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56" r:id="rId2"/>
    <p:sldId id="257" r:id="rId3"/>
    <p:sldId id="258" r:id="rId4"/>
    <p:sldId id="261" r:id="rId5"/>
    <p:sldId id="262" r:id="rId6"/>
    <p:sldId id="263" r:id="rId7"/>
    <p:sldId id="265" r:id="rId8"/>
    <p:sldId id="259" r:id="rId9"/>
    <p:sldId id="264" r:id="rId10"/>
    <p:sldId id="268" r:id="rId11"/>
    <p:sldId id="266" r:id="rId12"/>
    <p:sldId id="267" r:id="rId13"/>
    <p:sldId id="270" r:id="rId14"/>
    <p:sldId id="273" r:id="rId15"/>
    <p:sldId id="274" r:id="rId16"/>
    <p:sldId id="277" r:id="rId17"/>
    <p:sldId id="278" r:id="rId18"/>
    <p:sldId id="279" r:id="rId19"/>
    <p:sldId id="281" r:id="rId20"/>
    <p:sldId id="283" r:id="rId21"/>
    <p:sldId id="282" r:id="rId22"/>
    <p:sldId id="288" r:id="rId23"/>
    <p:sldId id="280" r:id="rId24"/>
    <p:sldId id="285" r:id="rId25"/>
    <p:sldId id="290" r:id="rId26"/>
    <p:sldId id="287" r:id="rId27"/>
    <p:sldId id="291" r:id="rId28"/>
    <p:sldId id="293" r:id="rId29"/>
    <p:sldId id="295" r:id="rId30"/>
    <p:sldId id="294" r:id="rId31"/>
    <p:sldId id="303" r:id="rId32"/>
    <p:sldId id="304" r:id="rId33"/>
    <p:sldId id="305" r:id="rId34"/>
    <p:sldId id="310" r:id="rId35"/>
    <p:sldId id="302" r:id="rId36"/>
    <p:sldId id="312" r:id="rId37"/>
    <p:sldId id="317" r:id="rId38"/>
    <p:sldId id="314" r:id="rId39"/>
    <p:sldId id="315" r:id="rId40"/>
    <p:sldId id="316" r:id="rId41"/>
    <p:sldId id="311" r:id="rId42"/>
    <p:sldId id="313" r:id="rId43"/>
    <p:sldId id="318" r:id="rId44"/>
    <p:sldId id="321" r:id="rId45"/>
    <p:sldId id="320" r:id="rId46"/>
    <p:sldId id="322" r:id="rId47"/>
    <p:sldId id="330" r:id="rId48"/>
    <p:sldId id="323" r:id="rId49"/>
    <p:sldId id="331" r:id="rId50"/>
    <p:sldId id="332" r:id="rId51"/>
    <p:sldId id="333" r:id="rId52"/>
    <p:sldId id="334" r:id="rId53"/>
    <p:sldId id="335" r:id="rId54"/>
    <p:sldId id="336" r:id="rId55"/>
    <p:sldId id="338" r:id="rId56"/>
    <p:sldId id="339" r:id="rId57"/>
    <p:sldId id="340" r:id="rId58"/>
    <p:sldId id="324" r:id="rId59"/>
    <p:sldId id="325" r:id="rId60"/>
    <p:sldId id="326" r:id="rId61"/>
    <p:sldId id="327" r:id="rId62"/>
    <p:sldId id="343" r:id="rId63"/>
    <p:sldId id="361" r:id="rId64"/>
    <p:sldId id="362" r:id="rId65"/>
    <p:sldId id="363" r:id="rId66"/>
    <p:sldId id="364" r:id="rId67"/>
    <p:sldId id="366" r:id="rId68"/>
    <p:sldId id="368" r:id="rId69"/>
    <p:sldId id="370" r:id="rId70"/>
    <p:sldId id="371" r:id="rId71"/>
    <p:sldId id="372" r:id="rId72"/>
    <p:sldId id="373" r:id="rId73"/>
    <p:sldId id="374" r:id="rId74"/>
    <p:sldId id="375" r:id="rId75"/>
    <p:sldId id="376" r:id="rId76"/>
    <p:sldId id="378" r:id="rId77"/>
    <p:sldId id="379" r:id="rId78"/>
    <p:sldId id="380" r:id="rId79"/>
    <p:sldId id="382" r:id="rId80"/>
    <p:sldId id="381" r:id="rId81"/>
    <p:sldId id="365" r:id="rId82"/>
    <p:sldId id="367" r:id="rId83"/>
    <p:sldId id="383" r:id="rId84"/>
    <p:sldId id="369" r:id="rId85"/>
    <p:sldId id="377" r:id="rId86"/>
    <p:sldId id="269" r:id="rId8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525E"/>
    <a:srgbClr val="DEECED"/>
    <a:srgbClr val="BFB8F3"/>
    <a:srgbClr val="9F94ED"/>
    <a:srgbClr val="DFDB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8EE1CB-E47F-3B43-2A30-2F4987BACF92}" v="930" dt="2024-06-18T13:09:14.984"/>
    <p1510:client id="{38558588-3F68-8979-298F-FA0AC7A5D778}" v="432" dt="2024-06-18T13:27:36.583"/>
    <p1510:client id="{D5C1FFD7-F279-4825-8BE3-D9ABAF26F41D}" v="8034" dt="2024-06-17T18:20:29.361"/>
    <p1510:client id="{E3A8B279-8424-4585-9D66-FBE4CED78BE3}" v="5206" dt="2024-06-18T13:39:59.360"/>
    <p1510:client id="{FAAE2170-60FD-4043-8E15-E29018CC937C}" v="10879" dt="2024-06-17T16:40:39.544"/>
    <p1510:client id="{FFBE4111-1E4A-3A55-0363-6A537A5F1934}" v="4" dt="2024-06-18T16:00:47.358"/>
  </p1510:revLst>
</p1510:revInfo>
</file>

<file path=ppt/tableStyles.xml><?xml version="1.0" encoding="utf-8"?>
<a:tblStyleLst xmlns:a="http://schemas.openxmlformats.org/drawingml/2006/main" def="{5C22544A-7EE6-4342-B048-85BDC9FD1C3A}">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78" d="100"/>
          <a:sy n="78" d="100"/>
        </p:scale>
        <p:origin x="850" y="62"/>
      </p:cViewPr>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E BALDINI" userId="2fc1efbb-6ad5-4100-86e6-f2e7a451296b" providerId="ADAL" clId="{D5C1FFD7-F279-4825-8BE3-D9ABAF26F41D}"/>
    <pc:docChg chg="undo redo custSel addSld delSld modSld sldOrd">
      <pc:chgData name="DANIELE BALDINI" userId="2fc1efbb-6ad5-4100-86e6-f2e7a451296b" providerId="ADAL" clId="{D5C1FFD7-F279-4825-8BE3-D9ABAF26F41D}" dt="2024-06-17T18:21:21.958" v="8458" actId="14100"/>
      <pc:docMkLst>
        <pc:docMk/>
      </pc:docMkLst>
      <pc:sldChg chg="addSp modSp mod modTransition modAnim">
        <pc:chgData name="DANIELE BALDINI" userId="2fc1efbb-6ad5-4100-86e6-f2e7a451296b" providerId="ADAL" clId="{D5C1FFD7-F279-4825-8BE3-D9ABAF26F41D}" dt="2024-06-17T14:38:53.250" v="7259"/>
        <pc:sldMkLst>
          <pc:docMk/>
          <pc:sldMk cId="3951614649" sldId="256"/>
        </pc:sldMkLst>
        <pc:spChg chg="mod">
          <ac:chgData name="DANIELE BALDINI" userId="2fc1efbb-6ad5-4100-86e6-f2e7a451296b" providerId="ADAL" clId="{D5C1FFD7-F279-4825-8BE3-D9ABAF26F41D}" dt="2024-06-12T15:11:23.053" v="2039" actId="14100"/>
          <ac:spMkLst>
            <pc:docMk/>
            <pc:sldMk cId="3951614649" sldId="256"/>
            <ac:spMk id="2" creationId="{44B5489B-0DE9-5F25-2F1B-368FF1787C97}"/>
          </ac:spMkLst>
        </pc:spChg>
        <pc:spChg chg="mod">
          <ac:chgData name="DANIELE BALDINI" userId="2fc1efbb-6ad5-4100-86e6-f2e7a451296b" providerId="ADAL" clId="{D5C1FFD7-F279-4825-8BE3-D9ABAF26F41D}" dt="2024-06-13T09:42:01.517" v="3791" actId="14100"/>
          <ac:spMkLst>
            <pc:docMk/>
            <pc:sldMk cId="3951614649" sldId="256"/>
            <ac:spMk id="3" creationId="{7C45BB8F-AC40-5D7C-AF61-D296FC5986F6}"/>
          </ac:spMkLst>
        </pc:spChg>
        <pc:spChg chg="add mod">
          <ac:chgData name="DANIELE BALDINI" userId="2fc1efbb-6ad5-4100-86e6-f2e7a451296b" providerId="ADAL" clId="{D5C1FFD7-F279-4825-8BE3-D9ABAF26F41D}" dt="2024-06-12T15:10:57.273" v="2035" actId="20577"/>
          <ac:spMkLst>
            <pc:docMk/>
            <pc:sldMk cId="3951614649" sldId="256"/>
            <ac:spMk id="6" creationId="{0A7B9FD7-F318-AB75-095F-083A62BAA427}"/>
          </ac:spMkLst>
        </pc:spChg>
        <pc:grpChg chg="add mod">
          <ac:chgData name="DANIELE BALDINI" userId="2fc1efbb-6ad5-4100-86e6-f2e7a451296b" providerId="ADAL" clId="{D5C1FFD7-F279-4825-8BE3-D9ABAF26F41D}" dt="2024-06-12T15:10:57.273" v="2035" actId="20577"/>
          <ac:grpSpMkLst>
            <pc:docMk/>
            <pc:sldMk cId="3951614649" sldId="256"/>
            <ac:grpSpMk id="7" creationId="{6E28E708-AFF4-F20F-13DC-797654DAF2BA}"/>
          </ac:grpSpMkLst>
        </pc:grpChg>
      </pc:sldChg>
      <pc:sldChg chg="modSp mod modTransition">
        <pc:chgData name="DANIELE BALDINI" userId="2fc1efbb-6ad5-4100-86e6-f2e7a451296b" providerId="ADAL" clId="{D5C1FFD7-F279-4825-8BE3-D9ABAF26F41D}" dt="2024-06-17T14:38:55.546" v="7260"/>
        <pc:sldMkLst>
          <pc:docMk/>
          <pc:sldMk cId="2369103080" sldId="257"/>
        </pc:sldMkLst>
        <pc:spChg chg="mod">
          <ac:chgData name="DANIELE BALDINI" userId="2fc1efbb-6ad5-4100-86e6-f2e7a451296b" providerId="ADAL" clId="{D5C1FFD7-F279-4825-8BE3-D9ABAF26F41D}" dt="2024-06-16T14:48:40.650" v="7085" actId="2711"/>
          <ac:spMkLst>
            <pc:docMk/>
            <pc:sldMk cId="2369103080" sldId="257"/>
            <ac:spMk id="6" creationId="{D6B40BFC-A87F-40B0-B1AC-973ED1B886BF}"/>
          </ac:spMkLst>
        </pc:spChg>
      </pc:sldChg>
      <pc:sldChg chg="add del modTransition setBg">
        <pc:chgData name="DANIELE BALDINI" userId="2fc1efbb-6ad5-4100-86e6-f2e7a451296b" providerId="ADAL" clId="{D5C1FFD7-F279-4825-8BE3-D9ABAF26F41D}" dt="2024-06-17T14:38:57.985" v="7261"/>
        <pc:sldMkLst>
          <pc:docMk/>
          <pc:sldMk cId="2936673766" sldId="258"/>
        </pc:sldMkLst>
      </pc:sldChg>
      <pc:sldChg chg="addSp delSp modSp mod modTransition">
        <pc:chgData name="DANIELE BALDINI" userId="2fc1efbb-6ad5-4100-86e6-f2e7a451296b" providerId="ADAL" clId="{D5C1FFD7-F279-4825-8BE3-D9ABAF26F41D}" dt="2024-06-17T14:39:04.313" v="7262"/>
        <pc:sldMkLst>
          <pc:docMk/>
          <pc:sldMk cId="1833312439" sldId="259"/>
        </pc:sldMkLst>
        <pc:spChg chg="mod">
          <ac:chgData name="DANIELE BALDINI" userId="2fc1efbb-6ad5-4100-86e6-f2e7a451296b" providerId="ADAL" clId="{D5C1FFD7-F279-4825-8BE3-D9ABAF26F41D}" dt="2024-06-12T13:49:42.489" v="49" actId="1076"/>
          <ac:spMkLst>
            <pc:docMk/>
            <pc:sldMk cId="1833312439" sldId="259"/>
            <ac:spMk id="2" creationId="{4FC30ECD-D4DC-F3C7-F129-B1C0D24653E5}"/>
          </ac:spMkLst>
        </pc:spChg>
        <pc:spChg chg="add del mod">
          <ac:chgData name="DANIELE BALDINI" userId="2fc1efbb-6ad5-4100-86e6-f2e7a451296b" providerId="ADAL" clId="{D5C1FFD7-F279-4825-8BE3-D9ABAF26F41D}" dt="2024-06-12T14:06:45.202" v="854" actId="113"/>
          <ac:spMkLst>
            <pc:docMk/>
            <pc:sldMk cId="1833312439" sldId="259"/>
            <ac:spMk id="4" creationId="{16AC4B15-8B3A-50F0-6D68-094D45F510CD}"/>
          </ac:spMkLst>
        </pc:spChg>
        <pc:spChg chg="mod">
          <ac:chgData name="DANIELE BALDINI" userId="2fc1efbb-6ad5-4100-86e6-f2e7a451296b" providerId="ADAL" clId="{D5C1FFD7-F279-4825-8BE3-D9ABAF26F41D}" dt="2024-06-12T13:51:19.186" v="61" actId="14100"/>
          <ac:spMkLst>
            <pc:docMk/>
            <pc:sldMk cId="1833312439" sldId="259"/>
            <ac:spMk id="5" creationId="{EE1A66B7-4A09-AB92-4486-4867883E2340}"/>
          </ac:spMkLst>
        </pc:spChg>
        <pc:spChg chg="mod">
          <ac:chgData name="DANIELE BALDINI" userId="2fc1efbb-6ad5-4100-86e6-f2e7a451296b" providerId="ADAL" clId="{D5C1FFD7-F279-4825-8BE3-D9ABAF26F41D}" dt="2024-06-12T13:52:19.420" v="66"/>
          <ac:spMkLst>
            <pc:docMk/>
            <pc:sldMk cId="1833312439" sldId="259"/>
            <ac:spMk id="6" creationId="{801386F9-2557-FD54-21B5-B28ED864374C}"/>
          </ac:spMkLst>
        </pc:spChg>
        <pc:spChg chg="mod">
          <ac:chgData name="DANIELE BALDINI" userId="2fc1efbb-6ad5-4100-86e6-f2e7a451296b" providerId="ADAL" clId="{D5C1FFD7-F279-4825-8BE3-D9ABAF26F41D}" dt="2024-06-12T13:52:19.420" v="66"/>
          <ac:spMkLst>
            <pc:docMk/>
            <pc:sldMk cId="1833312439" sldId="259"/>
            <ac:spMk id="7" creationId="{25107711-BAD0-EC3A-F8E0-92E2BB44C4B9}"/>
          </ac:spMkLst>
        </pc:spChg>
        <pc:spChg chg="mod">
          <ac:chgData name="DANIELE BALDINI" userId="2fc1efbb-6ad5-4100-86e6-f2e7a451296b" providerId="ADAL" clId="{D5C1FFD7-F279-4825-8BE3-D9ABAF26F41D}" dt="2024-06-12T13:53:31.882" v="209"/>
          <ac:spMkLst>
            <pc:docMk/>
            <pc:sldMk cId="1833312439" sldId="259"/>
            <ac:spMk id="10" creationId="{F5458D2C-B9B5-11BB-9111-A98AF006F163}"/>
          </ac:spMkLst>
        </pc:spChg>
        <pc:spChg chg="mod">
          <ac:chgData name="DANIELE BALDINI" userId="2fc1efbb-6ad5-4100-86e6-f2e7a451296b" providerId="ADAL" clId="{D5C1FFD7-F279-4825-8BE3-D9ABAF26F41D}" dt="2024-06-12T13:53:31.882" v="209"/>
          <ac:spMkLst>
            <pc:docMk/>
            <pc:sldMk cId="1833312439" sldId="259"/>
            <ac:spMk id="12" creationId="{E811F006-A96E-D0A8-46EE-2EBB2233258D}"/>
          </ac:spMkLst>
        </pc:spChg>
        <pc:grpChg chg="add del mod">
          <ac:chgData name="DANIELE BALDINI" userId="2fc1efbb-6ad5-4100-86e6-f2e7a451296b" providerId="ADAL" clId="{D5C1FFD7-F279-4825-8BE3-D9ABAF26F41D}" dt="2024-06-12T13:53:31.390" v="208" actId="478"/>
          <ac:grpSpMkLst>
            <pc:docMk/>
            <pc:sldMk cId="1833312439" sldId="259"/>
            <ac:grpSpMk id="3" creationId="{A1B01F6F-BAC6-1CEF-C73A-B5A023F98F0F}"/>
          </ac:grpSpMkLst>
        </pc:grpChg>
        <pc:grpChg chg="add mod">
          <ac:chgData name="DANIELE BALDINI" userId="2fc1efbb-6ad5-4100-86e6-f2e7a451296b" providerId="ADAL" clId="{D5C1FFD7-F279-4825-8BE3-D9ABAF26F41D}" dt="2024-06-12T13:53:35.743" v="285" actId="1038"/>
          <ac:grpSpMkLst>
            <pc:docMk/>
            <pc:sldMk cId="1833312439" sldId="259"/>
            <ac:grpSpMk id="8" creationId="{71B0DB90-32B2-9ABB-23EC-35E369DDF145}"/>
          </ac:grpSpMkLst>
        </pc:grpChg>
        <pc:picChg chg="mod">
          <ac:chgData name="DANIELE BALDINI" userId="2fc1efbb-6ad5-4100-86e6-f2e7a451296b" providerId="ADAL" clId="{D5C1FFD7-F279-4825-8BE3-D9ABAF26F41D}" dt="2024-06-12T14:04:57.630" v="842" actId="1037"/>
          <ac:picMkLst>
            <pc:docMk/>
            <pc:sldMk cId="1833312439" sldId="259"/>
            <ac:picMk id="9" creationId="{4074F32C-4224-428E-C626-BFBF584C3017}"/>
          </ac:picMkLst>
        </pc:picChg>
        <pc:picChg chg="mod">
          <ac:chgData name="DANIELE BALDINI" userId="2fc1efbb-6ad5-4100-86e6-f2e7a451296b" providerId="ADAL" clId="{D5C1FFD7-F279-4825-8BE3-D9ABAF26F41D}" dt="2024-06-12T14:04:57.630" v="842" actId="1037"/>
          <ac:picMkLst>
            <pc:docMk/>
            <pc:sldMk cId="1833312439" sldId="259"/>
            <ac:picMk id="11" creationId="{6FF62719-1B53-C087-8749-F53512525AB0}"/>
          </ac:picMkLst>
        </pc:picChg>
      </pc:sldChg>
      <pc:sldChg chg="del">
        <pc:chgData name="DANIELE BALDINI" userId="2fc1efbb-6ad5-4100-86e6-f2e7a451296b" providerId="ADAL" clId="{D5C1FFD7-F279-4825-8BE3-D9ABAF26F41D}" dt="2024-06-12T13:42:43.644" v="0" actId="47"/>
        <pc:sldMkLst>
          <pc:docMk/>
          <pc:sldMk cId="564958102" sldId="260"/>
        </pc:sldMkLst>
      </pc:sldChg>
      <pc:sldChg chg="add del setBg">
        <pc:chgData name="DANIELE BALDINI" userId="2fc1efbb-6ad5-4100-86e6-f2e7a451296b" providerId="ADAL" clId="{D5C1FFD7-F279-4825-8BE3-D9ABAF26F41D}" dt="2024-06-12T13:42:45.951" v="1"/>
        <pc:sldMkLst>
          <pc:docMk/>
          <pc:sldMk cId="1789728977" sldId="261"/>
        </pc:sldMkLst>
      </pc:sldChg>
      <pc:sldChg chg="add del setBg">
        <pc:chgData name="DANIELE BALDINI" userId="2fc1efbb-6ad5-4100-86e6-f2e7a451296b" providerId="ADAL" clId="{D5C1FFD7-F279-4825-8BE3-D9ABAF26F41D}" dt="2024-06-12T13:42:45.951" v="1"/>
        <pc:sldMkLst>
          <pc:docMk/>
          <pc:sldMk cId="3847777351" sldId="262"/>
        </pc:sldMkLst>
      </pc:sldChg>
      <pc:sldChg chg="add del setBg">
        <pc:chgData name="DANIELE BALDINI" userId="2fc1efbb-6ad5-4100-86e6-f2e7a451296b" providerId="ADAL" clId="{D5C1FFD7-F279-4825-8BE3-D9ABAF26F41D}" dt="2024-06-12T13:42:45.951" v="1"/>
        <pc:sldMkLst>
          <pc:docMk/>
          <pc:sldMk cId="3065667584" sldId="263"/>
        </pc:sldMkLst>
      </pc:sldChg>
      <pc:sldChg chg="addSp delSp modSp mod">
        <pc:chgData name="DANIELE BALDINI" userId="2fc1efbb-6ad5-4100-86e6-f2e7a451296b" providerId="ADAL" clId="{D5C1FFD7-F279-4825-8BE3-D9ABAF26F41D}" dt="2024-06-12T14:01:30.299" v="807" actId="113"/>
        <pc:sldMkLst>
          <pc:docMk/>
          <pc:sldMk cId="2239099334" sldId="264"/>
        </pc:sldMkLst>
        <pc:spChg chg="mod">
          <ac:chgData name="DANIELE BALDINI" userId="2fc1efbb-6ad5-4100-86e6-f2e7a451296b" providerId="ADAL" clId="{D5C1FFD7-F279-4825-8BE3-D9ABAF26F41D}" dt="2024-06-12T13:52:15.723" v="65" actId="164"/>
          <ac:spMkLst>
            <pc:docMk/>
            <pc:sldMk cId="2239099334" sldId="264"/>
            <ac:spMk id="6" creationId="{C88EF8F5-AB5E-6BEE-210B-224454D2D50B}"/>
          </ac:spMkLst>
        </pc:spChg>
        <pc:spChg chg="mod">
          <ac:chgData name="DANIELE BALDINI" userId="2fc1efbb-6ad5-4100-86e6-f2e7a451296b" providerId="ADAL" clId="{D5C1FFD7-F279-4825-8BE3-D9ABAF26F41D}" dt="2024-06-12T14:01:30.299" v="807" actId="113"/>
          <ac:spMkLst>
            <pc:docMk/>
            <pc:sldMk cId="2239099334" sldId="264"/>
            <ac:spMk id="12" creationId="{22ABEBA5-E2F9-850C-AF97-C2626B5C4436}"/>
          </ac:spMkLst>
        </pc:spChg>
        <pc:grpChg chg="add mod">
          <ac:chgData name="DANIELE BALDINI" userId="2fc1efbb-6ad5-4100-86e6-f2e7a451296b" providerId="ADAL" clId="{D5C1FFD7-F279-4825-8BE3-D9ABAF26F41D}" dt="2024-06-12T13:53:19.377" v="207" actId="1076"/>
          <ac:grpSpMkLst>
            <pc:docMk/>
            <pc:sldMk cId="2239099334" sldId="264"/>
            <ac:grpSpMk id="7" creationId="{D29EA1A8-EFE4-EDDC-8244-336E573B5E13}"/>
          </ac:grpSpMkLst>
        </pc:grpChg>
        <pc:picChg chg="del mod">
          <ac:chgData name="DANIELE BALDINI" userId="2fc1efbb-6ad5-4100-86e6-f2e7a451296b" providerId="ADAL" clId="{D5C1FFD7-F279-4825-8BE3-D9ABAF26F41D}" dt="2024-06-12T13:47:45.161" v="10" actId="478"/>
          <ac:picMkLst>
            <pc:docMk/>
            <pc:sldMk cId="2239099334" sldId="264"/>
            <ac:picMk id="3" creationId="{45E92ACD-E5A2-26CA-7D43-AFBE7224C58A}"/>
          </ac:picMkLst>
        </pc:picChg>
        <pc:picChg chg="add del mod">
          <ac:chgData name="DANIELE BALDINI" userId="2fc1efbb-6ad5-4100-86e6-f2e7a451296b" providerId="ADAL" clId="{D5C1FFD7-F279-4825-8BE3-D9ABAF26F41D}" dt="2024-06-12T13:51:44.130" v="64" actId="478"/>
          <ac:picMkLst>
            <pc:docMk/>
            <pc:sldMk cId="2239099334" sldId="264"/>
            <ac:picMk id="4" creationId="{2F41B83D-D39B-A78F-F9A3-99001C8EFCCF}"/>
          </ac:picMkLst>
        </pc:picChg>
        <pc:picChg chg="add del mod">
          <ac:chgData name="DANIELE BALDINI" userId="2fc1efbb-6ad5-4100-86e6-f2e7a451296b" providerId="ADAL" clId="{D5C1FFD7-F279-4825-8BE3-D9ABAF26F41D}" dt="2024-06-12T13:51:43.561" v="63" actId="478"/>
          <ac:picMkLst>
            <pc:docMk/>
            <pc:sldMk cId="2239099334" sldId="264"/>
            <ac:picMk id="5" creationId="{2BC5FFBA-1A1C-6BF1-DE0E-F51C1A0C9ECE}"/>
          </ac:picMkLst>
        </pc:picChg>
        <pc:picChg chg="add mod">
          <ac:chgData name="DANIELE BALDINI" userId="2fc1efbb-6ad5-4100-86e6-f2e7a451296b" providerId="ADAL" clId="{D5C1FFD7-F279-4825-8BE3-D9ABAF26F41D}" dt="2024-06-12T13:53:15.465" v="206" actId="1076"/>
          <ac:picMkLst>
            <pc:docMk/>
            <pc:sldMk cId="2239099334" sldId="264"/>
            <ac:picMk id="8" creationId="{18A89F5D-3309-0D57-8E55-8893E497A3B6}"/>
          </ac:picMkLst>
        </pc:picChg>
        <pc:picChg chg="add mod">
          <ac:chgData name="DANIELE BALDINI" userId="2fc1efbb-6ad5-4100-86e6-f2e7a451296b" providerId="ADAL" clId="{D5C1FFD7-F279-4825-8BE3-D9ABAF26F41D}" dt="2024-06-12T13:54:36.910" v="295" actId="1076"/>
          <ac:picMkLst>
            <pc:docMk/>
            <pc:sldMk cId="2239099334" sldId="264"/>
            <ac:picMk id="9" creationId="{1A5E3419-CCBB-3750-1C13-15B6F9253A33}"/>
          </ac:picMkLst>
        </pc:picChg>
        <pc:picChg chg="del">
          <ac:chgData name="DANIELE BALDINI" userId="2fc1efbb-6ad5-4100-86e6-f2e7a451296b" providerId="ADAL" clId="{D5C1FFD7-F279-4825-8BE3-D9ABAF26F41D}" dt="2024-06-12T13:52:55.838" v="153" actId="478"/>
          <ac:picMkLst>
            <pc:docMk/>
            <pc:sldMk cId="2239099334" sldId="264"/>
            <ac:picMk id="10" creationId="{692D3683-9A06-3106-1B11-229AD414FFE2}"/>
          </ac:picMkLst>
        </pc:picChg>
        <pc:picChg chg="del">
          <ac:chgData name="DANIELE BALDINI" userId="2fc1efbb-6ad5-4100-86e6-f2e7a451296b" providerId="ADAL" clId="{D5C1FFD7-F279-4825-8BE3-D9ABAF26F41D}" dt="2024-06-12T13:47:45.682" v="11" actId="478"/>
          <ac:picMkLst>
            <pc:docMk/>
            <pc:sldMk cId="2239099334" sldId="264"/>
            <ac:picMk id="11" creationId="{6FF62719-1B53-C087-8749-F53512525AB0}"/>
          </ac:picMkLst>
        </pc:picChg>
        <pc:picChg chg="del">
          <ac:chgData name="DANIELE BALDINI" userId="2fc1efbb-6ad5-4100-86e6-f2e7a451296b" providerId="ADAL" clId="{D5C1FFD7-F279-4825-8BE3-D9ABAF26F41D}" dt="2024-06-12T13:52:56.427" v="154" actId="478"/>
          <ac:picMkLst>
            <pc:docMk/>
            <pc:sldMk cId="2239099334" sldId="264"/>
            <ac:picMk id="13" creationId="{0A74E986-3982-59CD-5237-2159E4AD2D5B}"/>
          </ac:picMkLst>
        </pc:picChg>
      </pc:sldChg>
      <pc:sldChg chg="add setBg">
        <pc:chgData name="DANIELE BALDINI" userId="2fc1efbb-6ad5-4100-86e6-f2e7a451296b" providerId="ADAL" clId="{D5C1FFD7-F279-4825-8BE3-D9ABAF26F41D}" dt="2024-06-12T13:42:45.951" v="1"/>
        <pc:sldMkLst>
          <pc:docMk/>
          <pc:sldMk cId="2977976144" sldId="265"/>
        </pc:sldMkLst>
      </pc:sldChg>
      <pc:sldChg chg="addSp delSp modSp mod">
        <pc:chgData name="DANIELE BALDINI" userId="2fc1efbb-6ad5-4100-86e6-f2e7a451296b" providerId="ADAL" clId="{D5C1FFD7-F279-4825-8BE3-D9ABAF26F41D}" dt="2024-06-12T14:02:01.570" v="809" actId="113"/>
        <pc:sldMkLst>
          <pc:docMk/>
          <pc:sldMk cId="3604379265" sldId="266"/>
        </pc:sldMkLst>
        <pc:spChg chg="mod">
          <ac:chgData name="DANIELE BALDINI" userId="2fc1efbb-6ad5-4100-86e6-f2e7a451296b" providerId="ADAL" clId="{D5C1FFD7-F279-4825-8BE3-D9ABAF26F41D}" dt="2024-06-12T13:55:38.401" v="305" actId="164"/>
          <ac:spMkLst>
            <pc:docMk/>
            <pc:sldMk cId="3604379265" sldId="266"/>
            <ac:spMk id="6" creationId="{C88EF8F5-AB5E-6BEE-210B-224454D2D50B}"/>
          </ac:spMkLst>
        </pc:spChg>
        <pc:spChg chg="mod">
          <ac:chgData name="DANIELE BALDINI" userId="2fc1efbb-6ad5-4100-86e6-f2e7a451296b" providerId="ADAL" clId="{D5C1FFD7-F279-4825-8BE3-D9ABAF26F41D}" dt="2024-06-12T13:59:39.175" v="677" actId="164"/>
          <ac:spMkLst>
            <pc:docMk/>
            <pc:sldMk cId="3604379265" sldId="266"/>
            <ac:spMk id="10" creationId="{491887BE-365E-08DB-2F0A-36C0A9CDB0A7}"/>
          </ac:spMkLst>
        </pc:spChg>
        <pc:spChg chg="mod">
          <ac:chgData name="DANIELE BALDINI" userId="2fc1efbb-6ad5-4100-86e6-f2e7a451296b" providerId="ADAL" clId="{D5C1FFD7-F279-4825-8BE3-D9ABAF26F41D}" dt="2024-06-12T13:55:38.401" v="305" actId="164"/>
          <ac:spMkLst>
            <pc:docMk/>
            <pc:sldMk cId="3604379265" sldId="266"/>
            <ac:spMk id="12" creationId="{22ABEBA5-E2F9-850C-AF97-C2626B5C4436}"/>
          </ac:spMkLst>
        </pc:spChg>
        <pc:spChg chg="mod">
          <ac:chgData name="DANIELE BALDINI" userId="2fc1efbb-6ad5-4100-86e6-f2e7a451296b" providerId="ADAL" clId="{D5C1FFD7-F279-4825-8BE3-D9ABAF26F41D}" dt="2024-06-12T13:59:39.175" v="677" actId="164"/>
          <ac:spMkLst>
            <pc:docMk/>
            <pc:sldMk cId="3604379265" sldId="266"/>
            <ac:spMk id="13" creationId="{97C3917C-C594-FAF7-8E0A-761AA33A3EF7}"/>
          </ac:spMkLst>
        </pc:spChg>
        <pc:spChg chg="mod">
          <ac:chgData name="DANIELE BALDINI" userId="2fc1efbb-6ad5-4100-86e6-f2e7a451296b" providerId="ADAL" clId="{D5C1FFD7-F279-4825-8BE3-D9ABAF26F41D}" dt="2024-06-12T13:56:59.246" v="375"/>
          <ac:spMkLst>
            <pc:docMk/>
            <pc:sldMk cId="3604379265" sldId="266"/>
            <ac:spMk id="17" creationId="{2E571086-AF2E-03D7-2D1C-12E5E55E7A25}"/>
          </ac:spMkLst>
        </pc:spChg>
        <pc:spChg chg="mod">
          <ac:chgData name="DANIELE BALDINI" userId="2fc1efbb-6ad5-4100-86e6-f2e7a451296b" providerId="ADAL" clId="{D5C1FFD7-F279-4825-8BE3-D9ABAF26F41D}" dt="2024-06-12T13:56:59.246" v="375"/>
          <ac:spMkLst>
            <pc:docMk/>
            <pc:sldMk cId="3604379265" sldId="266"/>
            <ac:spMk id="18" creationId="{7D5252AA-4783-DFA4-5210-61CBB5B302BB}"/>
          </ac:spMkLst>
        </pc:spChg>
        <pc:spChg chg="mod">
          <ac:chgData name="DANIELE BALDINI" userId="2fc1efbb-6ad5-4100-86e6-f2e7a451296b" providerId="ADAL" clId="{D5C1FFD7-F279-4825-8BE3-D9ABAF26F41D}" dt="2024-06-12T14:00:01.629" v="681"/>
          <ac:spMkLst>
            <pc:docMk/>
            <pc:sldMk cId="3604379265" sldId="266"/>
            <ac:spMk id="24" creationId="{96B963DF-0E5A-110F-A974-B404BC114F66}"/>
          </ac:spMkLst>
        </pc:spChg>
        <pc:spChg chg="mod">
          <ac:chgData name="DANIELE BALDINI" userId="2fc1efbb-6ad5-4100-86e6-f2e7a451296b" providerId="ADAL" clId="{D5C1FFD7-F279-4825-8BE3-D9ABAF26F41D}" dt="2024-06-12T14:01:44.882" v="808" actId="113"/>
          <ac:spMkLst>
            <pc:docMk/>
            <pc:sldMk cId="3604379265" sldId="266"/>
            <ac:spMk id="25" creationId="{9BF04B45-8B2B-8CE4-EB81-1383378E0EAC}"/>
          </ac:spMkLst>
        </pc:spChg>
        <pc:spChg chg="mod">
          <ac:chgData name="DANIELE BALDINI" userId="2fc1efbb-6ad5-4100-86e6-f2e7a451296b" providerId="ADAL" clId="{D5C1FFD7-F279-4825-8BE3-D9ABAF26F41D}" dt="2024-06-12T14:00:26.819" v="685"/>
          <ac:spMkLst>
            <pc:docMk/>
            <pc:sldMk cId="3604379265" sldId="266"/>
            <ac:spMk id="29" creationId="{52335136-F969-4AE4-BEDD-C8B3849E2B59}"/>
          </ac:spMkLst>
        </pc:spChg>
        <pc:spChg chg="mod">
          <ac:chgData name="DANIELE BALDINI" userId="2fc1efbb-6ad5-4100-86e6-f2e7a451296b" providerId="ADAL" clId="{D5C1FFD7-F279-4825-8BE3-D9ABAF26F41D}" dt="2024-06-12T14:02:01.570" v="809" actId="113"/>
          <ac:spMkLst>
            <pc:docMk/>
            <pc:sldMk cId="3604379265" sldId="266"/>
            <ac:spMk id="30" creationId="{9768D6C8-ADFD-4BD5-34D1-641E0874A8AA}"/>
          </ac:spMkLst>
        </pc:spChg>
        <pc:grpChg chg="add del mod">
          <ac:chgData name="DANIELE BALDINI" userId="2fc1efbb-6ad5-4100-86e6-f2e7a451296b" providerId="ADAL" clId="{D5C1FFD7-F279-4825-8BE3-D9ABAF26F41D}" dt="2024-06-12T13:56:44.222" v="313" actId="478"/>
          <ac:grpSpMkLst>
            <pc:docMk/>
            <pc:sldMk cId="3604379265" sldId="266"/>
            <ac:grpSpMk id="5" creationId="{23E48D25-836A-5DAB-D6CC-C18031514667}"/>
          </ac:grpSpMkLst>
        </pc:grpChg>
        <pc:grpChg chg="add del mod">
          <ac:chgData name="DANIELE BALDINI" userId="2fc1efbb-6ad5-4100-86e6-f2e7a451296b" providerId="ADAL" clId="{D5C1FFD7-F279-4825-8BE3-D9ABAF26F41D}" dt="2024-06-12T13:59:55.987" v="680" actId="478"/>
          <ac:grpSpMkLst>
            <pc:docMk/>
            <pc:sldMk cId="3604379265" sldId="266"/>
            <ac:grpSpMk id="7" creationId="{792EF749-801C-E329-8E73-0319403FDDB5}"/>
          </ac:grpSpMkLst>
        </pc:grpChg>
        <pc:grpChg chg="mod topLvl">
          <ac:chgData name="DANIELE BALDINI" userId="2fc1efbb-6ad5-4100-86e6-f2e7a451296b" providerId="ADAL" clId="{D5C1FFD7-F279-4825-8BE3-D9ABAF26F41D}" dt="2024-06-12T13:59:42.179" v="679" actId="478"/>
          <ac:grpSpMkLst>
            <pc:docMk/>
            <pc:sldMk cId="3604379265" sldId="266"/>
            <ac:grpSpMk id="9" creationId="{A5663004-DE42-24ED-7FA4-B2B03187E34F}"/>
          </ac:grpSpMkLst>
        </pc:grpChg>
        <pc:grpChg chg="add del mod">
          <ac:chgData name="DANIELE BALDINI" userId="2fc1efbb-6ad5-4100-86e6-f2e7a451296b" providerId="ADAL" clId="{D5C1FFD7-F279-4825-8BE3-D9ABAF26F41D}" dt="2024-06-12T14:00:22.006" v="684" actId="478"/>
          <ac:grpSpMkLst>
            <pc:docMk/>
            <pc:sldMk cId="3604379265" sldId="266"/>
            <ac:grpSpMk id="14" creationId="{CA24F094-5B1C-F3ED-4634-BA28A18183E0}"/>
          </ac:grpSpMkLst>
        </pc:grpChg>
        <pc:grpChg chg="mod">
          <ac:chgData name="DANIELE BALDINI" userId="2fc1efbb-6ad5-4100-86e6-f2e7a451296b" providerId="ADAL" clId="{D5C1FFD7-F279-4825-8BE3-D9ABAF26F41D}" dt="2024-06-12T13:56:59.246" v="375"/>
          <ac:grpSpMkLst>
            <pc:docMk/>
            <pc:sldMk cId="3604379265" sldId="266"/>
            <ac:grpSpMk id="15" creationId="{CD52148C-C773-A10B-C784-AAC12D255F57}"/>
          </ac:grpSpMkLst>
        </pc:grpChg>
        <pc:grpChg chg="add mod">
          <ac:chgData name="DANIELE BALDINI" userId="2fc1efbb-6ad5-4100-86e6-f2e7a451296b" providerId="ADAL" clId="{D5C1FFD7-F279-4825-8BE3-D9ABAF26F41D}" dt="2024-06-12T13:59:39.175" v="677" actId="164"/>
          <ac:grpSpMkLst>
            <pc:docMk/>
            <pc:sldMk cId="3604379265" sldId="266"/>
            <ac:grpSpMk id="20" creationId="{2F613601-51CA-5B29-54D3-3BEDC9938986}"/>
          </ac:grpSpMkLst>
        </pc:grpChg>
        <pc:grpChg chg="add mod">
          <ac:chgData name="DANIELE BALDINI" userId="2fc1efbb-6ad5-4100-86e6-f2e7a451296b" providerId="ADAL" clId="{D5C1FFD7-F279-4825-8BE3-D9ABAF26F41D}" dt="2024-06-12T14:00:35.464" v="806" actId="1076"/>
          <ac:grpSpMkLst>
            <pc:docMk/>
            <pc:sldMk cId="3604379265" sldId="266"/>
            <ac:grpSpMk id="21" creationId="{BB939EF1-2AD5-A598-75EC-30D92BE3C245}"/>
          </ac:grpSpMkLst>
        </pc:grpChg>
        <pc:grpChg chg="mod">
          <ac:chgData name="DANIELE BALDINI" userId="2fc1efbb-6ad5-4100-86e6-f2e7a451296b" providerId="ADAL" clId="{D5C1FFD7-F279-4825-8BE3-D9ABAF26F41D}" dt="2024-06-12T14:00:01.629" v="681"/>
          <ac:grpSpMkLst>
            <pc:docMk/>
            <pc:sldMk cId="3604379265" sldId="266"/>
            <ac:grpSpMk id="23" creationId="{2BE897E7-9F91-2E58-A57E-E8BECE0F0F5E}"/>
          </ac:grpSpMkLst>
        </pc:grpChg>
        <pc:grpChg chg="add mod">
          <ac:chgData name="DANIELE BALDINI" userId="2fc1efbb-6ad5-4100-86e6-f2e7a451296b" providerId="ADAL" clId="{D5C1FFD7-F279-4825-8BE3-D9ABAF26F41D}" dt="2024-06-12T14:00:31.669" v="805" actId="1037"/>
          <ac:grpSpMkLst>
            <pc:docMk/>
            <pc:sldMk cId="3604379265" sldId="266"/>
            <ac:grpSpMk id="26" creationId="{4A3AE0C8-56E2-644F-7337-5FD212C77534}"/>
          </ac:grpSpMkLst>
        </pc:grpChg>
        <pc:grpChg chg="mod">
          <ac:chgData name="DANIELE BALDINI" userId="2fc1efbb-6ad5-4100-86e6-f2e7a451296b" providerId="ADAL" clId="{D5C1FFD7-F279-4825-8BE3-D9ABAF26F41D}" dt="2024-06-12T14:00:26.819" v="685"/>
          <ac:grpSpMkLst>
            <pc:docMk/>
            <pc:sldMk cId="3604379265" sldId="266"/>
            <ac:grpSpMk id="27" creationId="{5254836A-CCB8-EA80-EBEC-891812AC938D}"/>
          </ac:grpSpMkLst>
        </pc:grpChg>
        <pc:picChg chg="del mod">
          <ac:chgData name="DANIELE BALDINI" userId="2fc1efbb-6ad5-4100-86e6-f2e7a451296b" providerId="ADAL" clId="{D5C1FFD7-F279-4825-8BE3-D9ABAF26F41D}" dt="2024-06-12T13:56:44.222" v="313" actId="478"/>
          <ac:picMkLst>
            <pc:docMk/>
            <pc:sldMk cId="3604379265" sldId="266"/>
            <ac:picMk id="3" creationId="{45E92ACD-E5A2-26CA-7D43-AFBE7224C58A}"/>
          </ac:picMkLst>
        </pc:picChg>
        <pc:picChg chg="add del mod topLvl">
          <ac:chgData name="DANIELE BALDINI" userId="2fc1efbb-6ad5-4100-86e6-f2e7a451296b" providerId="ADAL" clId="{D5C1FFD7-F279-4825-8BE3-D9ABAF26F41D}" dt="2024-06-12T13:59:42.179" v="679" actId="478"/>
          <ac:picMkLst>
            <pc:docMk/>
            <pc:sldMk cId="3604379265" sldId="266"/>
            <ac:picMk id="8" creationId="{861B9536-0A70-4EF8-7A67-0AE0EDD65547}"/>
          </ac:picMkLst>
        </pc:picChg>
        <pc:picChg chg="del">
          <ac:chgData name="DANIELE BALDINI" userId="2fc1efbb-6ad5-4100-86e6-f2e7a451296b" providerId="ADAL" clId="{D5C1FFD7-F279-4825-8BE3-D9ABAF26F41D}" dt="2024-06-12T13:56:26.787" v="310" actId="478"/>
          <ac:picMkLst>
            <pc:docMk/>
            <pc:sldMk cId="3604379265" sldId="266"/>
            <ac:picMk id="11" creationId="{6FF62719-1B53-C087-8749-F53512525AB0}"/>
          </ac:picMkLst>
        </pc:picChg>
        <pc:picChg chg="mod">
          <ac:chgData name="DANIELE BALDINI" userId="2fc1efbb-6ad5-4100-86e6-f2e7a451296b" providerId="ADAL" clId="{D5C1FFD7-F279-4825-8BE3-D9ABAF26F41D}" dt="2024-06-12T13:56:59.246" v="375"/>
          <ac:picMkLst>
            <pc:docMk/>
            <pc:sldMk cId="3604379265" sldId="266"/>
            <ac:picMk id="16" creationId="{1CF161C0-4D4E-4D8E-7639-EE18363C05E3}"/>
          </ac:picMkLst>
        </pc:picChg>
        <pc:picChg chg="add mod">
          <ac:chgData name="DANIELE BALDINI" userId="2fc1efbb-6ad5-4100-86e6-f2e7a451296b" providerId="ADAL" clId="{D5C1FFD7-F279-4825-8BE3-D9ABAF26F41D}" dt="2024-06-12T13:59:41.363" v="678" actId="1076"/>
          <ac:picMkLst>
            <pc:docMk/>
            <pc:sldMk cId="3604379265" sldId="266"/>
            <ac:picMk id="19" creationId="{9165E66F-930F-D616-AE21-5614DB8D54A7}"/>
          </ac:picMkLst>
        </pc:picChg>
        <pc:picChg chg="mod">
          <ac:chgData name="DANIELE BALDINI" userId="2fc1efbb-6ad5-4100-86e6-f2e7a451296b" providerId="ADAL" clId="{D5C1FFD7-F279-4825-8BE3-D9ABAF26F41D}" dt="2024-06-12T14:00:01.629" v="681"/>
          <ac:picMkLst>
            <pc:docMk/>
            <pc:sldMk cId="3604379265" sldId="266"/>
            <ac:picMk id="22" creationId="{D3541F79-E481-6AD0-60CC-CC8AE7DDD4F6}"/>
          </ac:picMkLst>
        </pc:picChg>
        <pc:picChg chg="mod">
          <ac:chgData name="DANIELE BALDINI" userId="2fc1efbb-6ad5-4100-86e6-f2e7a451296b" providerId="ADAL" clId="{D5C1FFD7-F279-4825-8BE3-D9ABAF26F41D}" dt="2024-06-12T14:00:26.819" v="685"/>
          <ac:picMkLst>
            <pc:docMk/>
            <pc:sldMk cId="3604379265" sldId="266"/>
            <ac:picMk id="28" creationId="{A8B6B26F-4097-95D9-C2D3-003220CD95A7}"/>
          </ac:picMkLst>
        </pc:picChg>
      </pc:sldChg>
      <pc:sldChg chg="addSp modSp mod modTransition">
        <pc:chgData name="DANIELE BALDINI" userId="2fc1efbb-6ad5-4100-86e6-f2e7a451296b" providerId="ADAL" clId="{D5C1FFD7-F279-4825-8BE3-D9ABAF26F41D}" dt="2024-06-17T14:39:13.786" v="7263"/>
        <pc:sldMkLst>
          <pc:docMk/>
          <pc:sldMk cId="3857103057" sldId="267"/>
        </pc:sldMkLst>
        <pc:spChg chg="mod">
          <ac:chgData name="DANIELE BALDINI" userId="2fc1efbb-6ad5-4100-86e6-f2e7a451296b" providerId="ADAL" clId="{D5C1FFD7-F279-4825-8BE3-D9ABAF26F41D}" dt="2024-06-12T14:09:41.163" v="858" actId="113"/>
          <ac:spMkLst>
            <pc:docMk/>
            <pc:sldMk cId="3857103057" sldId="267"/>
            <ac:spMk id="3" creationId="{420B1A23-5F6C-21BF-3E13-EB06F78632CA}"/>
          </ac:spMkLst>
        </pc:spChg>
        <pc:spChg chg="add mod ord">
          <ac:chgData name="DANIELE BALDINI" userId="2fc1efbb-6ad5-4100-86e6-f2e7a451296b" providerId="ADAL" clId="{D5C1FFD7-F279-4825-8BE3-D9ABAF26F41D}" dt="2024-06-12T14:20:39.642" v="1002"/>
          <ac:spMkLst>
            <pc:docMk/>
            <pc:sldMk cId="3857103057" sldId="267"/>
            <ac:spMk id="8" creationId="{46326F25-D3BB-5F68-76C9-F90DE744B34B}"/>
          </ac:spMkLst>
        </pc:spChg>
        <pc:spChg chg="add mod ord">
          <ac:chgData name="DANIELE BALDINI" userId="2fc1efbb-6ad5-4100-86e6-f2e7a451296b" providerId="ADAL" clId="{D5C1FFD7-F279-4825-8BE3-D9ABAF26F41D}" dt="2024-06-12T14:14:40.749" v="936" actId="164"/>
          <ac:spMkLst>
            <pc:docMk/>
            <pc:sldMk cId="3857103057" sldId="267"/>
            <ac:spMk id="10" creationId="{465101C2-D94F-DA89-3025-30BB9FB1D4CA}"/>
          </ac:spMkLst>
        </pc:spChg>
        <pc:spChg chg="add mod">
          <ac:chgData name="DANIELE BALDINI" userId="2fc1efbb-6ad5-4100-86e6-f2e7a451296b" providerId="ADAL" clId="{D5C1FFD7-F279-4825-8BE3-D9ABAF26F41D}" dt="2024-06-12T14:14:40.749" v="936" actId="164"/>
          <ac:spMkLst>
            <pc:docMk/>
            <pc:sldMk cId="3857103057" sldId="267"/>
            <ac:spMk id="11" creationId="{F29ECACF-2512-7456-6AEC-59E5688A5903}"/>
          </ac:spMkLst>
        </pc:spChg>
        <pc:spChg chg="add mod">
          <ac:chgData name="DANIELE BALDINI" userId="2fc1efbb-6ad5-4100-86e6-f2e7a451296b" providerId="ADAL" clId="{D5C1FFD7-F279-4825-8BE3-D9ABAF26F41D}" dt="2024-06-12T14:19:12.067" v="998" actId="207"/>
          <ac:spMkLst>
            <pc:docMk/>
            <pc:sldMk cId="3857103057" sldId="267"/>
            <ac:spMk id="15" creationId="{700FFB3F-6ED2-B890-2A56-1EDB97D3D4E2}"/>
          </ac:spMkLst>
        </pc:spChg>
        <pc:spChg chg="add mod">
          <ac:chgData name="DANIELE BALDINI" userId="2fc1efbb-6ad5-4100-86e6-f2e7a451296b" providerId="ADAL" clId="{D5C1FFD7-F279-4825-8BE3-D9ABAF26F41D}" dt="2024-06-12T14:20:59.667" v="1003" actId="14100"/>
          <ac:spMkLst>
            <pc:docMk/>
            <pc:sldMk cId="3857103057" sldId="267"/>
            <ac:spMk id="18" creationId="{9D6873D3-C43C-39EE-748C-667DDBE46F65}"/>
          </ac:spMkLst>
        </pc:spChg>
        <pc:grpChg chg="add mod">
          <ac:chgData name="DANIELE BALDINI" userId="2fc1efbb-6ad5-4100-86e6-f2e7a451296b" providerId="ADAL" clId="{D5C1FFD7-F279-4825-8BE3-D9ABAF26F41D}" dt="2024-06-12T14:14:40.749" v="936" actId="164"/>
          <ac:grpSpMkLst>
            <pc:docMk/>
            <pc:sldMk cId="3857103057" sldId="267"/>
            <ac:grpSpMk id="9" creationId="{B3DB5B51-6B04-AFEF-73A5-F0F148B06E0A}"/>
          </ac:grpSpMkLst>
        </pc:grpChg>
        <pc:grpChg chg="add mod">
          <ac:chgData name="DANIELE BALDINI" userId="2fc1efbb-6ad5-4100-86e6-f2e7a451296b" providerId="ADAL" clId="{D5C1FFD7-F279-4825-8BE3-D9ABAF26F41D}" dt="2024-06-12T14:19:34.777" v="1000" actId="1076"/>
          <ac:grpSpMkLst>
            <pc:docMk/>
            <pc:sldMk cId="3857103057" sldId="267"/>
            <ac:grpSpMk id="12" creationId="{AD99C38C-9D42-879C-AA1D-C8EB234BA2CE}"/>
          </ac:grpSpMkLst>
        </pc:grpChg>
        <pc:picChg chg="add mod ord">
          <ac:chgData name="DANIELE BALDINI" userId="2fc1efbb-6ad5-4100-86e6-f2e7a451296b" providerId="ADAL" clId="{D5C1FFD7-F279-4825-8BE3-D9ABAF26F41D}" dt="2024-06-12T14:20:29.129" v="1001"/>
          <ac:picMkLst>
            <pc:docMk/>
            <pc:sldMk cId="3857103057" sldId="267"/>
            <ac:picMk id="7" creationId="{86131CCA-F21E-4AC2-EACC-A287F1222250}"/>
          </ac:picMkLst>
        </pc:picChg>
        <pc:picChg chg="add mod">
          <ac:chgData name="DANIELE BALDINI" userId="2fc1efbb-6ad5-4100-86e6-f2e7a451296b" providerId="ADAL" clId="{D5C1FFD7-F279-4825-8BE3-D9ABAF26F41D}" dt="2024-06-12T14:15:59.119" v="952" actId="207"/>
          <ac:picMkLst>
            <pc:docMk/>
            <pc:sldMk cId="3857103057" sldId="267"/>
            <ac:picMk id="14" creationId="{2A58A5BF-2DE5-E1CA-800B-3A080B655413}"/>
          </ac:picMkLst>
        </pc:picChg>
        <pc:picChg chg="add mod">
          <ac:chgData name="DANIELE BALDINI" userId="2fc1efbb-6ad5-4100-86e6-f2e7a451296b" providerId="ADAL" clId="{D5C1FFD7-F279-4825-8BE3-D9ABAF26F41D}" dt="2024-06-12T14:17:06.378" v="958" actId="14826"/>
          <ac:picMkLst>
            <pc:docMk/>
            <pc:sldMk cId="3857103057" sldId="267"/>
            <ac:picMk id="16" creationId="{85F663E1-AB82-28AC-D06D-EDB31E024A12}"/>
          </ac:picMkLst>
        </pc:picChg>
      </pc:sldChg>
      <pc:sldChg chg="addSp delSp modSp add mod modTransition">
        <pc:chgData name="DANIELE BALDINI" userId="2fc1efbb-6ad5-4100-86e6-f2e7a451296b" providerId="ADAL" clId="{D5C1FFD7-F279-4825-8BE3-D9ABAF26F41D}" dt="2024-06-12T14:02:15.465" v="811" actId="113"/>
        <pc:sldMkLst>
          <pc:docMk/>
          <pc:sldMk cId="1325805234" sldId="268"/>
        </pc:sldMkLst>
        <pc:spChg chg="mod">
          <ac:chgData name="DANIELE BALDINI" userId="2fc1efbb-6ad5-4100-86e6-f2e7a451296b" providerId="ADAL" clId="{D5C1FFD7-F279-4825-8BE3-D9ABAF26F41D}" dt="2024-06-12T13:55:25.569" v="304"/>
          <ac:spMkLst>
            <pc:docMk/>
            <pc:sldMk cId="1325805234" sldId="268"/>
            <ac:spMk id="4" creationId="{A3C98DEF-698E-881D-9FF9-A6DA7EB84E6A}"/>
          </ac:spMkLst>
        </pc:spChg>
        <pc:spChg chg="mod">
          <ac:chgData name="DANIELE BALDINI" userId="2fc1efbb-6ad5-4100-86e6-f2e7a451296b" providerId="ADAL" clId="{D5C1FFD7-F279-4825-8BE3-D9ABAF26F41D}" dt="2024-06-12T13:55:25.569" v="304"/>
          <ac:spMkLst>
            <pc:docMk/>
            <pc:sldMk cId="1325805234" sldId="268"/>
            <ac:spMk id="5" creationId="{EE56C951-252B-C6D8-1FA2-808E4825574B}"/>
          </ac:spMkLst>
        </pc:spChg>
        <pc:spChg chg="mod">
          <ac:chgData name="DANIELE BALDINI" userId="2fc1efbb-6ad5-4100-86e6-f2e7a451296b" providerId="ADAL" clId="{D5C1FFD7-F279-4825-8BE3-D9ABAF26F41D}" dt="2024-06-12T13:55:42.081" v="306"/>
          <ac:spMkLst>
            <pc:docMk/>
            <pc:sldMk cId="1325805234" sldId="268"/>
            <ac:spMk id="11" creationId="{E87FC9B2-B623-2C63-E7EA-D457F67CB194}"/>
          </ac:spMkLst>
        </pc:spChg>
        <pc:spChg chg="mod">
          <ac:chgData name="DANIELE BALDINI" userId="2fc1efbb-6ad5-4100-86e6-f2e7a451296b" providerId="ADAL" clId="{D5C1FFD7-F279-4825-8BE3-D9ABAF26F41D}" dt="2024-06-12T14:02:15.465" v="811" actId="113"/>
          <ac:spMkLst>
            <pc:docMk/>
            <pc:sldMk cId="1325805234" sldId="268"/>
            <ac:spMk id="12" creationId="{22ABEBA5-E2F9-850C-AF97-C2626B5C4436}"/>
          </ac:spMkLst>
        </pc:spChg>
        <pc:spChg chg="mod">
          <ac:chgData name="DANIELE BALDINI" userId="2fc1efbb-6ad5-4100-86e6-f2e7a451296b" providerId="ADAL" clId="{D5C1FFD7-F279-4825-8BE3-D9ABAF26F41D}" dt="2024-06-12T13:55:42.081" v="306"/>
          <ac:spMkLst>
            <pc:docMk/>
            <pc:sldMk cId="1325805234" sldId="268"/>
            <ac:spMk id="13" creationId="{8E6E1BD9-E57F-D5AB-C29D-509AA66E3607}"/>
          </ac:spMkLst>
        </pc:spChg>
        <pc:spChg chg="mod">
          <ac:chgData name="DANIELE BALDINI" userId="2fc1efbb-6ad5-4100-86e6-f2e7a451296b" providerId="ADAL" clId="{D5C1FFD7-F279-4825-8BE3-D9ABAF26F41D}" dt="2024-06-12T13:57:26.929" v="497"/>
          <ac:spMkLst>
            <pc:docMk/>
            <pc:sldMk cId="1325805234" sldId="268"/>
            <ac:spMk id="19" creationId="{E87FC9B2-B623-2C63-E7EA-D457F67CB194}"/>
          </ac:spMkLst>
        </pc:spChg>
        <pc:spChg chg="mod">
          <ac:chgData name="DANIELE BALDINI" userId="2fc1efbb-6ad5-4100-86e6-f2e7a451296b" providerId="ADAL" clId="{D5C1FFD7-F279-4825-8BE3-D9ABAF26F41D}" dt="2024-06-12T14:02:08.720" v="810" actId="113"/>
          <ac:spMkLst>
            <pc:docMk/>
            <pc:sldMk cId="1325805234" sldId="268"/>
            <ac:spMk id="20" creationId="{8E6E1BD9-E57F-D5AB-C29D-509AA66E3607}"/>
          </ac:spMkLst>
        </pc:spChg>
        <pc:grpChg chg="add mod">
          <ac:chgData name="DANIELE BALDINI" userId="2fc1efbb-6ad5-4100-86e6-f2e7a451296b" providerId="ADAL" clId="{D5C1FFD7-F279-4825-8BE3-D9ABAF26F41D}" dt="2024-06-12T13:55:25.569" v="304"/>
          <ac:grpSpMkLst>
            <pc:docMk/>
            <pc:sldMk cId="1325805234" sldId="268"/>
            <ac:grpSpMk id="3" creationId="{72F0ADCD-2FC9-8834-DBAF-3754CBD0972F}"/>
          </ac:grpSpMkLst>
        </pc:grpChg>
        <pc:grpChg chg="mod">
          <ac:chgData name="DANIELE BALDINI" userId="2fc1efbb-6ad5-4100-86e6-f2e7a451296b" providerId="ADAL" clId="{D5C1FFD7-F279-4825-8BE3-D9ABAF26F41D}" dt="2024-06-12T13:56:55.848" v="374" actId="164"/>
          <ac:grpSpMkLst>
            <pc:docMk/>
            <pc:sldMk cId="1325805234" sldId="268"/>
            <ac:grpSpMk id="7" creationId="{D29EA1A8-EFE4-EDDC-8244-336E573B5E13}"/>
          </ac:grpSpMkLst>
        </pc:grpChg>
        <pc:grpChg chg="add mod">
          <ac:chgData name="DANIELE BALDINI" userId="2fc1efbb-6ad5-4100-86e6-f2e7a451296b" providerId="ADAL" clId="{D5C1FFD7-F279-4825-8BE3-D9ABAF26F41D}" dt="2024-06-12T13:56:40.416" v="312" actId="164"/>
          <ac:grpSpMkLst>
            <pc:docMk/>
            <pc:sldMk cId="1325805234" sldId="268"/>
            <ac:grpSpMk id="10" creationId="{616BE9B4-F9DD-5B88-6229-A70E2AAB2082}"/>
          </ac:grpSpMkLst>
        </pc:grpChg>
        <pc:grpChg chg="add del mod">
          <ac:chgData name="DANIELE BALDINI" userId="2fc1efbb-6ad5-4100-86e6-f2e7a451296b" providerId="ADAL" clId="{D5C1FFD7-F279-4825-8BE3-D9ABAF26F41D}" dt="2024-06-12T13:57:25.668" v="496" actId="21"/>
          <ac:grpSpMkLst>
            <pc:docMk/>
            <pc:sldMk cId="1325805234" sldId="268"/>
            <ac:grpSpMk id="14" creationId="{698A8ABD-6687-6700-C9EF-D8BDA463727F}"/>
          </ac:grpSpMkLst>
        </pc:grpChg>
        <pc:grpChg chg="add mod">
          <ac:chgData name="DANIELE BALDINI" userId="2fc1efbb-6ad5-4100-86e6-f2e7a451296b" providerId="ADAL" clId="{D5C1FFD7-F279-4825-8BE3-D9ABAF26F41D}" dt="2024-06-12T13:56:55.848" v="374" actId="164"/>
          <ac:grpSpMkLst>
            <pc:docMk/>
            <pc:sldMk cId="1325805234" sldId="268"/>
            <ac:grpSpMk id="15" creationId="{EB791247-49B9-85ED-5B5A-707CE5890E41}"/>
          </ac:grpSpMkLst>
        </pc:grpChg>
        <pc:grpChg chg="add mod">
          <ac:chgData name="DANIELE BALDINI" userId="2fc1efbb-6ad5-4100-86e6-f2e7a451296b" providerId="ADAL" clId="{D5C1FFD7-F279-4825-8BE3-D9ABAF26F41D}" dt="2024-06-12T13:57:35.705" v="672" actId="1038"/>
          <ac:grpSpMkLst>
            <pc:docMk/>
            <pc:sldMk cId="1325805234" sldId="268"/>
            <ac:grpSpMk id="16" creationId="{698A8ABD-6687-6700-C9EF-D8BDA463727F}"/>
          </ac:grpSpMkLst>
        </pc:grpChg>
        <pc:grpChg chg="mod">
          <ac:chgData name="DANIELE BALDINI" userId="2fc1efbb-6ad5-4100-86e6-f2e7a451296b" providerId="ADAL" clId="{D5C1FFD7-F279-4825-8BE3-D9ABAF26F41D}" dt="2024-06-12T13:57:26.929" v="497"/>
          <ac:grpSpMkLst>
            <pc:docMk/>
            <pc:sldMk cId="1325805234" sldId="268"/>
            <ac:grpSpMk id="18" creationId="{616BE9B4-F9DD-5B88-6229-A70E2AAB2082}"/>
          </ac:grpSpMkLst>
        </pc:grpChg>
        <pc:picChg chg="mod">
          <ac:chgData name="DANIELE BALDINI" userId="2fc1efbb-6ad5-4100-86e6-f2e7a451296b" providerId="ADAL" clId="{D5C1FFD7-F279-4825-8BE3-D9ABAF26F41D}" dt="2024-06-12T13:56:55.848" v="374" actId="164"/>
          <ac:picMkLst>
            <pc:docMk/>
            <pc:sldMk cId="1325805234" sldId="268"/>
            <ac:picMk id="8" creationId="{18A89F5D-3309-0D57-8E55-8893E497A3B6}"/>
          </ac:picMkLst>
        </pc:picChg>
        <pc:picChg chg="mod">
          <ac:chgData name="DANIELE BALDINI" userId="2fc1efbb-6ad5-4100-86e6-f2e7a451296b" providerId="ADAL" clId="{D5C1FFD7-F279-4825-8BE3-D9ABAF26F41D}" dt="2024-06-12T13:56:40.416" v="312" actId="164"/>
          <ac:picMkLst>
            <pc:docMk/>
            <pc:sldMk cId="1325805234" sldId="268"/>
            <ac:picMk id="9" creationId="{1A5E3419-CCBB-3750-1C13-15B6F9253A33}"/>
          </ac:picMkLst>
        </pc:picChg>
        <pc:picChg chg="mod">
          <ac:chgData name="DANIELE BALDINI" userId="2fc1efbb-6ad5-4100-86e6-f2e7a451296b" providerId="ADAL" clId="{D5C1FFD7-F279-4825-8BE3-D9ABAF26F41D}" dt="2024-06-12T13:57:26.929" v="497"/>
          <ac:picMkLst>
            <pc:docMk/>
            <pc:sldMk cId="1325805234" sldId="268"/>
            <ac:picMk id="17" creationId="{1A5E3419-CCBB-3750-1C13-15B6F9253A33}"/>
          </ac:picMkLst>
        </pc:picChg>
      </pc:sldChg>
      <pc:sldChg chg="modSp mod modTransition">
        <pc:chgData name="DANIELE BALDINI" userId="2fc1efbb-6ad5-4100-86e6-f2e7a451296b" providerId="ADAL" clId="{D5C1FFD7-F279-4825-8BE3-D9ABAF26F41D}" dt="2024-06-17T15:56:47.214" v="8333"/>
        <pc:sldMkLst>
          <pc:docMk/>
          <pc:sldMk cId="4195485603" sldId="269"/>
        </pc:sldMkLst>
        <pc:picChg chg="mod">
          <ac:chgData name="DANIELE BALDINI" userId="2fc1efbb-6ad5-4100-86e6-f2e7a451296b" providerId="ADAL" clId="{D5C1FFD7-F279-4825-8BE3-D9ABAF26F41D}" dt="2024-06-16T15:04:43.762" v="7227" actId="12788"/>
          <ac:picMkLst>
            <pc:docMk/>
            <pc:sldMk cId="4195485603" sldId="269"/>
            <ac:picMk id="6" creationId="{27400BA4-7348-0BEA-F5E8-F3DE9DA52087}"/>
          </ac:picMkLst>
        </pc:picChg>
      </pc:sldChg>
      <pc:sldChg chg="addSp delSp modSp mod modTransition modAnim">
        <pc:chgData name="DANIELE BALDINI" userId="2fc1efbb-6ad5-4100-86e6-f2e7a451296b" providerId="ADAL" clId="{D5C1FFD7-F279-4825-8BE3-D9ABAF26F41D}" dt="2024-06-17T14:39:17.314" v="7264"/>
        <pc:sldMkLst>
          <pc:docMk/>
          <pc:sldMk cId="2838947963" sldId="270"/>
        </pc:sldMkLst>
        <pc:spChg chg="mod">
          <ac:chgData name="DANIELE BALDINI" userId="2fc1efbb-6ad5-4100-86e6-f2e7a451296b" providerId="ADAL" clId="{D5C1FFD7-F279-4825-8BE3-D9ABAF26F41D}" dt="2024-06-12T14:27:27.095" v="1092" actId="1076"/>
          <ac:spMkLst>
            <pc:docMk/>
            <pc:sldMk cId="2838947963" sldId="270"/>
            <ac:spMk id="4" creationId="{5009CF01-C802-3901-2027-90BEB794EF07}"/>
          </ac:spMkLst>
        </pc:spChg>
        <pc:spChg chg="mod">
          <ac:chgData name="DANIELE BALDINI" userId="2fc1efbb-6ad5-4100-86e6-f2e7a451296b" providerId="ADAL" clId="{D5C1FFD7-F279-4825-8BE3-D9ABAF26F41D}" dt="2024-06-12T14:27:24.625" v="1091" actId="14100"/>
          <ac:spMkLst>
            <pc:docMk/>
            <pc:sldMk cId="2838947963" sldId="270"/>
            <ac:spMk id="5" creationId="{EE1A66B7-4A09-AB92-4486-4867883E2340}"/>
          </ac:spMkLst>
        </pc:spChg>
        <pc:spChg chg="del mod">
          <ac:chgData name="DANIELE BALDINI" userId="2fc1efbb-6ad5-4100-86e6-f2e7a451296b" providerId="ADAL" clId="{D5C1FFD7-F279-4825-8BE3-D9ABAF26F41D}" dt="2024-06-12T14:27:22.595" v="1090" actId="478"/>
          <ac:spMkLst>
            <pc:docMk/>
            <pc:sldMk cId="2838947963" sldId="270"/>
            <ac:spMk id="7" creationId="{EF959F30-02F2-AB21-55BF-F5423FE3F3EF}"/>
          </ac:spMkLst>
        </pc:spChg>
        <pc:spChg chg="add mod">
          <ac:chgData name="DANIELE BALDINI" userId="2fc1efbb-6ad5-4100-86e6-f2e7a451296b" providerId="ADAL" clId="{D5C1FFD7-F279-4825-8BE3-D9ABAF26F41D}" dt="2024-06-12T14:26:13.171" v="1039" actId="164"/>
          <ac:spMkLst>
            <pc:docMk/>
            <pc:sldMk cId="2838947963" sldId="270"/>
            <ac:spMk id="8" creationId="{D4C04EE5-38F9-FCA4-2DC5-EC2601528A97}"/>
          </ac:spMkLst>
        </pc:spChg>
        <pc:spChg chg="add del">
          <ac:chgData name="DANIELE BALDINI" userId="2fc1efbb-6ad5-4100-86e6-f2e7a451296b" providerId="ADAL" clId="{D5C1FFD7-F279-4825-8BE3-D9ABAF26F41D}" dt="2024-06-12T14:23:17.778" v="1008" actId="478"/>
          <ac:spMkLst>
            <pc:docMk/>
            <pc:sldMk cId="2838947963" sldId="270"/>
            <ac:spMk id="9" creationId="{E140E414-7726-957D-12BC-ADEEB1614654}"/>
          </ac:spMkLst>
        </pc:spChg>
        <pc:spChg chg="add mod">
          <ac:chgData name="DANIELE BALDINI" userId="2fc1efbb-6ad5-4100-86e6-f2e7a451296b" providerId="ADAL" clId="{D5C1FFD7-F279-4825-8BE3-D9ABAF26F41D}" dt="2024-06-12T14:31:37.335" v="1133" actId="113"/>
          <ac:spMkLst>
            <pc:docMk/>
            <pc:sldMk cId="2838947963" sldId="270"/>
            <ac:spMk id="10" creationId="{F3005E3B-4F79-D238-DBC3-ACCA6DC28801}"/>
          </ac:spMkLst>
        </pc:spChg>
        <pc:spChg chg="del mod">
          <ac:chgData name="DANIELE BALDINI" userId="2fc1efbb-6ad5-4100-86e6-f2e7a451296b" providerId="ADAL" clId="{D5C1FFD7-F279-4825-8BE3-D9ABAF26F41D}" dt="2024-06-12T14:27:46.116" v="1099" actId="478"/>
          <ac:spMkLst>
            <pc:docMk/>
            <pc:sldMk cId="2838947963" sldId="270"/>
            <ac:spMk id="11" creationId="{D59A083C-07EE-F752-38B7-B45C2C23C4E8}"/>
          </ac:spMkLst>
        </pc:spChg>
        <pc:spChg chg="del">
          <ac:chgData name="DANIELE BALDINI" userId="2fc1efbb-6ad5-4100-86e6-f2e7a451296b" providerId="ADAL" clId="{D5C1FFD7-F279-4825-8BE3-D9ABAF26F41D}" dt="2024-06-12T14:27:46.885" v="1100" actId="478"/>
          <ac:spMkLst>
            <pc:docMk/>
            <pc:sldMk cId="2838947963" sldId="270"/>
            <ac:spMk id="13" creationId="{68296EE9-F993-E2E0-D71A-5D5FB3A84F73}"/>
          </ac:spMkLst>
        </pc:spChg>
        <pc:spChg chg="add mod">
          <ac:chgData name="DANIELE BALDINI" userId="2fc1efbb-6ad5-4100-86e6-f2e7a451296b" providerId="ADAL" clId="{D5C1FFD7-F279-4825-8BE3-D9ABAF26F41D}" dt="2024-06-12T14:56:30.697" v="1898" actId="113"/>
          <ac:spMkLst>
            <pc:docMk/>
            <pc:sldMk cId="2838947963" sldId="270"/>
            <ac:spMk id="14" creationId="{30AC1F67-FD18-5881-B640-DE4F681644E8}"/>
          </ac:spMkLst>
        </pc:spChg>
        <pc:spChg chg="del mod">
          <ac:chgData name="DANIELE BALDINI" userId="2fc1efbb-6ad5-4100-86e6-f2e7a451296b" providerId="ADAL" clId="{D5C1FFD7-F279-4825-8BE3-D9ABAF26F41D}" dt="2024-06-12T14:27:44.965" v="1098"/>
          <ac:spMkLst>
            <pc:docMk/>
            <pc:sldMk cId="2838947963" sldId="270"/>
            <ac:spMk id="20" creationId="{8B2B2A20-AB9B-39AA-DF5E-B59E2D64177F}"/>
          </ac:spMkLst>
        </pc:spChg>
        <pc:spChg chg="mod">
          <ac:chgData name="DANIELE BALDINI" userId="2fc1efbb-6ad5-4100-86e6-f2e7a451296b" providerId="ADAL" clId="{D5C1FFD7-F279-4825-8BE3-D9ABAF26F41D}" dt="2024-06-12T14:26:21.486" v="1040"/>
          <ac:spMkLst>
            <pc:docMk/>
            <pc:sldMk cId="2838947963" sldId="270"/>
            <ac:spMk id="22" creationId="{400E1B12-8981-75EE-026E-FD0D1155BE35}"/>
          </ac:spMkLst>
        </pc:spChg>
        <pc:spChg chg="mod">
          <ac:chgData name="DANIELE BALDINI" userId="2fc1efbb-6ad5-4100-86e6-f2e7a451296b" providerId="ADAL" clId="{D5C1FFD7-F279-4825-8BE3-D9ABAF26F41D}" dt="2024-06-12T14:31:50.144" v="1136" actId="113"/>
          <ac:spMkLst>
            <pc:docMk/>
            <pc:sldMk cId="2838947963" sldId="270"/>
            <ac:spMk id="23" creationId="{EF74D73C-2245-7C9B-D23D-C3CB4F9681E3}"/>
          </ac:spMkLst>
        </pc:spChg>
        <pc:spChg chg="mod">
          <ac:chgData name="DANIELE BALDINI" userId="2fc1efbb-6ad5-4100-86e6-f2e7a451296b" providerId="ADAL" clId="{D5C1FFD7-F279-4825-8BE3-D9ABAF26F41D}" dt="2024-06-12T14:56:30.324" v="1897" actId="113"/>
          <ac:spMkLst>
            <pc:docMk/>
            <pc:sldMk cId="2838947963" sldId="270"/>
            <ac:spMk id="24" creationId="{34D01758-09FA-8E13-01C1-FC1DFA93F8A0}"/>
          </ac:spMkLst>
        </pc:spChg>
        <pc:spChg chg="mod">
          <ac:chgData name="DANIELE BALDINI" userId="2fc1efbb-6ad5-4100-86e6-f2e7a451296b" providerId="ADAL" clId="{D5C1FFD7-F279-4825-8BE3-D9ABAF26F41D}" dt="2024-06-12T14:27:00.365" v="1048"/>
          <ac:spMkLst>
            <pc:docMk/>
            <pc:sldMk cId="2838947963" sldId="270"/>
            <ac:spMk id="26" creationId="{C6C5D11B-FD6D-01A4-CF95-FD3203664268}"/>
          </ac:spMkLst>
        </pc:spChg>
        <pc:spChg chg="mod">
          <ac:chgData name="DANIELE BALDINI" userId="2fc1efbb-6ad5-4100-86e6-f2e7a451296b" providerId="ADAL" clId="{D5C1FFD7-F279-4825-8BE3-D9ABAF26F41D}" dt="2024-06-12T14:31:42.474" v="1135" actId="113"/>
          <ac:spMkLst>
            <pc:docMk/>
            <pc:sldMk cId="2838947963" sldId="270"/>
            <ac:spMk id="27" creationId="{CC66E53C-27E9-166D-3293-27F17C166AA9}"/>
          </ac:spMkLst>
        </pc:spChg>
        <pc:spChg chg="mod">
          <ac:chgData name="DANIELE BALDINI" userId="2fc1efbb-6ad5-4100-86e6-f2e7a451296b" providerId="ADAL" clId="{D5C1FFD7-F279-4825-8BE3-D9ABAF26F41D}" dt="2024-06-12T14:31:25.574" v="1132" actId="1076"/>
          <ac:spMkLst>
            <pc:docMk/>
            <pc:sldMk cId="2838947963" sldId="270"/>
            <ac:spMk id="28" creationId="{D1842B34-BD7D-6F93-B9AB-A85F51F9A353}"/>
          </ac:spMkLst>
        </pc:spChg>
        <pc:spChg chg="add del mod">
          <ac:chgData name="DANIELE BALDINI" userId="2fc1efbb-6ad5-4100-86e6-f2e7a451296b" providerId="ADAL" clId="{D5C1FFD7-F279-4825-8BE3-D9ABAF26F41D}" dt="2024-06-12T14:28:17.015" v="1112"/>
          <ac:spMkLst>
            <pc:docMk/>
            <pc:sldMk cId="2838947963" sldId="270"/>
            <ac:spMk id="31" creationId="{7E6193C6-EBAF-6FC9-8C9D-45E2E0EA75C3}"/>
          </ac:spMkLst>
        </pc:spChg>
        <pc:spChg chg="mod">
          <ac:chgData name="DANIELE BALDINI" userId="2fc1efbb-6ad5-4100-86e6-f2e7a451296b" providerId="ADAL" clId="{D5C1FFD7-F279-4825-8BE3-D9ABAF26F41D}" dt="2024-06-12T14:27:52.201" v="1102"/>
          <ac:spMkLst>
            <pc:docMk/>
            <pc:sldMk cId="2838947963" sldId="270"/>
            <ac:spMk id="33" creationId="{C686587E-A348-7D1D-7268-845F7D9874F0}"/>
          </ac:spMkLst>
        </pc:spChg>
        <pc:spChg chg="mod">
          <ac:chgData name="DANIELE BALDINI" userId="2fc1efbb-6ad5-4100-86e6-f2e7a451296b" providerId="ADAL" clId="{D5C1FFD7-F279-4825-8BE3-D9ABAF26F41D}" dt="2024-06-12T14:31:39.644" v="1134" actId="113"/>
          <ac:spMkLst>
            <pc:docMk/>
            <pc:sldMk cId="2838947963" sldId="270"/>
            <ac:spMk id="34" creationId="{97084D6F-717B-32A7-32AA-C126B36279CD}"/>
          </ac:spMkLst>
        </pc:spChg>
        <pc:spChg chg="mod">
          <ac:chgData name="DANIELE BALDINI" userId="2fc1efbb-6ad5-4100-86e6-f2e7a451296b" providerId="ADAL" clId="{D5C1FFD7-F279-4825-8BE3-D9ABAF26F41D}" dt="2024-06-12T14:56:30.007" v="1896" actId="113"/>
          <ac:spMkLst>
            <pc:docMk/>
            <pc:sldMk cId="2838947963" sldId="270"/>
            <ac:spMk id="35" creationId="{9C3A53D3-20CA-CCBC-7DEF-2A3160D9BC9A}"/>
          </ac:spMkLst>
        </pc:spChg>
        <pc:grpChg chg="add mod">
          <ac:chgData name="DANIELE BALDINI" userId="2fc1efbb-6ad5-4100-86e6-f2e7a451296b" providerId="ADAL" clId="{D5C1FFD7-F279-4825-8BE3-D9ABAF26F41D}" dt="2024-06-12T14:29:28.674" v="1122" actId="14100"/>
          <ac:grpSpMkLst>
            <pc:docMk/>
            <pc:sldMk cId="2838947963" sldId="270"/>
            <ac:grpSpMk id="17" creationId="{5FD854EF-DDB9-BE23-DE81-05C9CBFA4502}"/>
          </ac:grpSpMkLst>
        </pc:grpChg>
        <pc:grpChg chg="add mod">
          <ac:chgData name="DANIELE BALDINI" userId="2fc1efbb-6ad5-4100-86e6-f2e7a451296b" providerId="ADAL" clId="{D5C1FFD7-F279-4825-8BE3-D9ABAF26F41D}" dt="2024-06-12T14:29:28.674" v="1122" actId="14100"/>
          <ac:grpSpMkLst>
            <pc:docMk/>
            <pc:sldMk cId="2838947963" sldId="270"/>
            <ac:grpSpMk id="21" creationId="{1B76892F-B44C-B7D6-8988-2C7DE641668D}"/>
          </ac:grpSpMkLst>
        </pc:grpChg>
        <pc:grpChg chg="add mod">
          <ac:chgData name="DANIELE BALDINI" userId="2fc1efbb-6ad5-4100-86e6-f2e7a451296b" providerId="ADAL" clId="{D5C1FFD7-F279-4825-8BE3-D9ABAF26F41D}" dt="2024-06-12T14:29:28.674" v="1122" actId="14100"/>
          <ac:grpSpMkLst>
            <pc:docMk/>
            <pc:sldMk cId="2838947963" sldId="270"/>
            <ac:grpSpMk id="25" creationId="{0CD571C9-ED82-4A5C-F5E2-93445E738C68}"/>
          </ac:grpSpMkLst>
        </pc:grpChg>
        <pc:grpChg chg="add mod">
          <ac:chgData name="DANIELE BALDINI" userId="2fc1efbb-6ad5-4100-86e6-f2e7a451296b" providerId="ADAL" clId="{D5C1FFD7-F279-4825-8BE3-D9ABAF26F41D}" dt="2024-06-12T14:29:28.674" v="1122" actId="14100"/>
          <ac:grpSpMkLst>
            <pc:docMk/>
            <pc:sldMk cId="2838947963" sldId="270"/>
            <ac:grpSpMk id="32" creationId="{66DDD216-FCD5-5FCC-1824-CC0F6AED8946}"/>
          </ac:grpSpMkLst>
        </pc:grpChg>
      </pc:sldChg>
      <pc:sldChg chg="del">
        <pc:chgData name="DANIELE BALDINI" userId="2fc1efbb-6ad5-4100-86e6-f2e7a451296b" providerId="ADAL" clId="{D5C1FFD7-F279-4825-8BE3-D9ABAF26F41D}" dt="2024-06-12T15:00:10.726" v="1965" actId="47"/>
        <pc:sldMkLst>
          <pc:docMk/>
          <pc:sldMk cId="4040771098" sldId="271"/>
        </pc:sldMkLst>
      </pc:sldChg>
      <pc:sldChg chg="del modTransition">
        <pc:chgData name="DANIELE BALDINI" userId="2fc1efbb-6ad5-4100-86e6-f2e7a451296b" providerId="ADAL" clId="{D5C1FFD7-F279-4825-8BE3-D9ABAF26F41D}" dt="2024-06-12T15:00:10.726" v="1965" actId="47"/>
        <pc:sldMkLst>
          <pc:docMk/>
          <pc:sldMk cId="3008102758" sldId="272"/>
        </pc:sldMkLst>
      </pc:sldChg>
      <pc:sldChg chg="addSp delSp modSp add mod modTransition modAnim">
        <pc:chgData name="DANIELE BALDINI" userId="2fc1efbb-6ad5-4100-86e6-f2e7a451296b" providerId="ADAL" clId="{D5C1FFD7-F279-4825-8BE3-D9ABAF26F41D}" dt="2024-06-12T14:42:38.531" v="1663"/>
        <pc:sldMkLst>
          <pc:docMk/>
          <pc:sldMk cId="2586704190" sldId="273"/>
        </pc:sldMkLst>
        <pc:spChg chg="mod">
          <ac:chgData name="DANIELE BALDINI" userId="2fc1efbb-6ad5-4100-86e6-f2e7a451296b" providerId="ADAL" clId="{D5C1FFD7-F279-4825-8BE3-D9ABAF26F41D}" dt="2024-06-12T14:37:53.772" v="1509"/>
          <ac:spMkLst>
            <pc:docMk/>
            <pc:sldMk cId="2586704190" sldId="273"/>
            <ac:spMk id="11" creationId="{A330DA0B-973A-E8C7-5B4E-234A46C726C8}"/>
          </ac:spMkLst>
        </pc:spChg>
        <pc:spChg chg="mod">
          <ac:chgData name="DANIELE BALDINI" userId="2fc1efbb-6ad5-4100-86e6-f2e7a451296b" providerId="ADAL" clId="{D5C1FFD7-F279-4825-8BE3-D9ABAF26F41D}" dt="2024-06-12T14:37:53.772" v="1509"/>
          <ac:spMkLst>
            <pc:docMk/>
            <pc:sldMk cId="2586704190" sldId="273"/>
            <ac:spMk id="12" creationId="{D662A96D-BE8C-85B8-0D35-828177379914}"/>
          </ac:spMkLst>
        </pc:spChg>
        <pc:spChg chg="mod">
          <ac:chgData name="DANIELE BALDINI" userId="2fc1efbb-6ad5-4100-86e6-f2e7a451296b" providerId="ADAL" clId="{D5C1FFD7-F279-4825-8BE3-D9ABAF26F41D}" dt="2024-06-12T14:37:53.772" v="1509"/>
          <ac:spMkLst>
            <pc:docMk/>
            <pc:sldMk cId="2586704190" sldId="273"/>
            <ac:spMk id="13" creationId="{4EB4A6BF-8654-0727-9A23-3625D225335E}"/>
          </ac:spMkLst>
        </pc:spChg>
        <pc:spChg chg="mod">
          <ac:chgData name="DANIELE BALDINI" userId="2fc1efbb-6ad5-4100-86e6-f2e7a451296b" providerId="ADAL" clId="{D5C1FFD7-F279-4825-8BE3-D9ABAF26F41D}" dt="2024-06-12T14:37:53.772" v="1509"/>
          <ac:spMkLst>
            <pc:docMk/>
            <pc:sldMk cId="2586704190" sldId="273"/>
            <ac:spMk id="16" creationId="{264E2195-44DA-5734-5303-082168927720}"/>
          </ac:spMkLst>
        </pc:spChg>
        <pc:spChg chg="mod">
          <ac:chgData name="DANIELE BALDINI" userId="2fc1efbb-6ad5-4100-86e6-f2e7a451296b" providerId="ADAL" clId="{D5C1FFD7-F279-4825-8BE3-D9ABAF26F41D}" dt="2024-06-12T14:37:53.772" v="1509"/>
          <ac:spMkLst>
            <pc:docMk/>
            <pc:sldMk cId="2586704190" sldId="273"/>
            <ac:spMk id="18" creationId="{39803991-9679-C1E8-E64D-883D0E8DF82A}"/>
          </ac:spMkLst>
        </pc:spChg>
        <pc:spChg chg="mod">
          <ac:chgData name="DANIELE BALDINI" userId="2fc1efbb-6ad5-4100-86e6-f2e7a451296b" providerId="ADAL" clId="{D5C1FFD7-F279-4825-8BE3-D9ABAF26F41D}" dt="2024-06-12T14:37:53.772" v="1509"/>
          <ac:spMkLst>
            <pc:docMk/>
            <pc:sldMk cId="2586704190" sldId="273"/>
            <ac:spMk id="19" creationId="{0B398379-A6C6-8F8E-EEF4-12FD9CEF22AF}"/>
          </ac:spMkLst>
        </pc:spChg>
        <pc:spChg chg="mod topLvl">
          <ac:chgData name="DANIELE BALDINI" userId="2fc1efbb-6ad5-4100-86e6-f2e7a451296b" providerId="ADAL" clId="{D5C1FFD7-F279-4825-8BE3-D9ABAF26F41D}" dt="2024-06-12T14:33:58.465" v="1468" actId="164"/>
          <ac:spMkLst>
            <pc:docMk/>
            <pc:sldMk cId="2586704190" sldId="273"/>
            <ac:spMk id="22" creationId="{400E1B12-8981-75EE-026E-FD0D1155BE35}"/>
          </ac:spMkLst>
        </pc:spChg>
        <pc:spChg chg="mod topLvl">
          <ac:chgData name="DANIELE BALDINI" userId="2fc1efbb-6ad5-4100-86e6-f2e7a451296b" providerId="ADAL" clId="{D5C1FFD7-F279-4825-8BE3-D9ABAF26F41D}" dt="2024-06-12T14:33:58.465" v="1468" actId="164"/>
          <ac:spMkLst>
            <pc:docMk/>
            <pc:sldMk cId="2586704190" sldId="273"/>
            <ac:spMk id="23" creationId="{EF74D73C-2245-7C9B-D23D-C3CB4F9681E3}"/>
          </ac:spMkLst>
        </pc:spChg>
        <pc:spChg chg="mod topLvl">
          <ac:chgData name="DANIELE BALDINI" userId="2fc1efbb-6ad5-4100-86e6-f2e7a451296b" providerId="ADAL" clId="{D5C1FFD7-F279-4825-8BE3-D9ABAF26F41D}" dt="2024-06-12T14:33:58.465" v="1468" actId="164"/>
          <ac:spMkLst>
            <pc:docMk/>
            <pc:sldMk cId="2586704190" sldId="273"/>
            <ac:spMk id="24" creationId="{34D01758-09FA-8E13-01C1-FC1DFA93F8A0}"/>
          </ac:spMkLst>
        </pc:spChg>
        <pc:spChg chg="mod topLvl">
          <ac:chgData name="DANIELE BALDINI" userId="2fc1efbb-6ad5-4100-86e6-f2e7a451296b" providerId="ADAL" clId="{D5C1FFD7-F279-4825-8BE3-D9ABAF26F41D}" dt="2024-06-12T14:34:10.205" v="1470" actId="164"/>
          <ac:spMkLst>
            <pc:docMk/>
            <pc:sldMk cId="2586704190" sldId="273"/>
            <ac:spMk id="26" creationId="{C6C5D11B-FD6D-01A4-CF95-FD3203664268}"/>
          </ac:spMkLst>
        </pc:spChg>
        <pc:spChg chg="mod topLvl">
          <ac:chgData name="DANIELE BALDINI" userId="2fc1efbb-6ad5-4100-86e6-f2e7a451296b" providerId="ADAL" clId="{D5C1FFD7-F279-4825-8BE3-D9ABAF26F41D}" dt="2024-06-12T14:34:10.205" v="1470" actId="164"/>
          <ac:spMkLst>
            <pc:docMk/>
            <pc:sldMk cId="2586704190" sldId="273"/>
            <ac:spMk id="27" creationId="{CC66E53C-27E9-166D-3293-27F17C166AA9}"/>
          </ac:spMkLst>
        </pc:spChg>
        <pc:spChg chg="mod topLvl">
          <ac:chgData name="DANIELE BALDINI" userId="2fc1efbb-6ad5-4100-86e6-f2e7a451296b" providerId="ADAL" clId="{D5C1FFD7-F279-4825-8BE3-D9ABAF26F41D}" dt="2024-06-12T14:34:10.205" v="1470" actId="164"/>
          <ac:spMkLst>
            <pc:docMk/>
            <pc:sldMk cId="2586704190" sldId="273"/>
            <ac:spMk id="28" creationId="{D1842B34-BD7D-6F93-B9AB-A85F51F9A353}"/>
          </ac:spMkLst>
        </pc:spChg>
        <pc:spChg chg="mod">
          <ac:chgData name="DANIELE BALDINI" userId="2fc1efbb-6ad5-4100-86e6-f2e7a451296b" providerId="ADAL" clId="{D5C1FFD7-F279-4825-8BE3-D9ABAF26F41D}" dt="2024-06-12T14:37:53.772" v="1509"/>
          <ac:spMkLst>
            <pc:docMk/>
            <pc:sldMk cId="2586704190" sldId="273"/>
            <ac:spMk id="29" creationId="{F60F09D5-53A4-3B91-7E1E-805E57761787}"/>
          </ac:spMkLst>
        </pc:spChg>
        <pc:spChg chg="mod">
          <ac:chgData name="DANIELE BALDINI" userId="2fc1efbb-6ad5-4100-86e6-f2e7a451296b" providerId="ADAL" clId="{D5C1FFD7-F279-4825-8BE3-D9ABAF26F41D}" dt="2024-06-12T14:37:53.772" v="1509"/>
          <ac:spMkLst>
            <pc:docMk/>
            <pc:sldMk cId="2586704190" sldId="273"/>
            <ac:spMk id="30" creationId="{3B304CF1-73F4-63D1-0F0A-79F202094E3A}"/>
          </ac:spMkLst>
        </pc:spChg>
        <pc:spChg chg="mod">
          <ac:chgData name="DANIELE BALDINI" userId="2fc1efbb-6ad5-4100-86e6-f2e7a451296b" providerId="ADAL" clId="{D5C1FFD7-F279-4825-8BE3-D9ABAF26F41D}" dt="2024-06-12T14:37:53.772" v="1509"/>
          <ac:spMkLst>
            <pc:docMk/>
            <pc:sldMk cId="2586704190" sldId="273"/>
            <ac:spMk id="31" creationId="{4A8447AC-52F9-CB19-1008-2ED1E146ABFF}"/>
          </ac:spMkLst>
        </pc:spChg>
        <pc:spChg chg="mod topLvl">
          <ac:chgData name="DANIELE BALDINI" userId="2fc1efbb-6ad5-4100-86e6-f2e7a451296b" providerId="ADAL" clId="{D5C1FFD7-F279-4825-8BE3-D9ABAF26F41D}" dt="2024-06-12T14:34:05.423" v="1469" actId="164"/>
          <ac:spMkLst>
            <pc:docMk/>
            <pc:sldMk cId="2586704190" sldId="273"/>
            <ac:spMk id="33" creationId="{C686587E-A348-7D1D-7268-845F7D9874F0}"/>
          </ac:spMkLst>
        </pc:spChg>
        <pc:spChg chg="mod topLvl">
          <ac:chgData name="DANIELE BALDINI" userId="2fc1efbb-6ad5-4100-86e6-f2e7a451296b" providerId="ADAL" clId="{D5C1FFD7-F279-4825-8BE3-D9ABAF26F41D}" dt="2024-06-12T14:34:05.423" v="1469" actId="164"/>
          <ac:spMkLst>
            <pc:docMk/>
            <pc:sldMk cId="2586704190" sldId="273"/>
            <ac:spMk id="34" creationId="{97084D6F-717B-32A7-32AA-C126B36279CD}"/>
          </ac:spMkLst>
        </pc:spChg>
        <pc:spChg chg="mod topLvl">
          <ac:chgData name="DANIELE BALDINI" userId="2fc1efbb-6ad5-4100-86e6-f2e7a451296b" providerId="ADAL" clId="{D5C1FFD7-F279-4825-8BE3-D9ABAF26F41D}" dt="2024-06-12T14:34:05.423" v="1469" actId="164"/>
          <ac:spMkLst>
            <pc:docMk/>
            <pc:sldMk cId="2586704190" sldId="273"/>
            <ac:spMk id="35" creationId="{9C3A53D3-20CA-CCBC-7DEF-2A3160D9BC9A}"/>
          </ac:spMkLst>
        </pc:spChg>
        <pc:spChg chg="mod">
          <ac:chgData name="DANIELE BALDINI" userId="2fc1efbb-6ad5-4100-86e6-f2e7a451296b" providerId="ADAL" clId="{D5C1FFD7-F279-4825-8BE3-D9ABAF26F41D}" dt="2024-06-12T14:39:11.652" v="1537"/>
          <ac:spMkLst>
            <pc:docMk/>
            <pc:sldMk cId="2586704190" sldId="273"/>
            <ac:spMk id="37" creationId="{16543881-5D7A-A462-F99D-5A5BD505FBAC}"/>
          </ac:spMkLst>
        </pc:spChg>
        <pc:spChg chg="mod">
          <ac:chgData name="DANIELE BALDINI" userId="2fc1efbb-6ad5-4100-86e6-f2e7a451296b" providerId="ADAL" clId="{D5C1FFD7-F279-4825-8BE3-D9ABAF26F41D}" dt="2024-06-12T14:39:11.652" v="1537"/>
          <ac:spMkLst>
            <pc:docMk/>
            <pc:sldMk cId="2586704190" sldId="273"/>
            <ac:spMk id="38" creationId="{3BA3637A-1C56-ED4A-E4A5-98D79061F311}"/>
          </ac:spMkLst>
        </pc:spChg>
        <pc:spChg chg="mod">
          <ac:chgData name="DANIELE BALDINI" userId="2fc1efbb-6ad5-4100-86e6-f2e7a451296b" providerId="ADAL" clId="{D5C1FFD7-F279-4825-8BE3-D9ABAF26F41D}" dt="2024-06-12T14:39:11.652" v="1537"/>
          <ac:spMkLst>
            <pc:docMk/>
            <pc:sldMk cId="2586704190" sldId="273"/>
            <ac:spMk id="39" creationId="{79E89981-7295-8851-ED49-7C839D4D453E}"/>
          </ac:spMkLst>
        </pc:spChg>
        <pc:spChg chg="mod">
          <ac:chgData name="DANIELE BALDINI" userId="2fc1efbb-6ad5-4100-86e6-f2e7a451296b" providerId="ADAL" clId="{D5C1FFD7-F279-4825-8BE3-D9ABAF26F41D}" dt="2024-06-12T14:39:11.652" v="1537"/>
          <ac:spMkLst>
            <pc:docMk/>
            <pc:sldMk cId="2586704190" sldId="273"/>
            <ac:spMk id="41" creationId="{9185E3F0-529B-B783-BB0F-A8143A3760A7}"/>
          </ac:spMkLst>
        </pc:spChg>
        <pc:spChg chg="mod">
          <ac:chgData name="DANIELE BALDINI" userId="2fc1efbb-6ad5-4100-86e6-f2e7a451296b" providerId="ADAL" clId="{D5C1FFD7-F279-4825-8BE3-D9ABAF26F41D}" dt="2024-06-12T14:39:11.652" v="1537"/>
          <ac:spMkLst>
            <pc:docMk/>
            <pc:sldMk cId="2586704190" sldId="273"/>
            <ac:spMk id="42" creationId="{FACEB516-8E0B-66AE-B7F7-8DAD515090A8}"/>
          </ac:spMkLst>
        </pc:spChg>
        <pc:spChg chg="mod">
          <ac:chgData name="DANIELE BALDINI" userId="2fc1efbb-6ad5-4100-86e6-f2e7a451296b" providerId="ADAL" clId="{D5C1FFD7-F279-4825-8BE3-D9ABAF26F41D}" dt="2024-06-12T14:39:11.652" v="1537"/>
          <ac:spMkLst>
            <pc:docMk/>
            <pc:sldMk cId="2586704190" sldId="273"/>
            <ac:spMk id="43" creationId="{15199FA9-8DFE-422E-C5A8-702F2868D11D}"/>
          </ac:spMkLst>
        </pc:spChg>
        <pc:spChg chg="mod">
          <ac:chgData name="DANIELE BALDINI" userId="2fc1efbb-6ad5-4100-86e6-f2e7a451296b" providerId="ADAL" clId="{D5C1FFD7-F279-4825-8BE3-D9ABAF26F41D}" dt="2024-06-12T14:39:11.652" v="1537"/>
          <ac:spMkLst>
            <pc:docMk/>
            <pc:sldMk cId="2586704190" sldId="273"/>
            <ac:spMk id="45" creationId="{3BDF8B3D-295D-D731-015F-8518716384DF}"/>
          </ac:spMkLst>
        </pc:spChg>
        <pc:spChg chg="mod">
          <ac:chgData name="DANIELE BALDINI" userId="2fc1efbb-6ad5-4100-86e6-f2e7a451296b" providerId="ADAL" clId="{D5C1FFD7-F279-4825-8BE3-D9ABAF26F41D}" dt="2024-06-12T14:39:11.652" v="1537"/>
          <ac:spMkLst>
            <pc:docMk/>
            <pc:sldMk cId="2586704190" sldId="273"/>
            <ac:spMk id="46" creationId="{CBB4FD7E-627F-B13D-3AA8-95A025C73AB9}"/>
          </ac:spMkLst>
        </pc:spChg>
        <pc:spChg chg="mod">
          <ac:chgData name="DANIELE BALDINI" userId="2fc1efbb-6ad5-4100-86e6-f2e7a451296b" providerId="ADAL" clId="{D5C1FFD7-F279-4825-8BE3-D9ABAF26F41D}" dt="2024-06-12T14:39:11.652" v="1537"/>
          <ac:spMkLst>
            <pc:docMk/>
            <pc:sldMk cId="2586704190" sldId="273"/>
            <ac:spMk id="47" creationId="{7B88472D-D169-E647-916B-B9233E3A5F58}"/>
          </ac:spMkLst>
        </pc:spChg>
        <pc:grpChg chg="add del mod">
          <ac:chgData name="DANIELE BALDINI" userId="2fc1efbb-6ad5-4100-86e6-f2e7a451296b" providerId="ADAL" clId="{D5C1FFD7-F279-4825-8BE3-D9ABAF26F41D}" dt="2024-06-12T14:37:53.382" v="1508" actId="478"/>
          <ac:grpSpMkLst>
            <pc:docMk/>
            <pc:sldMk cId="2586704190" sldId="273"/>
            <ac:grpSpMk id="3" creationId="{4C981EBA-067C-4973-5676-BC2F18F7B398}"/>
          </ac:grpSpMkLst>
        </pc:grpChg>
        <pc:grpChg chg="add del mod">
          <ac:chgData name="DANIELE BALDINI" userId="2fc1efbb-6ad5-4100-86e6-f2e7a451296b" providerId="ADAL" clId="{D5C1FFD7-F279-4825-8BE3-D9ABAF26F41D}" dt="2024-06-12T14:37:53.382" v="1508" actId="478"/>
          <ac:grpSpMkLst>
            <pc:docMk/>
            <pc:sldMk cId="2586704190" sldId="273"/>
            <ac:grpSpMk id="6" creationId="{16CA4A35-51DC-F5E8-0478-791FF1F25D46}"/>
          </ac:grpSpMkLst>
        </pc:grpChg>
        <pc:grpChg chg="add del mod">
          <ac:chgData name="DANIELE BALDINI" userId="2fc1efbb-6ad5-4100-86e6-f2e7a451296b" providerId="ADAL" clId="{D5C1FFD7-F279-4825-8BE3-D9ABAF26F41D}" dt="2024-06-12T14:37:53.382" v="1508" actId="478"/>
          <ac:grpSpMkLst>
            <pc:docMk/>
            <pc:sldMk cId="2586704190" sldId="273"/>
            <ac:grpSpMk id="7" creationId="{12B97CBD-E517-72E3-E269-12B253FA92B4}"/>
          </ac:grpSpMkLst>
        </pc:grpChg>
        <pc:grpChg chg="add del mod">
          <ac:chgData name="DANIELE BALDINI" userId="2fc1efbb-6ad5-4100-86e6-f2e7a451296b" providerId="ADAL" clId="{D5C1FFD7-F279-4825-8BE3-D9ABAF26F41D}" dt="2024-06-12T14:39:10.641" v="1536" actId="478"/>
          <ac:grpSpMkLst>
            <pc:docMk/>
            <pc:sldMk cId="2586704190" sldId="273"/>
            <ac:grpSpMk id="9" creationId="{01C48167-56FC-B86C-5E19-1BB7AFFB6B90}"/>
          </ac:grpSpMkLst>
        </pc:grpChg>
        <pc:grpChg chg="add del mod">
          <ac:chgData name="DANIELE BALDINI" userId="2fc1efbb-6ad5-4100-86e6-f2e7a451296b" providerId="ADAL" clId="{D5C1FFD7-F279-4825-8BE3-D9ABAF26F41D}" dt="2024-06-12T14:39:09.552" v="1534" actId="478"/>
          <ac:grpSpMkLst>
            <pc:docMk/>
            <pc:sldMk cId="2586704190" sldId="273"/>
            <ac:grpSpMk id="15" creationId="{8F2245FD-D9C0-E763-D712-1DCE99916DAF}"/>
          </ac:grpSpMkLst>
        </pc:grpChg>
        <pc:grpChg chg="add del mod">
          <ac:chgData name="DANIELE BALDINI" userId="2fc1efbb-6ad5-4100-86e6-f2e7a451296b" providerId="ADAL" clId="{D5C1FFD7-F279-4825-8BE3-D9ABAF26F41D}" dt="2024-06-12T14:39:10.262" v="1535" actId="478"/>
          <ac:grpSpMkLst>
            <pc:docMk/>
            <pc:sldMk cId="2586704190" sldId="273"/>
            <ac:grpSpMk id="20" creationId="{58A120A7-454F-7D6A-5721-2759B9D99C45}"/>
          </ac:grpSpMkLst>
        </pc:grpChg>
        <pc:grpChg chg="del mod">
          <ac:chgData name="DANIELE BALDINI" userId="2fc1efbb-6ad5-4100-86e6-f2e7a451296b" providerId="ADAL" clId="{D5C1FFD7-F279-4825-8BE3-D9ABAF26F41D}" dt="2024-06-12T14:33:06.790" v="1462" actId="165"/>
          <ac:grpSpMkLst>
            <pc:docMk/>
            <pc:sldMk cId="2586704190" sldId="273"/>
            <ac:grpSpMk id="21" creationId="{1B76892F-B44C-B7D6-8988-2C7DE641668D}"/>
          </ac:grpSpMkLst>
        </pc:grpChg>
        <pc:grpChg chg="del mod">
          <ac:chgData name="DANIELE BALDINI" userId="2fc1efbb-6ad5-4100-86e6-f2e7a451296b" providerId="ADAL" clId="{D5C1FFD7-F279-4825-8BE3-D9ABAF26F41D}" dt="2024-06-12T14:33:06.790" v="1462" actId="165"/>
          <ac:grpSpMkLst>
            <pc:docMk/>
            <pc:sldMk cId="2586704190" sldId="273"/>
            <ac:grpSpMk id="25" creationId="{0CD571C9-ED82-4A5C-F5E2-93445E738C68}"/>
          </ac:grpSpMkLst>
        </pc:grpChg>
        <pc:grpChg chg="del mod">
          <ac:chgData name="DANIELE BALDINI" userId="2fc1efbb-6ad5-4100-86e6-f2e7a451296b" providerId="ADAL" clId="{D5C1FFD7-F279-4825-8BE3-D9ABAF26F41D}" dt="2024-06-12T14:33:06.790" v="1462" actId="165"/>
          <ac:grpSpMkLst>
            <pc:docMk/>
            <pc:sldMk cId="2586704190" sldId="273"/>
            <ac:grpSpMk id="32" creationId="{66DDD216-FCD5-5FCC-1824-CC0F6AED8946}"/>
          </ac:grpSpMkLst>
        </pc:grpChg>
        <pc:grpChg chg="add mod">
          <ac:chgData name="DANIELE BALDINI" userId="2fc1efbb-6ad5-4100-86e6-f2e7a451296b" providerId="ADAL" clId="{D5C1FFD7-F279-4825-8BE3-D9ABAF26F41D}" dt="2024-06-12T14:40:07.323" v="1641" actId="14100"/>
          <ac:grpSpMkLst>
            <pc:docMk/>
            <pc:sldMk cId="2586704190" sldId="273"/>
            <ac:grpSpMk id="36" creationId="{CFB29F10-7A67-DFF9-4413-24EA60932BA9}"/>
          </ac:grpSpMkLst>
        </pc:grpChg>
        <pc:grpChg chg="add mod">
          <ac:chgData name="DANIELE BALDINI" userId="2fc1efbb-6ad5-4100-86e6-f2e7a451296b" providerId="ADAL" clId="{D5C1FFD7-F279-4825-8BE3-D9ABAF26F41D}" dt="2024-06-12T14:40:04.542" v="1640" actId="14100"/>
          <ac:grpSpMkLst>
            <pc:docMk/>
            <pc:sldMk cId="2586704190" sldId="273"/>
            <ac:grpSpMk id="40" creationId="{B5E2B582-98DA-E06E-9A4F-084877113AFB}"/>
          </ac:grpSpMkLst>
        </pc:grpChg>
        <pc:grpChg chg="add mod">
          <ac:chgData name="DANIELE BALDINI" userId="2fc1efbb-6ad5-4100-86e6-f2e7a451296b" providerId="ADAL" clId="{D5C1FFD7-F279-4825-8BE3-D9ABAF26F41D}" dt="2024-06-12T14:40:09.462" v="1642" actId="14100"/>
          <ac:grpSpMkLst>
            <pc:docMk/>
            <pc:sldMk cId="2586704190" sldId="273"/>
            <ac:grpSpMk id="44" creationId="{051E335C-BCB1-F07B-C246-A2500F5F0FBA}"/>
          </ac:grpSpMkLst>
        </pc:grpChg>
      </pc:sldChg>
      <pc:sldChg chg="addSp delSp modSp add mod modTransition modAnim">
        <pc:chgData name="DANIELE BALDINI" userId="2fc1efbb-6ad5-4100-86e6-f2e7a451296b" providerId="ADAL" clId="{D5C1FFD7-F279-4825-8BE3-D9ABAF26F41D}" dt="2024-06-12T15:12:25.973" v="2040" actId="123"/>
        <pc:sldMkLst>
          <pc:docMk/>
          <pc:sldMk cId="3167051738" sldId="274"/>
        </pc:sldMkLst>
        <pc:spChg chg="mod">
          <ac:chgData name="DANIELE BALDINI" userId="2fc1efbb-6ad5-4100-86e6-f2e7a451296b" providerId="ADAL" clId="{D5C1FFD7-F279-4825-8BE3-D9ABAF26F41D}" dt="2024-06-12T14:37:48.422" v="1507"/>
          <ac:spMkLst>
            <pc:docMk/>
            <pc:sldMk cId="3167051738" sldId="274"/>
            <ac:spMk id="11" creationId="{400E1B12-8981-75EE-026E-FD0D1155BE35}"/>
          </ac:spMkLst>
        </pc:spChg>
        <pc:spChg chg="mod">
          <ac:chgData name="DANIELE BALDINI" userId="2fc1efbb-6ad5-4100-86e6-f2e7a451296b" providerId="ADAL" clId="{D5C1FFD7-F279-4825-8BE3-D9ABAF26F41D}" dt="2024-06-12T14:37:48.422" v="1507"/>
          <ac:spMkLst>
            <pc:docMk/>
            <pc:sldMk cId="3167051738" sldId="274"/>
            <ac:spMk id="12" creationId="{EF74D73C-2245-7C9B-D23D-C3CB4F9681E3}"/>
          </ac:spMkLst>
        </pc:spChg>
        <pc:spChg chg="mod">
          <ac:chgData name="DANIELE BALDINI" userId="2fc1efbb-6ad5-4100-86e6-f2e7a451296b" providerId="ADAL" clId="{D5C1FFD7-F279-4825-8BE3-D9ABAF26F41D}" dt="2024-06-12T14:37:48.422" v="1507"/>
          <ac:spMkLst>
            <pc:docMk/>
            <pc:sldMk cId="3167051738" sldId="274"/>
            <ac:spMk id="13" creationId="{34D01758-09FA-8E13-01C1-FC1DFA93F8A0}"/>
          </ac:spMkLst>
        </pc:spChg>
        <pc:spChg chg="mod">
          <ac:chgData name="DANIELE BALDINI" userId="2fc1efbb-6ad5-4100-86e6-f2e7a451296b" providerId="ADAL" clId="{D5C1FFD7-F279-4825-8BE3-D9ABAF26F41D}" dt="2024-06-12T14:51:11.800" v="1828" actId="14100"/>
          <ac:spMkLst>
            <pc:docMk/>
            <pc:sldMk cId="3167051738" sldId="274"/>
            <ac:spMk id="14" creationId="{30AC1F67-FD18-5881-B640-DE4F681644E8}"/>
          </ac:spMkLst>
        </pc:spChg>
        <pc:spChg chg="mod">
          <ac:chgData name="DANIELE BALDINI" userId="2fc1efbb-6ad5-4100-86e6-f2e7a451296b" providerId="ADAL" clId="{D5C1FFD7-F279-4825-8BE3-D9ABAF26F41D}" dt="2024-06-12T14:37:48.422" v="1507"/>
          <ac:spMkLst>
            <pc:docMk/>
            <pc:sldMk cId="3167051738" sldId="274"/>
            <ac:spMk id="16" creationId="{C6C5D11B-FD6D-01A4-CF95-FD3203664268}"/>
          </ac:spMkLst>
        </pc:spChg>
        <pc:spChg chg="mod">
          <ac:chgData name="DANIELE BALDINI" userId="2fc1efbb-6ad5-4100-86e6-f2e7a451296b" providerId="ADAL" clId="{D5C1FFD7-F279-4825-8BE3-D9ABAF26F41D}" dt="2024-06-12T14:37:48.422" v="1507"/>
          <ac:spMkLst>
            <pc:docMk/>
            <pc:sldMk cId="3167051738" sldId="274"/>
            <ac:spMk id="18" creationId="{CC66E53C-27E9-166D-3293-27F17C166AA9}"/>
          </ac:spMkLst>
        </pc:spChg>
        <pc:spChg chg="mod">
          <ac:chgData name="DANIELE BALDINI" userId="2fc1efbb-6ad5-4100-86e6-f2e7a451296b" providerId="ADAL" clId="{D5C1FFD7-F279-4825-8BE3-D9ABAF26F41D}" dt="2024-06-12T14:37:48.422" v="1507"/>
          <ac:spMkLst>
            <pc:docMk/>
            <pc:sldMk cId="3167051738" sldId="274"/>
            <ac:spMk id="19" creationId="{D1842B34-BD7D-6F93-B9AB-A85F51F9A353}"/>
          </ac:spMkLst>
        </pc:spChg>
        <pc:spChg chg="mod">
          <ac:chgData name="DANIELE BALDINI" userId="2fc1efbb-6ad5-4100-86e6-f2e7a451296b" providerId="ADAL" clId="{D5C1FFD7-F279-4825-8BE3-D9ABAF26F41D}" dt="2024-06-12T14:37:48.422" v="1507"/>
          <ac:spMkLst>
            <pc:docMk/>
            <pc:sldMk cId="3167051738" sldId="274"/>
            <ac:spMk id="21" creationId="{C686587E-A348-7D1D-7268-845F7D9874F0}"/>
          </ac:spMkLst>
        </pc:spChg>
        <pc:spChg chg="mod">
          <ac:chgData name="DANIELE BALDINI" userId="2fc1efbb-6ad5-4100-86e6-f2e7a451296b" providerId="ADAL" clId="{D5C1FFD7-F279-4825-8BE3-D9ABAF26F41D}" dt="2024-06-12T14:37:48.422" v="1507"/>
          <ac:spMkLst>
            <pc:docMk/>
            <pc:sldMk cId="3167051738" sldId="274"/>
            <ac:spMk id="25" creationId="{97084D6F-717B-32A7-32AA-C126B36279CD}"/>
          </ac:spMkLst>
        </pc:spChg>
        <pc:spChg chg="mod">
          <ac:chgData name="DANIELE BALDINI" userId="2fc1efbb-6ad5-4100-86e6-f2e7a451296b" providerId="ADAL" clId="{D5C1FFD7-F279-4825-8BE3-D9ABAF26F41D}" dt="2024-06-12T14:37:48.422" v="1507"/>
          <ac:spMkLst>
            <pc:docMk/>
            <pc:sldMk cId="3167051738" sldId="274"/>
            <ac:spMk id="29" creationId="{9C3A53D3-20CA-CCBC-7DEF-2A3160D9BC9A}"/>
          </ac:spMkLst>
        </pc:spChg>
        <pc:spChg chg="add del mod">
          <ac:chgData name="DANIELE BALDINI" userId="2fc1efbb-6ad5-4100-86e6-f2e7a451296b" providerId="ADAL" clId="{D5C1FFD7-F279-4825-8BE3-D9ABAF26F41D}" dt="2024-06-12T14:44:04.721" v="1674" actId="478"/>
          <ac:spMkLst>
            <pc:docMk/>
            <pc:sldMk cId="3167051738" sldId="274"/>
            <ac:spMk id="30" creationId="{FC87A4C5-E33D-C37B-639F-F3883FDAA184}"/>
          </ac:spMkLst>
        </pc:spChg>
        <pc:spChg chg="add mod">
          <ac:chgData name="DANIELE BALDINI" userId="2fc1efbb-6ad5-4100-86e6-f2e7a451296b" providerId="ADAL" clId="{D5C1FFD7-F279-4825-8BE3-D9ABAF26F41D}" dt="2024-06-12T15:12:25.973" v="2040" actId="123"/>
          <ac:spMkLst>
            <pc:docMk/>
            <pc:sldMk cId="3167051738" sldId="274"/>
            <ac:spMk id="31" creationId="{14F9C90A-16F2-D331-B706-F8B8F8AD6F94}"/>
          </ac:spMkLst>
        </pc:spChg>
        <pc:spChg chg="add mod">
          <ac:chgData name="DANIELE BALDINI" userId="2fc1efbb-6ad5-4100-86e6-f2e7a451296b" providerId="ADAL" clId="{D5C1FFD7-F279-4825-8BE3-D9ABAF26F41D}" dt="2024-06-12T15:12:25.973" v="2040" actId="123"/>
          <ac:spMkLst>
            <pc:docMk/>
            <pc:sldMk cId="3167051738" sldId="274"/>
            <ac:spMk id="32" creationId="{61E80412-A232-55DE-B316-58B58A0676C5}"/>
          </ac:spMkLst>
        </pc:spChg>
        <pc:spChg chg="add mod ord topLvl">
          <ac:chgData name="DANIELE BALDINI" userId="2fc1efbb-6ad5-4100-86e6-f2e7a451296b" providerId="ADAL" clId="{D5C1FFD7-F279-4825-8BE3-D9ABAF26F41D}" dt="2024-06-12T14:52:11.995" v="1837" actId="164"/>
          <ac:spMkLst>
            <pc:docMk/>
            <pc:sldMk cId="3167051738" sldId="274"/>
            <ac:spMk id="39" creationId="{334AAA67-A014-8E88-BF69-40C008EF4CED}"/>
          </ac:spMkLst>
        </pc:spChg>
        <pc:grpChg chg="del mod">
          <ac:chgData name="DANIELE BALDINI" userId="2fc1efbb-6ad5-4100-86e6-f2e7a451296b" providerId="ADAL" clId="{D5C1FFD7-F279-4825-8BE3-D9ABAF26F41D}" dt="2024-06-12T14:37:46.412" v="1506" actId="21"/>
          <ac:grpSpMkLst>
            <pc:docMk/>
            <pc:sldMk cId="3167051738" sldId="274"/>
            <ac:grpSpMk id="3" creationId="{4C981EBA-067C-4973-5676-BC2F18F7B398}"/>
          </ac:grpSpMkLst>
        </pc:grpChg>
        <pc:grpChg chg="del mod">
          <ac:chgData name="DANIELE BALDINI" userId="2fc1efbb-6ad5-4100-86e6-f2e7a451296b" providerId="ADAL" clId="{D5C1FFD7-F279-4825-8BE3-D9ABAF26F41D}" dt="2024-06-12T14:37:46.412" v="1506" actId="21"/>
          <ac:grpSpMkLst>
            <pc:docMk/>
            <pc:sldMk cId="3167051738" sldId="274"/>
            <ac:grpSpMk id="6" creationId="{16CA4A35-51DC-F5E8-0478-791FF1F25D46}"/>
          </ac:grpSpMkLst>
        </pc:grpChg>
        <pc:grpChg chg="del mod">
          <ac:chgData name="DANIELE BALDINI" userId="2fc1efbb-6ad5-4100-86e6-f2e7a451296b" providerId="ADAL" clId="{D5C1FFD7-F279-4825-8BE3-D9ABAF26F41D}" dt="2024-06-12T14:37:46.412" v="1506" actId="21"/>
          <ac:grpSpMkLst>
            <pc:docMk/>
            <pc:sldMk cId="3167051738" sldId="274"/>
            <ac:grpSpMk id="7" creationId="{12B97CBD-E517-72E3-E269-12B253FA92B4}"/>
          </ac:grpSpMkLst>
        </pc:grpChg>
        <pc:grpChg chg="add mod">
          <ac:chgData name="DANIELE BALDINI" userId="2fc1efbb-6ad5-4100-86e6-f2e7a451296b" providerId="ADAL" clId="{D5C1FFD7-F279-4825-8BE3-D9ABAF26F41D}" dt="2024-06-12T14:37:48.422" v="1507"/>
          <ac:grpSpMkLst>
            <pc:docMk/>
            <pc:sldMk cId="3167051738" sldId="274"/>
            <ac:grpSpMk id="9" creationId="{4C981EBA-067C-4973-5676-BC2F18F7B398}"/>
          </ac:grpSpMkLst>
        </pc:grpChg>
        <pc:grpChg chg="add mod">
          <ac:chgData name="DANIELE BALDINI" userId="2fc1efbb-6ad5-4100-86e6-f2e7a451296b" providerId="ADAL" clId="{D5C1FFD7-F279-4825-8BE3-D9ABAF26F41D}" dt="2024-06-12T14:38:46.572" v="1533" actId="14100"/>
          <ac:grpSpMkLst>
            <pc:docMk/>
            <pc:sldMk cId="3167051738" sldId="274"/>
            <ac:grpSpMk id="15" creationId="{12B97CBD-E517-72E3-E269-12B253FA92B4}"/>
          </ac:grpSpMkLst>
        </pc:grpChg>
        <pc:grpChg chg="mod">
          <ac:chgData name="DANIELE BALDINI" userId="2fc1efbb-6ad5-4100-86e6-f2e7a451296b" providerId="ADAL" clId="{D5C1FFD7-F279-4825-8BE3-D9ABAF26F41D}" dt="2024-06-12T15:01:52.816" v="1970" actId="14100"/>
          <ac:grpSpMkLst>
            <pc:docMk/>
            <pc:sldMk cId="3167051738" sldId="274"/>
            <ac:grpSpMk id="17" creationId="{5FD854EF-DDB9-BE23-DE81-05C9CBFA4502}"/>
          </ac:grpSpMkLst>
        </pc:grpChg>
        <pc:grpChg chg="add mod">
          <ac:chgData name="DANIELE BALDINI" userId="2fc1efbb-6ad5-4100-86e6-f2e7a451296b" providerId="ADAL" clId="{D5C1FFD7-F279-4825-8BE3-D9ABAF26F41D}" dt="2024-06-12T14:37:48.422" v="1507"/>
          <ac:grpSpMkLst>
            <pc:docMk/>
            <pc:sldMk cId="3167051738" sldId="274"/>
            <ac:grpSpMk id="20" creationId="{16CA4A35-51DC-F5E8-0478-791FF1F25D46}"/>
          </ac:grpSpMkLst>
        </pc:grpChg>
        <pc:grpChg chg="add del mod">
          <ac:chgData name="DANIELE BALDINI" userId="2fc1efbb-6ad5-4100-86e6-f2e7a451296b" providerId="ADAL" clId="{D5C1FFD7-F279-4825-8BE3-D9ABAF26F41D}" dt="2024-06-12T14:51:00.009" v="1826" actId="165"/>
          <ac:grpSpMkLst>
            <pc:docMk/>
            <pc:sldMk cId="3167051738" sldId="274"/>
            <ac:grpSpMk id="40" creationId="{A0856496-D6F2-8786-FB31-2941DC892749}"/>
          </ac:grpSpMkLst>
        </pc:grpChg>
        <pc:grpChg chg="add mod ord">
          <ac:chgData name="DANIELE BALDINI" userId="2fc1efbb-6ad5-4100-86e6-f2e7a451296b" providerId="ADAL" clId="{D5C1FFD7-F279-4825-8BE3-D9ABAF26F41D}" dt="2024-06-12T15:12:25.973" v="2040" actId="123"/>
          <ac:grpSpMkLst>
            <pc:docMk/>
            <pc:sldMk cId="3167051738" sldId="274"/>
            <ac:grpSpMk id="41" creationId="{49F9F9AF-E951-5B3F-FAE1-E78B0F7EA368}"/>
          </ac:grpSpMkLst>
        </pc:grpChg>
        <pc:grpChg chg="add mod">
          <ac:chgData name="DANIELE BALDINI" userId="2fc1efbb-6ad5-4100-86e6-f2e7a451296b" providerId="ADAL" clId="{D5C1FFD7-F279-4825-8BE3-D9ABAF26F41D}" dt="2024-06-12T15:02:02.116" v="1971" actId="1076"/>
          <ac:grpSpMkLst>
            <pc:docMk/>
            <pc:sldMk cId="3167051738" sldId="274"/>
            <ac:grpSpMk id="42" creationId="{F5C75297-D28F-7CE2-900A-37B981221FA1}"/>
          </ac:grpSpMkLst>
        </pc:grpChg>
        <pc:picChg chg="add del mod">
          <ac:chgData name="DANIELE BALDINI" userId="2fc1efbb-6ad5-4100-86e6-f2e7a451296b" providerId="ADAL" clId="{D5C1FFD7-F279-4825-8BE3-D9ABAF26F41D}" dt="2024-06-12T14:46:45.005" v="1694" actId="21"/>
          <ac:picMkLst>
            <pc:docMk/>
            <pc:sldMk cId="3167051738" sldId="274"/>
            <ac:picMk id="37" creationId="{C38A0DF4-CBDB-51A5-A733-322C03F82334}"/>
          </ac:picMkLst>
        </pc:picChg>
        <pc:picChg chg="add mod ord topLvl">
          <ac:chgData name="DANIELE BALDINI" userId="2fc1efbb-6ad5-4100-86e6-f2e7a451296b" providerId="ADAL" clId="{D5C1FFD7-F279-4825-8BE3-D9ABAF26F41D}" dt="2024-06-12T14:52:11.995" v="1837" actId="164"/>
          <ac:picMkLst>
            <pc:docMk/>
            <pc:sldMk cId="3167051738" sldId="274"/>
            <ac:picMk id="38" creationId="{C38A0DF4-CBDB-51A5-A733-322C03F82334}"/>
          </ac:picMkLst>
        </pc:picChg>
      </pc:sldChg>
      <pc:sldChg chg="del">
        <pc:chgData name="DANIELE BALDINI" userId="2fc1efbb-6ad5-4100-86e6-f2e7a451296b" providerId="ADAL" clId="{D5C1FFD7-F279-4825-8BE3-D9ABAF26F41D}" dt="2024-06-12T15:00:10.726" v="1965" actId="47"/>
        <pc:sldMkLst>
          <pc:docMk/>
          <pc:sldMk cId="2319654254" sldId="275"/>
        </pc:sldMkLst>
      </pc:sldChg>
      <pc:sldChg chg="modSp mod">
        <pc:chgData name="DANIELE BALDINI" userId="2fc1efbb-6ad5-4100-86e6-f2e7a451296b" providerId="ADAL" clId="{D5C1FFD7-F279-4825-8BE3-D9ABAF26F41D}" dt="2024-06-12T15:05:30.109" v="1980" actId="20577"/>
        <pc:sldMkLst>
          <pc:docMk/>
          <pc:sldMk cId="3365803382" sldId="276"/>
        </pc:sldMkLst>
        <pc:spChg chg="mod">
          <ac:chgData name="DANIELE BALDINI" userId="2fc1efbb-6ad5-4100-86e6-f2e7a451296b" providerId="ADAL" clId="{D5C1FFD7-F279-4825-8BE3-D9ABAF26F41D}" dt="2024-06-12T15:05:30.109" v="1980" actId="20577"/>
          <ac:spMkLst>
            <pc:docMk/>
            <pc:sldMk cId="3365803382" sldId="276"/>
            <ac:spMk id="3" creationId="{E77153EE-F8DD-71B6-2102-2A042B2C2C27}"/>
          </ac:spMkLst>
        </pc:spChg>
      </pc:sldChg>
      <pc:sldChg chg="addSp delSp modSp add mod modTransition delAnim modAnim">
        <pc:chgData name="DANIELE BALDINI" userId="2fc1efbb-6ad5-4100-86e6-f2e7a451296b" providerId="ADAL" clId="{D5C1FFD7-F279-4825-8BE3-D9ABAF26F41D}" dt="2024-06-12T15:12:30.235" v="2041" actId="123"/>
        <pc:sldMkLst>
          <pc:docMk/>
          <pc:sldMk cId="2847231283" sldId="277"/>
        </pc:sldMkLst>
        <pc:spChg chg="add del mod">
          <ac:chgData name="DANIELE BALDINI" userId="2fc1efbb-6ad5-4100-86e6-f2e7a451296b" providerId="ADAL" clId="{D5C1FFD7-F279-4825-8BE3-D9ABAF26F41D}" dt="2024-06-12T14:50:46.229" v="1824" actId="478"/>
          <ac:spMkLst>
            <pc:docMk/>
            <pc:sldMk cId="2847231283" sldId="277"/>
            <ac:spMk id="3" creationId="{1CCE5AAC-4D90-CC4D-F01C-10AF42787411}"/>
          </ac:spMkLst>
        </pc:spChg>
        <pc:spChg chg="mod">
          <ac:chgData name="DANIELE BALDINI" userId="2fc1efbb-6ad5-4100-86e6-f2e7a451296b" providerId="ADAL" clId="{D5C1FFD7-F279-4825-8BE3-D9ABAF26F41D}" dt="2024-06-12T14:50:46.568" v="1825"/>
          <ac:spMkLst>
            <pc:docMk/>
            <pc:sldMk cId="2847231283" sldId="277"/>
            <ac:spMk id="7" creationId="{68BBF2FE-3D84-6316-2B09-B6233AFF82B4}"/>
          </ac:spMkLst>
        </pc:spChg>
        <pc:spChg chg="del">
          <ac:chgData name="DANIELE BALDINI" userId="2fc1efbb-6ad5-4100-86e6-f2e7a451296b" providerId="ADAL" clId="{D5C1FFD7-F279-4825-8BE3-D9ABAF26F41D}" dt="2024-06-12T14:49:59.133" v="1714" actId="478"/>
          <ac:spMkLst>
            <pc:docMk/>
            <pc:sldMk cId="2847231283" sldId="277"/>
            <ac:spMk id="8" creationId="{D4C04EE5-38F9-FCA4-2DC5-EC2601528A97}"/>
          </ac:spMkLst>
        </pc:spChg>
        <pc:spChg chg="mod">
          <ac:chgData name="DANIELE BALDINI" userId="2fc1efbb-6ad5-4100-86e6-f2e7a451296b" providerId="ADAL" clId="{D5C1FFD7-F279-4825-8BE3-D9ABAF26F41D}" dt="2024-06-12T14:56:36.874" v="1899" actId="113"/>
          <ac:spMkLst>
            <pc:docMk/>
            <pc:sldMk cId="2847231283" sldId="277"/>
            <ac:spMk id="13" creationId="{34D01758-09FA-8E13-01C1-FC1DFA93F8A0}"/>
          </ac:spMkLst>
        </pc:spChg>
        <pc:spChg chg="mod">
          <ac:chgData name="DANIELE BALDINI" userId="2fc1efbb-6ad5-4100-86e6-f2e7a451296b" providerId="ADAL" clId="{D5C1FFD7-F279-4825-8BE3-D9ABAF26F41D}" dt="2024-06-12T14:54:57.538" v="1880" actId="14100"/>
          <ac:spMkLst>
            <pc:docMk/>
            <pc:sldMk cId="2847231283" sldId="277"/>
            <ac:spMk id="31" creationId="{14F9C90A-16F2-D331-B706-F8B8F8AD6F94}"/>
          </ac:spMkLst>
        </pc:spChg>
        <pc:spChg chg="mod">
          <ac:chgData name="DANIELE BALDINI" userId="2fc1efbb-6ad5-4100-86e6-f2e7a451296b" providerId="ADAL" clId="{D5C1FFD7-F279-4825-8BE3-D9ABAF26F41D}" dt="2024-06-12T15:12:30.235" v="2041" actId="123"/>
          <ac:spMkLst>
            <pc:docMk/>
            <pc:sldMk cId="2847231283" sldId="277"/>
            <ac:spMk id="32" creationId="{61E80412-A232-55DE-B316-58B58A0676C5}"/>
          </ac:spMkLst>
        </pc:spChg>
        <pc:grpChg chg="add mod">
          <ac:chgData name="DANIELE BALDINI" userId="2fc1efbb-6ad5-4100-86e6-f2e7a451296b" providerId="ADAL" clId="{D5C1FFD7-F279-4825-8BE3-D9ABAF26F41D}" dt="2024-06-12T14:55:23.229" v="1882" actId="1076"/>
          <ac:grpSpMkLst>
            <pc:docMk/>
            <pc:sldMk cId="2847231283" sldId="277"/>
            <ac:grpSpMk id="6" creationId="{44E36773-DB30-4AE4-2775-3E826766ED3D}"/>
          </ac:grpSpMkLst>
        </pc:grpChg>
        <pc:grpChg chg="mod">
          <ac:chgData name="DANIELE BALDINI" userId="2fc1efbb-6ad5-4100-86e6-f2e7a451296b" providerId="ADAL" clId="{D5C1FFD7-F279-4825-8BE3-D9ABAF26F41D}" dt="2024-06-12T14:55:13.201" v="1881" actId="14100"/>
          <ac:grpSpMkLst>
            <pc:docMk/>
            <pc:sldMk cId="2847231283" sldId="277"/>
            <ac:grpSpMk id="9" creationId="{4C981EBA-067C-4973-5676-BC2F18F7B398}"/>
          </ac:grpSpMkLst>
        </pc:grpChg>
        <pc:grpChg chg="mod">
          <ac:chgData name="DANIELE BALDINI" userId="2fc1efbb-6ad5-4100-86e6-f2e7a451296b" providerId="ADAL" clId="{D5C1FFD7-F279-4825-8BE3-D9ABAF26F41D}" dt="2024-06-12T14:53:02.242" v="1871" actId="1035"/>
          <ac:grpSpMkLst>
            <pc:docMk/>
            <pc:sldMk cId="2847231283" sldId="277"/>
            <ac:grpSpMk id="15" creationId="{12B97CBD-E517-72E3-E269-12B253FA92B4}"/>
          </ac:grpSpMkLst>
        </pc:grpChg>
        <pc:grpChg chg="del">
          <ac:chgData name="DANIELE BALDINI" userId="2fc1efbb-6ad5-4100-86e6-f2e7a451296b" providerId="ADAL" clId="{D5C1FFD7-F279-4825-8BE3-D9ABAF26F41D}" dt="2024-06-12T14:50:05.349" v="1716" actId="478"/>
          <ac:grpSpMkLst>
            <pc:docMk/>
            <pc:sldMk cId="2847231283" sldId="277"/>
            <ac:grpSpMk id="17" creationId="{5FD854EF-DDB9-BE23-DE81-05C9CBFA4502}"/>
          </ac:grpSpMkLst>
        </pc:grpChg>
        <pc:grpChg chg="mod">
          <ac:chgData name="DANIELE BALDINI" userId="2fc1efbb-6ad5-4100-86e6-f2e7a451296b" providerId="ADAL" clId="{D5C1FFD7-F279-4825-8BE3-D9ABAF26F41D}" dt="2024-06-12T14:53:02.242" v="1871" actId="1035"/>
          <ac:grpSpMkLst>
            <pc:docMk/>
            <pc:sldMk cId="2847231283" sldId="277"/>
            <ac:grpSpMk id="20" creationId="{16CA4A35-51DC-F5E8-0478-791FF1F25D46}"/>
          </ac:grpSpMkLst>
        </pc:grpChg>
        <pc:grpChg chg="del">
          <ac:chgData name="DANIELE BALDINI" userId="2fc1efbb-6ad5-4100-86e6-f2e7a451296b" providerId="ADAL" clId="{D5C1FFD7-F279-4825-8BE3-D9ABAF26F41D}" dt="2024-06-12T14:50:01.291" v="1715" actId="478"/>
          <ac:grpSpMkLst>
            <pc:docMk/>
            <pc:sldMk cId="2847231283" sldId="277"/>
            <ac:grpSpMk id="40" creationId="{A0856496-D6F2-8786-FB31-2941DC892749}"/>
          </ac:grpSpMkLst>
        </pc:grpChg>
        <pc:grpChg chg="mod">
          <ac:chgData name="DANIELE BALDINI" userId="2fc1efbb-6ad5-4100-86e6-f2e7a451296b" providerId="ADAL" clId="{D5C1FFD7-F279-4825-8BE3-D9ABAF26F41D}" dt="2024-06-12T14:55:43.998" v="1885" actId="14100"/>
          <ac:grpSpMkLst>
            <pc:docMk/>
            <pc:sldMk cId="2847231283" sldId="277"/>
            <ac:grpSpMk id="41" creationId="{49F9F9AF-E951-5B3F-FAE1-E78B0F7EA368}"/>
          </ac:grpSpMkLst>
        </pc:grpChg>
        <pc:picChg chg="mod">
          <ac:chgData name="DANIELE BALDINI" userId="2fc1efbb-6ad5-4100-86e6-f2e7a451296b" providerId="ADAL" clId="{D5C1FFD7-F279-4825-8BE3-D9ABAF26F41D}" dt="2024-06-12T14:50:46.568" v="1825"/>
          <ac:picMkLst>
            <pc:docMk/>
            <pc:sldMk cId="2847231283" sldId="277"/>
            <ac:picMk id="22" creationId="{E4EB4AE6-DA8F-C2C3-38F1-07926779BB29}"/>
          </ac:picMkLst>
        </pc:picChg>
      </pc:sldChg>
      <pc:sldChg chg="delSp modSp add mod modAnim">
        <pc:chgData name="DANIELE BALDINI" userId="2fc1efbb-6ad5-4100-86e6-f2e7a451296b" providerId="ADAL" clId="{D5C1FFD7-F279-4825-8BE3-D9ABAF26F41D}" dt="2024-06-13T08:30:56.742" v="2646" actId="2711"/>
        <pc:sldMkLst>
          <pc:docMk/>
          <pc:sldMk cId="1716188223" sldId="278"/>
        </pc:sldMkLst>
        <pc:spChg chg="mod">
          <ac:chgData name="DANIELE BALDINI" userId="2fc1efbb-6ad5-4100-86e6-f2e7a451296b" providerId="ADAL" clId="{D5C1FFD7-F279-4825-8BE3-D9ABAF26F41D}" dt="2024-06-13T08:30:56.742" v="2646" actId="2711"/>
          <ac:spMkLst>
            <pc:docMk/>
            <pc:sldMk cId="1716188223" sldId="278"/>
            <ac:spMk id="32" creationId="{61E80412-A232-55DE-B316-58B58A0676C5}"/>
          </ac:spMkLst>
        </pc:spChg>
        <pc:grpChg chg="del">
          <ac:chgData name="DANIELE BALDINI" userId="2fc1efbb-6ad5-4100-86e6-f2e7a451296b" providerId="ADAL" clId="{D5C1FFD7-F279-4825-8BE3-D9ABAF26F41D}" dt="2024-06-12T14:56:54.377" v="1901" actId="478"/>
          <ac:grpSpMkLst>
            <pc:docMk/>
            <pc:sldMk cId="1716188223" sldId="278"/>
            <ac:grpSpMk id="9" creationId="{4C981EBA-067C-4973-5676-BC2F18F7B398}"/>
          </ac:grpSpMkLst>
        </pc:grpChg>
        <pc:grpChg chg="mod">
          <ac:chgData name="DANIELE BALDINI" userId="2fc1efbb-6ad5-4100-86e6-f2e7a451296b" providerId="ADAL" clId="{D5C1FFD7-F279-4825-8BE3-D9ABAF26F41D}" dt="2024-06-12T14:57:29.627" v="1944" actId="1036"/>
          <ac:grpSpMkLst>
            <pc:docMk/>
            <pc:sldMk cId="1716188223" sldId="278"/>
            <ac:grpSpMk id="15" creationId="{12B97CBD-E517-72E3-E269-12B253FA92B4}"/>
          </ac:grpSpMkLst>
        </pc:grpChg>
        <pc:grpChg chg="mod">
          <ac:chgData name="DANIELE BALDINI" userId="2fc1efbb-6ad5-4100-86e6-f2e7a451296b" providerId="ADAL" clId="{D5C1FFD7-F279-4825-8BE3-D9ABAF26F41D}" dt="2024-06-12T14:57:08.741" v="1903" actId="14100"/>
          <ac:grpSpMkLst>
            <pc:docMk/>
            <pc:sldMk cId="1716188223" sldId="278"/>
            <ac:grpSpMk id="20" creationId="{16CA4A35-51DC-F5E8-0478-791FF1F25D46}"/>
          </ac:grpSpMkLst>
        </pc:grpChg>
      </pc:sldChg>
      <pc:sldChg chg="delSp modSp add mod ord">
        <pc:chgData name="DANIELE BALDINI" userId="2fc1efbb-6ad5-4100-86e6-f2e7a451296b" providerId="ADAL" clId="{D5C1FFD7-F279-4825-8BE3-D9ABAF26F41D}" dt="2024-06-13T08:31:00.164" v="2648" actId="2711"/>
        <pc:sldMkLst>
          <pc:docMk/>
          <pc:sldMk cId="1388550403" sldId="279"/>
        </pc:sldMkLst>
        <pc:spChg chg="mod">
          <ac:chgData name="DANIELE BALDINI" userId="2fc1efbb-6ad5-4100-86e6-f2e7a451296b" providerId="ADAL" clId="{D5C1FFD7-F279-4825-8BE3-D9ABAF26F41D}" dt="2024-06-13T08:31:00.164" v="2648" actId="2711"/>
          <ac:spMkLst>
            <pc:docMk/>
            <pc:sldMk cId="1388550403" sldId="279"/>
            <ac:spMk id="32" creationId="{61E80412-A232-55DE-B316-58B58A0676C5}"/>
          </ac:spMkLst>
        </pc:spChg>
        <pc:grpChg chg="mod">
          <ac:chgData name="DANIELE BALDINI" userId="2fc1efbb-6ad5-4100-86e6-f2e7a451296b" providerId="ADAL" clId="{D5C1FFD7-F279-4825-8BE3-D9ABAF26F41D}" dt="2024-06-12T15:00:36.296" v="1969" actId="14100"/>
          <ac:grpSpMkLst>
            <pc:docMk/>
            <pc:sldMk cId="1388550403" sldId="279"/>
            <ac:grpSpMk id="15" creationId="{12B97CBD-E517-72E3-E269-12B253FA92B4}"/>
          </ac:grpSpMkLst>
        </pc:grpChg>
        <pc:grpChg chg="del">
          <ac:chgData name="DANIELE BALDINI" userId="2fc1efbb-6ad5-4100-86e6-f2e7a451296b" providerId="ADAL" clId="{D5C1FFD7-F279-4825-8BE3-D9ABAF26F41D}" dt="2024-06-12T15:00:28.048" v="1967" actId="478"/>
          <ac:grpSpMkLst>
            <pc:docMk/>
            <pc:sldMk cId="1388550403" sldId="279"/>
            <ac:grpSpMk id="20" creationId="{16CA4A35-51DC-F5E8-0478-791FF1F25D46}"/>
          </ac:grpSpMkLst>
        </pc:grpChg>
      </pc:sldChg>
      <pc:sldChg chg="addSp delSp modSp mod ord modTransition">
        <pc:chgData name="DANIELE BALDINI" userId="2fc1efbb-6ad5-4100-86e6-f2e7a451296b" providerId="ADAL" clId="{D5C1FFD7-F279-4825-8BE3-D9ABAF26F41D}" dt="2024-06-17T14:39:32.241" v="7267"/>
        <pc:sldMkLst>
          <pc:docMk/>
          <pc:sldMk cId="2932554407" sldId="280"/>
        </pc:sldMkLst>
        <pc:spChg chg="del mod">
          <ac:chgData name="DANIELE BALDINI" userId="2fc1efbb-6ad5-4100-86e6-f2e7a451296b" providerId="ADAL" clId="{D5C1FFD7-F279-4825-8BE3-D9ABAF26F41D}" dt="2024-06-13T08:47:27.273" v="2824" actId="478"/>
          <ac:spMkLst>
            <pc:docMk/>
            <pc:sldMk cId="2932554407" sldId="280"/>
            <ac:spMk id="4" creationId="{E7F4A527-A219-FDEC-0D82-7B162ED6F3E5}"/>
          </ac:spMkLst>
        </pc:spChg>
        <pc:spChg chg="add mod">
          <ac:chgData name="DANIELE BALDINI" userId="2fc1efbb-6ad5-4100-86e6-f2e7a451296b" providerId="ADAL" clId="{D5C1FFD7-F279-4825-8BE3-D9ABAF26F41D}" dt="2024-06-13T08:40:47.078" v="2724" actId="164"/>
          <ac:spMkLst>
            <pc:docMk/>
            <pc:sldMk cId="2932554407" sldId="280"/>
            <ac:spMk id="6" creationId="{8B3B7FEB-6812-38DD-F43F-624C326796C6}"/>
          </ac:spMkLst>
        </pc:spChg>
        <pc:spChg chg="add mod">
          <ac:chgData name="DANIELE BALDINI" userId="2fc1efbb-6ad5-4100-86e6-f2e7a451296b" providerId="ADAL" clId="{D5C1FFD7-F279-4825-8BE3-D9ABAF26F41D}" dt="2024-06-13T08:46:40.468" v="2813" actId="403"/>
          <ac:spMkLst>
            <pc:docMk/>
            <pc:sldMk cId="2932554407" sldId="280"/>
            <ac:spMk id="7" creationId="{92A0FE1D-7B6E-240F-F5B0-215C886AD511}"/>
          </ac:spMkLst>
        </pc:spChg>
        <pc:spChg chg="mod topLvl">
          <ac:chgData name="DANIELE BALDINI" userId="2fc1efbb-6ad5-4100-86e6-f2e7a451296b" providerId="ADAL" clId="{D5C1FFD7-F279-4825-8BE3-D9ABAF26F41D}" dt="2024-06-13T08:47:23.835" v="2823" actId="14100"/>
          <ac:spMkLst>
            <pc:docMk/>
            <pc:sldMk cId="2932554407" sldId="280"/>
            <ac:spMk id="10" creationId="{7248494D-C928-264C-45AF-19C67C5A9ED7}"/>
          </ac:spMkLst>
        </pc:spChg>
        <pc:spChg chg="mod topLvl">
          <ac:chgData name="DANIELE BALDINI" userId="2fc1efbb-6ad5-4100-86e6-f2e7a451296b" providerId="ADAL" clId="{D5C1FFD7-F279-4825-8BE3-D9ABAF26F41D}" dt="2024-06-13T08:46:55.771" v="2817" actId="255"/>
          <ac:spMkLst>
            <pc:docMk/>
            <pc:sldMk cId="2932554407" sldId="280"/>
            <ac:spMk id="11" creationId="{C7FADFA2-1D04-F185-C957-1AE281413096}"/>
          </ac:spMkLst>
        </pc:spChg>
        <pc:spChg chg="add del mod">
          <ac:chgData name="DANIELE BALDINI" userId="2fc1efbb-6ad5-4100-86e6-f2e7a451296b" providerId="ADAL" clId="{D5C1FFD7-F279-4825-8BE3-D9ABAF26F41D}" dt="2024-06-13T08:42:51.749" v="2746" actId="478"/>
          <ac:spMkLst>
            <pc:docMk/>
            <pc:sldMk cId="2932554407" sldId="280"/>
            <ac:spMk id="13" creationId="{0BFB61D7-3FC6-AE01-3F3E-B6E8715E2D79}"/>
          </ac:spMkLst>
        </pc:spChg>
        <pc:spChg chg="mod">
          <ac:chgData name="DANIELE BALDINI" userId="2fc1efbb-6ad5-4100-86e6-f2e7a451296b" providerId="ADAL" clId="{D5C1FFD7-F279-4825-8BE3-D9ABAF26F41D}" dt="2024-06-13T08:42:57.266" v="2747" actId="1076"/>
          <ac:spMkLst>
            <pc:docMk/>
            <pc:sldMk cId="2932554407" sldId="280"/>
            <ac:spMk id="15" creationId="{3478BCD1-A8E7-D150-77A9-E16747F3957C}"/>
          </ac:spMkLst>
        </pc:spChg>
        <pc:spChg chg="mod">
          <ac:chgData name="DANIELE BALDINI" userId="2fc1efbb-6ad5-4100-86e6-f2e7a451296b" providerId="ADAL" clId="{D5C1FFD7-F279-4825-8BE3-D9ABAF26F41D}" dt="2024-06-13T08:47:11.948" v="2821" actId="255"/>
          <ac:spMkLst>
            <pc:docMk/>
            <pc:sldMk cId="2932554407" sldId="280"/>
            <ac:spMk id="16" creationId="{FAEF5F9A-30F7-C66C-33A9-C9CC647FCECF}"/>
          </ac:spMkLst>
        </pc:spChg>
        <pc:grpChg chg="add mod">
          <ac:chgData name="DANIELE BALDINI" userId="2fc1efbb-6ad5-4100-86e6-f2e7a451296b" providerId="ADAL" clId="{D5C1FFD7-F279-4825-8BE3-D9ABAF26F41D}" dt="2024-06-13T08:40:47.078" v="2724" actId="164"/>
          <ac:grpSpMkLst>
            <pc:docMk/>
            <pc:sldMk cId="2932554407" sldId="280"/>
            <ac:grpSpMk id="8" creationId="{9D9387DC-A611-D2BC-7283-66883F4C11CC}"/>
          </ac:grpSpMkLst>
        </pc:grpChg>
        <pc:grpChg chg="add del mod">
          <ac:chgData name="DANIELE BALDINI" userId="2fc1efbb-6ad5-4100-86e6-f2e7a451296b" providerId="ADAL" clId="{D5C1FFD7-F279-4825-8BE3-D9ABAF26F41D}" dt="2024-06-13T08:41:08.882" v="2730" actId="165"/>
          <ac:grpSpMkLst>
            <pc:docMk/>
            <pc:sldMk cId="2932554407" sldId="280"/>
            <ac:grpSpMk id="9" creationId="{ED3261E7-975B-B5E6-3C3B-610B105DF383}"/>
          </ac:grpSpMkLst>
        </pc:grpChg>
        <pc:grpChg chg="add mod">
          <ac:chgData name="DANIELE BALDINI" userId="2fc1efbb-6ad5-4100-86e6-f2e7a451296b" providerId="ADAL" clId="{D5C1FFD7-F279-4825-8BE3-D9ABAF26F41D}" dt="2024-06-13T08:47:51.137" v="2827" actId="465"/>
          <ac:grpSpMkLst>
            <pc:docMk/>
            <pc:sldMk cId="2932554407" sldId="280"/>
            <ac:grpSpMk id="12" creationId="{E4E9260C-D1BB-4AD6-2944-D437F88ED48C}"/>
          </ac:grpSpMkLst>
        </pc:grpChg>
        <pc:grpChg chg="add mod">
          <ac:chgData name="DANIELE BALDINI" userId="2fc1efbb-6ad5-4100-86e6-f2e7a451296b" providerId="ADAL" clId="{D5C1FFD7-F279-4825-8BE3-D9ABAF26F41D}" dt="2024-06-13T08:47:43.587" v="2826" actId="1076"/>
          <ac:grpSpMkLst>
            <pc:docMk/>
            <pc:sldMk cId="2932554407" sldId="280"/>
            <ac:grpSpMk id="14" creationId="{9D9BBCF4-B953-45C5-AF8F-5CF738E2A4FB}"/>
          </ac:grpSpMkLst>
        </pc:grpChg>
      </pc:sldChg>
      <pc:sldChg chg="addSp delSp modSp mod modTransition">
        <pc:chgData name="DANIELE BALDINI" userId="2fc1efbb-6ad5-4100-86e6-f2e7a451296b" providerId="ADAL" clId="{D5C1FFD7-F279-4825-8BE3-D9ABAF26F41D}" dt="2024-06-17T14:39:24.626" v="7265"/>
        <pc:sldMkLst>
          <pc:docMk/>
          <pc:sldMk cId="2268098962" sldId="281"/>
        </pc:sldMkLst>
        <pc:spChg chg="add del mod ord">
          <ac:chgData name="DANIELE BALDINI" userId="2fc1efbb-6ad5-4100-86e6-f2e7a451296b" providerId="ADAL" clId="{D5C1FFD7-F279-4825-8BE3-D9ABAF26F41D}" dt="2024-06-13T07:46:49.141" v="2070" actId="478"/>
          <ac:spMkLst>
            <pc:docMk/>
            <pc:sldMk cId="2268098962" sldId="281"/>
            <ac:spMk id="6" creationId="{47484D93-C476-04FF-F708-706342304E3F}"/>
          </ac:spMkLst>
        </pc:spChg>
        <pc:spChg chg="add mod">
          <ac:chgData name="DANIELE BALDINI" userId="2fc1efbb-6ad5-4100-86e6-f2e7a451296b" providerId="ADAL" clId="{D5C1FFD7-F279-4825-8BE3-D9ABAF26F41D}" dt="2024-06-13T08:02:22.065" v="2202" actId="165"/>
          <ac:spMkLst>
            <pc:docMk/>
            <pc:sldMk cId="2268098962" sldId="281"/>
            <ac:spMk id="8" creationId="{5F646B3C-6292-CD6D-C570-00FA73E764E8}"/>
          </ac:spMkLst>
        </pc:spChg>
        <pc:spChg chg="add del mod topLvl">
          <ac:chgData name="DANIELE BALDINI" userId="2fc1efbb-6ad5-4100-86e6-f2e7a451296b" providerId="ADAL" clId="{D5C1FFD7-F279-4825-8BE3-D9ABAF26F41D}" dt="2024-06-13T07:50:43.672" v="2098" actId="478"/>
          <ac:spMkLst>
            <pc:docMk/>
            <pc:sldMk cId="2268098962" sldId="281"/>
            <ac:spMk id="9" creationId="{11D86ACE-DB70-A277-4A30-5375997DFB58}"/>
          </ac:spMkLst>
        </pc:spChg>
        <pc:spChg chg="mod">
          <ac:chgData name="DANIELE BALDINI" userId="2fc1efbb-6ad5-4100-86e6-f2e7a451296b" providerId="ADAL" clId="{D5C1FFD7-F279-4825-8BE3-D9ABAF26F41D}" dt="2024-06-13T07:53:55.107" v="2117" actId="165"/>
          <ac:spMkLst>
            <pc:docMk/>
            <pc:sldMk cId="2268098962" sldId="281"/>
            <ac:spMk id="11" creationId="{4B636E52-3973-C0BD-0924-7CCF611DBEB5}"/>
          </ac:spMkLst>
        </pc:spChg>
        <pc:spChg chg="add mod ord topLvl">
          <ac:chgData name="DANIELE BALDINI" userId="2fc1efbb-6ad5-4100-86e6-f2e7a451296b" providerId="ADAL" clId="{D5C1FFD7-F279-4825-8BE3-D9ABAF26F41D}" dt="2024-06-13T08:02:31.433" v="2204" actId="164"/>
          <ac:spMkLst>
            <pc:docMk/>
            <pc:sldMk cId="2268098962" sldId="281"/>
            <ac:spMk id="13" creationId="{F09FA0AE-9D0A-85C8-E8C9-52C6B0DEF4E0}"/>
          </ac:spMkLst>
        </pc:spChg>
        <pc:spChg chg="add mod ord topLvl">
          <ac:chgData name="DANIELE BALDINI" userId="2fc1efbb-6ad5-4100-86e6-f2e7a451296b" providerId="ADAL" clId="{D5C1FFD7-F279-4825-8BE3-D9ABAF26F41D}" dt="2024-06-13T08:02:31.433" v="2204" actId="164"/>
          <ac:spMkLst>
            <pc:docMk/>
            <pc:sldMk cId="2268098962" sldId="281"/>
            <ac:spMk id="15" creationId="{7A37A023-DA31-44C5-5700-685B2BFC69C8}"/>
          </ac:spMkLst>
        </pc:spChg>
        <pc:spChg chg="mod">
          <ac:chgData name="DANIELE BALDINI" userId="2fc1efbb-6ad5-4100-86e6-f2e7a451296b" providerId="ADAL" clId="{D5C1FFD7-F279-4825-8BE3-D9ABAF26F41D}" dt="2024-06-13T08:08:30.403" v="2229" actId="1076"/>
          <ac:spMkLst>
            <pc:docMk/>
            <pc:sldMk cId="2268098962" sldId="281"/>
            <ac:spMk id="16" creationId="{D9F1AFB8-9925-075C-6D6F-E0F0AAF1C7B3}"/>
          </ac:spMkLst>
        </pc:spChg>
        <pc:spChg chg="del">
          <ac:chgData name="DANIELE BALDINI" userId="2fc1efbb-6ad5-4100-86e6-f2e7a451296b" providerId="ADAL" clId="{D5C1FFD7-F279-4825-8BE3-D9ABAF26F41D}" dt="2024-06-13T07:54:12.762" v="2121" actId="478"/>
          <ac:spMkLst>
            <pc:docMk/>
            <pc:sldMk cId="2268098962" sldId="281"/>
            <ac:spMk id="18" creationId="{F7ACB2CD-6D41-2A85-8E83-55CD645E1A18}"/>
          </ac:spMkLst>
        </pc:spChg>
        <pc:spChg chg="mod ord topLvl">
          <ac:chgData name="DANIELE BALDINI" userId="2fc1efbb-6ad5-4100-86e6-f2e7a451296b" providerId="ADAL" clId="{D5C1FFD7-F279-4825-8BE3-D9ABAF26F41D}" dt="2024-06-13T07:56:06.098" v="2144" actId="164"/>
          <ac:spMkLst>
            <pc:docMk/>
            <pc:sldMk cId="2268098962" sldId="281"/>
            <ac:spMk id="23" creationId="{7F23F667-5DCC-E245-6441-FCEB4BAED473}"/>
          </ac:spMkLst>
        </pc:spChg>
        <pc:spChg chg="mod">
          <ac:chgData name="DANIELE BALDINI" userId="2fc1efbb-6ad5-4100-86e6-f2e7a451296b" providerId="ADAL" clId="{D5C1FFD7-F279-4825-8BE3-D9ABAF26F41D}" dt="2024-06-13T07:54:55.221" v="2131" actId="165"/>
          <ac:spMkLst>
            <pc:docMk/>
            <pc:sldMk cId="2268098962" sldId="281"/>
            <ac:spMk id="25" creationId="{E86469D9-0ABE-5169-5794-97EE01F492B1}"/>
          </ac:spMkLst>
        </pc:spChg>
        <pc:spChg chg="add mod">
          <ac:chgData name="DANIELE BALDINI" userId="2fc1efbb-6ad5-4100-86e6-f2e7a451296b" providerId="ADAL" clId="{D5C1FFD7-F279-4825-8BE3-D9ABAF26F41D}" dt="2024-06-13T08:31:11.019" v="2650" actId="2711"/>
          <ac:spMkLst>
            <pc:docMk/>
            <pc:sldMk cId="2268098962" sldId="281"/>
            <ac:spMk id="32" creationId="{0589FD9A-45DD-9294-7AA7-D06E5F57CA3A}"/>
          </ac:spMkLst>
        </pc:spChg>
        <pc:spChg chg="add del mod">
          <ac:chgData name="DANIELE BALDINI" userId="2fc1efbb-6ad5-4100-86e6-f2e7a451296b" providerId="ADAL" clId="{D5C1FFD7-F279-4825-8BE3-D9ABAF26F41D}" dt="2024-06-13T08:13:13.467" v="2241" actId="478"/>
          <ac:spMkLst>
            <pc:docMk/>
            <pc:sldMk cId="2268098962" sldId="281"/>
            <ac:spMk id="33" creationId="{E14E6443-E080-71E7-1B88-214DDC451B51}"/>
          </ac:spMkLst>
        </pc:spChg>
        <pc:spChg chg="add mod ord modVis">
          <ac:chgData name="DANIELE BALDINI" userId="2fc1efbb-6ad5-4100-86e6-f2e7a451296b" providerId="ADAL" clId="{D5C1FFD7-F279-4825-8BE3-D9ABAF26F41D}" dt="2024-06-13T08:31:06.472" v="2649" actId="14430"/>
          <ac:spMkLst>
            <pc:docMk/>
            <pc:sldMk cId="2268098962" sldId="281"/>
            <ac:spMk id="34" creationId="{DC1BC9A6-D0D0-3CB3-AB90-5A23B07CC7CD}"/>
          </ac:spMkLst>
        </pc:spChg>
        <pc:spChg chg="add del">
          <ac:chgData name="DANIELE BALDINI" userId="2fc1efbb-6ad5-4100-86e6-f2e7a451296b" providerId="ADAL" clId="{D5C1FFD7-F279-4825-8BE3-D9ABAF26F41D}" dt="2024-06-13T08:14:53.472" v="2255" actId="21"/>
          <ac:spMkLst>
            <pc:docMk/>
            <pc:sldMk cId="2268098962" sldId="281"/>
            <ac:spMk id="35" creationId="{C1A54360-619E-881D-F92E-0C3EFD9AEC3C}"/>
          </ac:spMkLst>
        </pc:spChg>
        <pc:grpChg chg="add mod topLvl">
          <ac:chgData name="DANIELE BALDINI" userId="2fc1efbb-6ad5-4100-86e6-f2e7a451296b" providerId="ADAL" clId="{D5C1FFD7-F279-4825-8BE3-D9ABAF26F41D}" dt="2024-06-13T08:02:31.433" v="2204" actId="164"/>
          <ac:grpSpMkLst>
            <pc:docMk/>
            <pc:sldMk cId="2268098962" sldId="281"/>
            <ac:grpSpMk id="4" creationId="{5C9F2E8B-A186-AB4E-8C10-80D4B9345A54}"/>
          </ac:grpSpMkLst>
        </pc:grpChg>
        <pc:grpChg chg="mod topLvl">
          <ac:chgData name="DANIELE BALDINI" userId="2fc1efbb-6ad5-4100-86e6-f2e7a451296b" providerId="ADAL" clId="{D5C1FFD7-F279-4825-8BE3-D9ABAF26F41D}" dt="2024-06-13T07:56:06.098" v="2144" actId="164"/>
          <ac:grpSpMkLst>
            <pc:docMk/>
            <pc:sldMk cId="2268098962" sldId="281"/>
            <ac:grpSpMk id="10" creationId="{9C17D21E-C0D5-DD3C-35D1-51F1CF43C5E1}"/>
          </ac:grpSpMkLst>
        </pc:grpChg>
        <pc:grpChg chg="add del mod ord">
          <ac:chgData name="DANIELE BALDINI" userId="2fc1efbb-6ad5-4100-86e6-f2e7a451296b" providerId="ADAL" clId="{D5C1FFD7-F279-4825-8BE3-D9ABAF26F41D}" dt="2024-06-13T07:50:02.061" v="2097" actId="165"/>
          <ac:grpSpMkLst>
            <pc:docMk/>
            <pc:sldMk cId="2268098962" sldId="281"/>
            <ac:grpSpMk id="14" creationId="{F03CC9AD-C202-E345-43AD-1C5FBC5D09BD}"/>
          </ac:grpSpMkLst>
        </pc:grpChg>
        <pc:grpChg chg="add del mod topLvl">
          <ac:chgData name="DANIELE BALDINI" userId="2fc1efbb-6ad5-4100-86e6-f2e7a451296b" providerId="ADAL" clId="{D5C1FFD7-F279-4825-8BE3-D9ABAF26F41D}" dt="2024-06-13T08:02:22.065" v="2202" actId="165"/>
          <ac:grpSpMkLst>
            <pc:docMk/>
            <pc:sldMk cId="2268098962" sldId="281"/>
            <ac:grpSpMk id="19" creationId="{808DEE02-4478-15CA-2B61-BDFB6019AE5D}"/>
          </ac:grpSpMkLst>
        </pc:grpChg>
        <pc:grpChg chg="add del mod">
          <ac:chgData name="DANIELE BALDINI" userId="2fc1efbb-6ad5-4100-86e6-f2e7a451296b" providerId="ADAL" clId="{D5C1FFD7-F279-4825-8BE3-D9ABAF26F41D}" dt="2024-06-13T07:53:55.107" v="2117" actId="165"/>
          <ac:grpSpMkLst>
            <pc:docMk/>
            <pc:sldMk cId="2268098962" sldId="281"/>
            <ac:grpSpMk id="20" creationId="{4F126789-21D0-38E6-72C4-ACC1CDBD4043}"/>
          </ac:grpSpMkLst>
        </pc:grpChg>
        <pc:grpChg chg="add del mod">
          <ac:chgData name="DANIELE BALDINI" userId="2fc1efbb-6ad5-4100-86e6-f2e7a451296b" providerId="ADAL" clId="{D5C1FFD7-F279-4825-8BE3-D9ABAF26F41D}" dt="2024-06-13T07:54:43.817" v="2128" actId="165"/>
          <ac:grpSpMkLst>
            <pc:docMk/>
            <pc:sldMk cId="2268098962" sldId="281"/>
            <ac:grpSpMk id="21" creationId="{2FAFFD65-7AB4-FB62-0E42-7A669BE104B6}"/>
          </ac:grpSpMkLst>
        </pc:grpChg>
        <pc:grpChg chg="add del mod">
          <ac:chgData name="DANIELE BALDINI" userId="2fc1efbb-6ad5-4100-86e6-f2e7a451296b" providerId="ADAL" clId="{D5C1FFD7-F279-4825-8BE3-D9ABAF26F41D}" dt="2024-06-13T07:54:55.221" v="2131" actId="165"/>
          <ac:grpSpMkLst>
            <pc:docMk/>
            <pc:sldMk cId="2268098962" sldId="281"/>
            <ac:grpSpMk id="22" creationId="{BC25B4F6-136D-39E3-4E10-4BFB6E2DCCB0}"/>
          </ac:grpSpMkLst>
        </pc:grpChg>
        <pc:grpChg chg="del mod topLvl">
          <ac:chgData name="DANIELE BALDINI" userId="2fc1efbb-6ad5-4100-86e6-f2e7a451296b" providerId="ADAL" clId="{D5C1FFD7-F279-4825-8BE3-D9ABAF26F41D}" dt="2024-06-13T07:54:58.220" v="2132" actId="478"/>
          <ac:grpSpMkLst>
            <pc:docMk/>
            <pc:sldMk cId="2268098962" sldId="281"/>
            <ac:grpSpMk id="24" creationId="{6E5C3B7C-580A-2733-3404-4D964282F5EF}"/>
          </ac:grpSpMkLst>
        </pc:grpChg>
        <pc:grpChg chg="add mod ord">
          <ac:chgData name="DANIELE BALDINI" userId="2fc1efbb-6ad5-4100-86e6-f2e7a451296b" providerId="ADAL" clId="{D5C1FFD7-F279-4825-8BE3-D9ABAF26F41D}" dt="2024-06-13T08:01:32.703" v="2189" actId="1076"/>
          <ac:grpSpMkLst>
            <pc:docMk/>
            <pc:sldMk cId="2268098962" sldId="281"/>
            <ac:grpSpMk id="27" creationId="{9CB5513D-74FE-1724-1DF7-68F53C27C741}"/>
          </ac:grpSpMkLst>
        </pc:grpChg>
        <pc:grpChg chg="add del mod">
          <ac:chgData name="DANIELE BALDINI" userId="2fc1efbb-6ad5-4100-86e6-f2e7a451296b" providerId="ADAL" clId="{D5C1FFD7-F279-4825-8BE3-D9ABAF26F41D}" dt="2024-06-13T08:02:10.601" v="2198" actId="165"/>
          <ac:grpSpMkLst>
            <pc:docMk/>
            <pc:sldMk cId="2268098962" sldId="281"/>
            <ac:grpSpMk id="28" creationId="{6F6BB7A4-1A20-FDF8-C2AC-203816A9EB4B}"/>
          </ac:grpSpMkLst>
        </pc:grpChg>
        <pc:grpChg chg="add mod">
          <ac:chgData name="DANIELE BALDINI" userId="2fc1efbb-6ad5-4100-86e6-f2e7a451296b" providerId="ADAL" clId="{D5C1FFD7-F279-4825-8BE3-D9ABAF26F41D}" dt="2024-06-13T08:02:31.433" v="2204" actId="164"/>
          <ac:grpSpMkLst>
            <pc:docMk/>
            <pc:sldMk cId="2268098962" sldId="281"/>
            <ac:grpSpMk id="31" creationId="{25EDA7D8-FF7B-3117-6B3E-ED31DC1B2167}"/>
          </ac:grpSpMkLst>
        </pc:grpChg>
        <pc:picChg chg="add mod ord">
          <ac:chgData name="DANIELE BALDINI" userId="2fc1efbb-6ad5-4100-86e6-f2e7a451296b" providerId="ADAL" clId="{D5C1FFD7-F279-4825-8BE3-D9ABAF26F41D}" dt="2024-06-13T08:02:22.065" v="2202" actId="165"/>
          <ac:picMkLst>
            <pc:docMk/>
            <pc:sldMk cId="2268098962" sldId="281"/>
            <ac:picMk id="7" creationId="{CE595D3B-532E-A826-82B1-CA9EA01625CB}"/>
          </ac:picMkLst>
        </pc:picChg>
        <pc:picChg chg="mod">
          <ac:chgData name="DANIELE BALDINI" userId="2fc1efbb-6ad5-4100-86e6-f2e7a451296b" providerId="ADAL" clId="{D5C1FFD7-F279-4825-8BE3-D9ABAF26F41D}" dt="2024-06-13T07:53:55.107" v="2117" actId="165"/>
          <ac:picMkLst>
            <pc:docMk/>
            <pc:sldMk cId="2268098962" sldId="281"/>
            <ac:picMk id="12" creationId="{24D441FE-7D20-4E52-69FE-59174DA70D3D}"/>
          </ac:picMkLst>
        </pc:picChg>
        <pc:picChg chg="mod">
          <ac:chgData name="DANIELE BALDINI" userId="2fc1efbb-6ad5-4100-86e6-f2e7a451296b" providerId="ADAL" clId="{D5C1FFD7-F279-4825-8BE3-D9ABAF26F41D}" dt="2024-06-13T07:54:55.221" v="2131" actId="165"/>
          <ac:picMkLst>
            <pc:docMk/>
            <pc:sldMk cId="2268098962" sldId="281"/>
            <ac:picMk id="26" creationId="{7EE86313-0E7B-BA34-DC63-8D6AF2DD5D1E}"/>
          </ac:picMkLst>
        </pc:picChg>
      </pc:sldChg>
      <pc:sldChg chg="addSp delSp modSp add mod">
        <pc:chgData name="DANIELE BALDINI" userId="2fc1efbb-6ad5-4100-86e6-f2e7a451296b" providerId="ADAL" clId="{D5C1FFD7-F279-4825-8BE3-D9ABAF26F41D}" dt="2024-06-13T08:26:41.313" v="2612" actId="2711"/>
        <pc:sldMkLst>
          <pc:docMk/>
          <pc:sldMk cId="3717905545" sldId="282"/>
        </pc:sldMkLst>
        <pc:spChg chg="mod">
          <ac:chgData name="DANIELE BALDINI" userId="2fc1efbb-6ad5-4100-86e6-f2e7a451296b" providerId="ADAL" clId="{D5C1FFD7-F279-4825-8BE3-D9ABAF26F41D}" dt="2024-06-13T07:57:20.920" v="2157" actId="165"/>
          <ac:spMkLst>
            <pc:docMk/>
            <pc:sldMk cId="3717905545" sldId="282"/>
            <ac:spMk id="8" creationId="{5F646B3C-6292-CD6D-C570-00FA73E764E8}"/>
          </ac:spMkLst>
        </pc:spChg>
        <pc:spChg chg="mod">
          <ac:chgData name="DANIELE BALDINI" userId="2fc1efbb-6ad5-4100-86e6-f2e7a451296b" providerId="ADAL" clId="{D5C1FFD7-F279-4825-8BE3-D9ABAF26F41D}" dt="2024-06-13T08:04:04.769" v="2205" actId="165"/>
          <ac:spMkLst>
            <pc:docMk/>
            <pc:sldMk cId="3717905545" sldId="282"/>
            <ac:spMk id="11" creationId="{4B636E52-3973-C0BD-0924-7CCF611DBEB5}"/>
          </ac:spMkLst>
        </pc:spChg>
        <pc:spChg chg="mod topLvl">
          <ac:chgData name="DANIELE BALDINI" userId="2fc1efbb-6ad5-4100-86e6-f2e7a451296b" providerId="ADAL" clId="{D5C1FFD7-F279-4825-8BE3-D9ABAF26F41D}" dt="2024-06-13T07:57:35.765" v="2161" actId="164"/>
          <ac:spMkLst>
            <pc:docMk/>
            <pc:sldMk cId="3717905545" sldId="282"/>
            <ac:spMk id="13" creationId="{F09FA0AE-9D0A-85C8-E8C9-52C6B0DEF4E0}"/>
          </ac:spMkLst>
        </pc:spChg>
        <pc:spChg chg="mod topLvl">
          <ac:chgData name="DANIELE BALDINI" userId="2fc1efbb-6ad5-4100-86e6-f2e7a451296b" providerId="ADAL" clId="{D5C1FFD7-F279-4825-8BE3-D9ABAF26F41D}" dt="2024-06-13T08:04:25.514" v="2208" actId="164"/>
          <ac:spMkLst>
            <pc:docMk/>
            <pc:sldMk cId="3717905545" sldId="282"/>
            <ac:spMk id="15" creationId="{7A37A023-DA31-44C5-5700-685B2BFC69C8}"/>
          </ac:spMkLst>
        </pc:spChg>
        <pc:spChg chg="del">
          <ac:chgData name="DANIELE BALDINI" userId="2fc1efbb-6ad5-4100-86e6-f2e7a451296b" providerId="ADAL" clId="{D5C1FFD7-F279-4825-8BE3-D9ABAF26F41D}" dt="2024-06-13T07:56:52.486" v="2149" actId="478"/>
          <ac:spMkLst>
            <pc:docMk/>
            <pc:sldMk cId="3717905545" sldId="282"/>
            <ac:spMk id="16" creationId="{D9F1AFB8-9925-075C-6D6F-E0F0AAF1C7B3}"/>
          </ac:spMkLst>
        </pc:spChg>
        <pc:spChg chg="add mod">
          <ac:chgData name="DANIELE BALDINI" userId="2fc1efbb-6ad5-4100-86e6-f2e7a451296b" providerId="ADAL" clId="{D5C1FFD7-F279-4825-8BE3-D9ABAF26F41D}" dt="2024-06-13T08:25:34.703" v="2609" actId="1076"/>
          <ac:spMkLst>
            <pc:docMk/>
            <pc:sldMk cId="3717905545" sldId="282"/>
            <ac:spMk id="17" creationId="{EBBE6564-E4BC-A494-D5D3-EBF2E4E87479}"/>
          </ac:spMkLst>
        </pc:spChg>
        <pc:spChg chg="mod">
          <ac:chgData name="DANIELE BALDINI" userId="2fc1efbb-6ad5-4100-86e6-f2e7a451296b" providerId="ADAL" clId="{D5C1FFD7-F279-4825-8BE3-D9ABAF26F41D}" dt="2024-06-13T08:04:04.769" v="2205" actId="165"/>
          <ac:spMkLst>
            <pc:docMk/>
            <pc:sldMk cId="3717905545" sldId="282"/>
            <ac:spMk id="23" creationId="{7F23F667-5DCC-E245-6441-FCEB4BAED473}"/>
          </ac:spMkLst>
        </pc:spChg>
        <pc:spChg chg="mod">
          <ac:chgData name="DANIELE BALDINI" userId="2fc1efbb-6ad5-4100-86e6-f2e7a451296b" providerId="ADAL" clId="{D5C1FFD7-F279-4825-8BE3-D9ABAF26F41D}" dt="2024-06-13T08:26:41.313" v="2612" actId="2711"/>
          <ac:spMkLst>
            <pc:docMk/>
            <pc:sldMk cId="3717905545" sldId="282"/>
            <ac:spMk id="28" creationId="{BC7CB23A-B1C0-F856-F166-3496F38381C6}"/>
          </ac:spMkLst>
        </pc:spChg>
        <pc:grpChg chg="mod topLvl">
          <ac:chgData name="DANIELE BALDINI" userId="2fc1efbb-6ad5-4100-86e6-f2e7a451296b" providerId="ADAL" clId="{D5C1FFD7-F279-4825-8BE3-D9ABAF26F41D}" dt="2024-06-13T07:57:35.765" v="2161" actId="164"/>
          <ac:grpSpMkLst>
            <pc:docMk/>
            <pc:sldMk cId="3717905545" sldId="282"/>
            <ac:grpSpMk id="4" creationId="{5C9F2E8B-A186-AB4E-8C10-80D4B9345A54}"/>
          </ac:grpSpMkLst>
        </pc:grpChg>
        <pc:grpChg chg="add mod">
          <ac:chgData name="DANIELE BALDINI" userId="2fc1efbb-6ad5-4100-86e6-f2e7a451296b" providerId="ADAL" clId="{D5C1FFD7-F279-4825-8BE3-D9ABAF26F41D}" dt="2024-06-13T07:57:35.765" v="2161" actId="164"/>
          <ac:grpSpMkLst>
            <pc:docMk/>
            <pc:sldMk cId="3717905545" sldId="282"/>
            <ac:grpSpMk id="6" creationId="{8599B66F-DA22-FA6A-9E61-F6DF20B58AE1}"/>
          </ac:grpSpMkLst>
        </pc:grpChg>
        <pc:grpChg chg="add del mod">
          <ac:chgData name="DANIELE BALDINI" userId="2fc1efbb-6ad5-4100-86e6-f2e7a451296b" providerId="ADAL" clId="{D5C1FFD7-F279-4825-8BE3-D9ABAF26F41D}" dt="2024-06-13T08:01:56.434" v="2195" actId="165"/>
          <ac:grpSpMkLst>
            <pc:docMk/>
            <pc:sldMk cId="3717905545" sldId="282"/>
            <ac:grpSpMk id="9" creationId="{7E1673C2-2BD3-A29A-8A71-C32106BABE7D}"/>
          </ac:grpSpMkLst>
        </pc:grpChg>
        <pc:grpChg chg="mod">
          <ac:chgData name="DANIELE BALDINI" userId="2fc1efbb-6ad5-4100-86e6-f2e7a451296b" providerId="ADAL" clId="{D5C1FFD7-F279-4825-8BE3-D9ABAF26F41D}" dt="2024-06-13T08:04:04.769" v="2205" actId="165"/>
          <ac:grpSpMkLst>
            <pc:docMk/>
            <pc:sldMk cId="3717905545" sldId="282"/>
            <ac:grpSpMk id="10" creationId="{9C17D21E-C0D5-DD3C-35D1-51F1CF43C5E1}"/>
          </ac:grpSpMkLst>
        </pc:grpChg>
        <pc:grpChg chg="add del mod">
          <ac:chgData name="DANIELE BALDINI" userId="2fc1efbb-6ad5-4100-86e6-f2e7a451296b" providerId="ADAL" clId="{D5C1FFD7-F279-4825-8BE3-D9ABAF26F41D}" dt="2024-06-13T08:04:04.769" v="2205" actId="165"/>
          <ac:grpSpMkLst>
            <pc:docMk/>
            <pc:sldMk cId="3717905545" sldId="282"/>
            <ac:grpSpMk id="18" creationId="{0FB194EA-110D-2166-D377-CA11C0E02B7C}"/>
          </ac:grpSpMkLst>
        </pc:grpChg>
        <pc:grpChg chg="del mod">
          <ac:chgData name="DANIELE BALDINI" userId="2fc1efbb-6ad5-4100-86e6-f2e7a451296b" providerId="ADAL" clId="{D5C1FFD7-F279-4825-8BE3-D9ABAF26F41D}" dt="2024-06-13T07:57:20.920" v="2157" actId="165"/>
          <ac:grpSpMkLst>
            <pc:docMk/>
            <pc:sldMk cId="3717905545" sldId="282"/>
            <ac:grpSpMk id="19" creationId="{808DEE02-4478-15CA-2B61-BDFB6019AE5D}"/>
          </ac:grpSpMkLst>
        </pc:grpChg>
        <pc:grpChg chg="add mod">
          <ac:chgData name="DANIELE BALDINI" userId="2fc1efbb-6ad5-4100-86e6-f2e7a451296b" providerId="ADAL" clId="{D5C1FFD7-F279-4825-8BE3-D9ABAF26F41D}" dt="2024-06-13T08:04:25.514" v="2208" actId="164"/>
          <ac:grpSpMkLst>
            <pc:docMk/>
            <pc:sldMk cId="3717905545" sldId="282"/>
            <ac:grpSpMk id="20" creationId="{B900DC92-E3E9-AC54-8FC0-6D9AA92AB708}"/>
          </ac:grpSpMkLst>
        </pc:grpChg>
        <pc:grpChg chg="mod topLvl">
          <ac:chgData name="DANIELE BALDINI" userId="2fc1efbb-6ad5-4100-86e6-f2e7a451296b" providerId="ADAL" clId="{D5C1FFD7-F279-4825-8BE3-D9ABAF26F41D}" dt="2024-06-13T08:04:25.514" v="2208" actId="164"/>
          <ac:grpSpMkLst>
            <pc:docMk/>
            <pc:sldMk cId="3717905545" sldId="282"/>
            <ac:grpSpMk id="27" creationId="{9CB5513D-74FE-1724-1DF7-68F53C27C741}"/>
          </ac:grpSpMkLst>
        </pc:grpChg>
        <pc:picChg chg="mod">
          <ac:chgData name="DANIELE BALDINI" userId="2fc1efbb-6ad5-4100-86e6-f2e7a451296b" providerId="ADAL" clId="{D5C1FFD7-F279-4825-8BE3-D9ABAF26F41D}" dt="2024-06-13T07:57:20.920" v="2157" actId="165"/>
          <ac:picMkLst>
            <pc:docMk/>
            <pc:sldMk cId="3717905545" sldId="282"/>
            <ac:picMk id="7" creationId="{CE595D3B-532E-A826-82B1-CA9EA01625CB}"/>
          </ac:picMkLst>
        </pc:picChg>
        <pc:picChg chg="mod">
          <ac:chgData name="DANIELE BALDINI" userId="2fc1efbb-6ad5-4100-86e6-f2e7a451296b" providerId="ADAL" clId="{D5C1FFD7-F279-4825-8BE3-D9ABAF26F41D}" dt="2024-06-13T08:04:04.769" v="2205" actId="165"/>
          <ac:picMkLst>
            <pc:docMk/>
            <pc:sldMk cId="3717905545" sldId="282"/>
            <ac:picMk id="12" creationId="{24D441FE-7D20-4E52-69FE-59174DA70D3D}"/>
          </ac:picMkLst>
        </pc:picChg>
      </pc:sldChg>
      <pc:sldChg chg="addSp delSp modSp add mod modTransition modAnim">
        <pc:chgData name="DANIELE BALDINI" userId="2fc1efbb-6ad5-4100-86e6-f2e7a451296b" providerId="ADAL" clId="{D5C1FFD7-F279-4825-8BE3-D9ABAF26F41D}" dt="2024-06-13T08:32:02.673" v="2659" actId="14100"/>
        <pc:sldMkLst>
          <pc:docMk/>
          <pc:sldMk cId="1803161131" sldId="283"/>
        </pc:sldMkLst>
        <pc:spChg chg="add del mod">
          <ac:chgData name="DANIELE BALDINI" userId="2fc1efbb-6ad5-4100-86e6-f2e7a451296b" providerId="ADAL" clId="{D5C1FFD7-F279-4825-8BE3-D9ABAF26F41D}" dt="2024-06-13T08:15:07.490" v="2261" actId="478"/>
          <ac:spMkLst>
            <pc:docMk/>
            <pc:sldMk cId="1803161131" sldId="283"/>
            <ac:spMk id="6" creationId="{C1A54360-619E-881D-F92E-0C3EFD9AEC3C}"/>
          </ac:spMkLst>
        </pc:spChg>
        <pc:spChg chg="add del mod">
          <ac:chgData name="DANIELE BALDINI" userId="2fc1efbb-6ad5-4100-86e6-f2e7a451296b" providerId="ADAL" clId="{D5C1FFD7-F279-4825-8BE3-D9ABAF26F41D}" dt="2024-06-13T08:17:28.915" v="2290" actId="478"/>
          <ac:spMkLst>
            <pc:docMk/>
            <pc:sldMk cId="1803161131" sldId="283"/>
            <ac:spMk id="9" creationId="{DE19ED6A-2D40-A653-A8FE-E67FD895D30F}"/>
          </ac:spMkLst>
        </pc:spChg>
        <pc:spChg chg="add mod modVis">
          <ac:chgData name="DANIELE BALDINI" userId="2fc1efbb-6ad5-4100-86e6-f2e7a451296b" providerId="ADAL" clId="{D5C1FFD7-F279-4825-8BE3-D9ABAF26F41D}" dt="2024-06-13T08:32:02.673" v="2659" actId="14100"/>
          <ac:spMkLst>
            <pc:docMk/>
            <pc:sldMk cId="1803161131" sldId="283"/>
            <ac:spMk id="14" creationId="{4E0763D3-C079-557D-5877-866B60E926B7}"/>
          </ac:spMkLst>
        </pc:spChg>
        <pc:spChg chg="add del mod ord">
          <ac:chgData name="DANIELE BALDINI" userId="2fc1efbb-6ad5-4100-86e6-f2e7a451296b" providerId="ADAL" clId="{D5C1FFD7-F279-4825-8BE3-D9ABAF26F41D}" dt="2024-06-13T08:30:22.382" v="2640" actId="478"/>
          <ac:spMkLst>
            <pc:docMk/>
            <pc:sldMk cId="1803161131" sldId="283"/>
            <ac:spMk id="17" creationId="{69728EC9-FA18-51E4-66DD-762323B4CD5D}"/>
          </ac:spMkLst>
        </pc:spChg>
        <pc:spChg chg="mod">
          <ac:chgData name="DANIELE BALDINI" userId="2fc1efbb-6ad5-4100-86e6-f2e7a451296b" providerId="ADAL" clId="{D5C1FFD7-F279-4825-8BE3-D9ABAF26F41D}" dt="2024-06-13T08:31:26.424" v="2653" actId="2711"/>
          <ac:spMkLst>
            <pc:docMk/>
            <pc:sldMk cId="1803161131" sldId="283"/>
            <ac:spMk id="32" creationId="{0589FD9A-45DD-9294-7AA7-D06E5F57CA3A}"/>
          </ac:spMkLst>
        </pc:spChg>
        <pc:spChg chg="mod ord modVis">
          <ac:chgData name="DANIELE BALDINI" userId="2fc1efbb-6ad5-4100-86e6-f2e7a451296b" providerId="ADAL" clId="{D5C1FFD7-F279-4825-8BE3-D9ABAF26F41D}" dt="2024-06-13T08:31:31.334" v="2655" actId="14429"/>
          <ac:spMkLst>
            <pc:docMk/>
            <pc:sldMk cId="1803161131" sldId="283"/>
            <ac:spMk id="34" creationId="{DC1BC9A6-D0D0-3CB3-AB90-5A23B07CC7CD}"/>
          </ac:spMkLst>
        </pc:spChg>
        <pc:spChg chg="del">
          <ac:chgData name="DANIELE BALDINI" userId="2fc1efbb-6ad5-4100-86e6-f2e7a451296b" providerId="ADAL" clId="{D5C1FFD7-F279-4825-8BE3-D9ABAF26F41D}" dt="2024-06-13T08:14:50.701" v="2254" actId="478"/>
          <ac:spMkLst>
            <pc:docMk/>
            <pc:sldMk cId="1803161131" sldId="283"/>
            <ac:spMk id="35" creationId="{C1A54360-619E-881D-F92E-0C3EFD9AEC3C}"/>
          </ac:spMkLst>
        </pc:spChg>
      </pc:sldChg>
      <pc:sldChg chg="addSp delSp modSp mod modTransition">
        <pc:chgData name="DANIELE BALDINI" userId="2fc1efbb-6ad5-4100-86e6-f2e7a451296b" providerId="ADAL" clId="{D5C1FFD7-F279-4825-8BE3-D9ABAF26F41D}" dt="2024-06-17T14:39:34.433" v="7268"/>
        <pc:sldMkLst>
          <pc:docMk/>
          <pc:sldMk cId="295933640" sldId="285"/>
        </pc:sldMkLst>
        <pc:spChg chg="mod">
          <ac:chgData name="DANIELE BALDINI" userId="2fc1efbb-6ad5-4100-86e6-f2e7a451296b" providerId="ADAL" clId="{D5C1FFD7-F279-4825-8BE3-D9ABAF26F41D}" dt="2024-06-13T09:13:18.871" v="3105" actId="20577"/>
          <ac:spMkLst>
            <pc:docMk/>
            <pc:sldMk cId="295933640" sldId="285"/>
            <ac:spMk id="6" creationId="{265E7000-EBBE-D9DF-F106-3703E0ABECDA}"/>
          </ac:spMkLst>
        </pc:spChg>
        <pc:spChg chg="mod">
          <ac:chgData name="DANIELE BALDINI" userId="2fc1efbb-6ad5-4100-86e6-f2e7a451296b" providerId="ADAL" clId="{D5C1FFD7-F279-4825-8BE3-D9ABAF26F41D}" dt="2024-06-13T08:54:23.426" v="2907" actId="14100"/>
          <ac:spMkLst>
            <pc:docMk/>
            <pc:sldMk cId="295933640" sldId="285"/>
            <ac:spMk id="7" creationId="{01BFAAE1-9EE4-F531-FBD4-FF57ACA3C91F}"/>
          </ac:spMkLst>
        </pc:spChg>
        <pc:spChg chg="add mod">
          <ac:chgData name="DANIELE BALDINI" userId="2fc1efbb-6ad5-4100-86e6-f2e7a451296b" providerId="ADAL" clId="{D5C1FFD7-F279-4825-8BE3-D9ABAF26F41D}" dt="2024-06-13T08:57:35.417" v="2934" actId="14100"/>
          <ac:spMkLst>
            <pc:docMk/>
            <pc:sldMk cId="295933640" sldId="285"/>
            <ac:spMk id="10" creationId="{1992D369-E275-B42B-F0EB-31D491CB0953}"/>
          </ac:spMkLst>
        </pc:spChg>
        <pc:spChg chg="add del mod">
          <ac:chgData name="DANIELE BALDINI" userId="2fc1efbb-6ad5-4100-86e6-f2e7a451296b" providerId="ADAL" clId="{D5C1FFD7-F279-4825-8BE3-D9ABAF26F41D}" dt="2024-06-13T08:45:29.714" v="2796" actId="478"/>
          <ac:spMkLst>
            <pc:docMk/>
            <pc:sldMk cId="295933640" sldId="285"/>
            <ac:spMk id="11" creationId="{4E361963-2953-734A-40DF-AFA55FF04E2F}"/>
          </ac:spMkLst>
        </pc:spChg>
        <pc:spChg chg="add mod">
          <ac:chgData name="DANIELE BALDINI" userId="2fc1efbb-6ad5-4100-86e6-f2e7a451296b" providerId="ADAL" clId="{D5C1FFD7-F279-4825-8BE3-D9ABAF26F41D}" dt="2024-06-13T08:57:40.845" v="2941" actId="404"/>
          <ac:spMkLst>
            <pc:docMk/>
            <pc:sldMk cId="295933640" sldId="285"/>
            <ac:spMk id="12" creationId="{FB2729D8-AC05-2D69-189B-A68F582E03C9}"/>
          </ac:spMkLst>
        </pc:spChg>
        <pc:spChg chg="mod">
          <ac:chgData name="DANIELE BALDINI" userId="2fc1efbb-6ad5-4100-86e6-f2e7a451296b" providerId="ADAL" clId="{D5C1FFD7-F279-4825-8BE3-D9ABAF26F41D}" dt="2024-06-13T08:53:54.302" v="2891" actId="207"/>
          <ac:spMkLst>
            <pc:docMk/>
            <pc:sldMk cId="295933640" sldId="285"/>
            <ac:spMk id="13" creationId="{59DB47F3-B0AF-0872-F553-F6AA28929137}"/>
          </ac:spMkLst>
        </pc:spChg>
        <pc:spChg chg="del mod">
          <ac:chgData name="DANIELE BALDINI" userId="2fc1efbb-6ad5-4100-86e6-f2e7a451296b" providerId="ADAL" clId="{D5C1FFD7-F279-4825-8BE3-D9ABAF26F41D}" dt="2024-06-13T08:51:09.038" v="2842" actId="478"/>
          <ac:spMkLst>
            <pc:docMk/>
            <pc:sldMk cId="295933640" sldId="285"/>
            <ac:spMk id="14" creationId="{C9EA9862-E0C3-D01D-23D5-441F1B772216}"/>
          </ac:spMkLst>
        </pc:spChg>
        <pc:spChg chg="mod">
          <ac:chgData name="DANIELE BALDINI" userId="2fc1efbb-6ad5-4100-86e6-f2e7a451296b" providerId="ADAL" clId="{D5C1FFD7-F279-4825-8BE3-D9ABAF26F41D}" dt="2024-06-13T08:57:38.279" v="2939" actId="2711"/>
          <ac:spMkLst>
            <pc:docMk/>
            <pc:sldMk cId="295933640" sldId="285"/>
            <ac:spMk id="15" creationId="{6FFD95BB-B3F5-283C-F665-719B2E4A860E}"/>
          </ac:spMkLst>
        </pc:spChg>
        <pc:spChg chg="add mod">
          <ac:chgData name="DANIELE BALDINI" userId="2fc1efbb-6ad5-4100-86e6-f2e7a451296b" providerId="ADAL" clId="{D5C1FFD7-F279-4825-8BE3-D9ABAF26F41D}" dt="2024-06-13T08:53:49.467" v="2890" actId="207"/>
          <ac:spMkLst>
            <pc:docMk/>
            <pc:sldMk cId="295933640" sldId="285"/>
            <ac:spMk id="16" creationId="{DBF7784D-F23D-BDC4-83F0-6652D2EDD2EC}"/>
          </ac:spMkLst>
        </pc:spChg>
        <pc:spChg chg="add mod">
          <ac:chgData name="DANIELE BALDINI" userId="2fc1efbb-6ad5-4100-86e6-f2e7a451296b" providerId="ADAL" clId="{D5C1FFD7-F279-4825-8BE3-D9ABAF26F41D}" dt="2024-06-13T08:53:49.467" v="2890" actId="207"/>
          <ac:spMkLst>
            <pc:docMk/>
            <pc:sldMk cId="295933640" sldId="285"/>
            <ac:spMk id="17" creationId="{724DE7ED-D5D9-2DB2-2008-4200D6B7AF66}"/>
          </ac:spMkLst>
        </pc:spChg>
        <pc:spChg chg="add mod">
          <ac:chgData name="DANIELE BALDINI" userId="2fc1efbb-6ad5-4100-86e6-f2e7a451296b" providerId="ADAL" clId="{D5C1FFD7-F279-4825-8BE3-D9ABAF26F41D}" dt="2024-06-13T08:53:49.467" v="2890" actId="207"/>
          <ac:spMkLst>
            <pc:docMk/>
            <pc:sldMk cId="295933640" sldId="285"/>
            <ac:spMk id="18" creationId="{1C1814C8-EC4F-3448-1E1B-5C5275F3FD01}"/>
          </ac:spMkLst>
        </pc:spChg>
        <pc:spChg chg="del mod">
          <ac:chgData name="DANIELE BALDINI" userId="2fc1efbb-6ad5-4100-86e6-f2e7a451296b" providerId="ADAL" clId="{D5C1FFD7-F279-4825-8BE3-D9ABAF26F41D}" dt="2024-06-13T09:18:14.073" v="3152"/>
          <ac:spMkLst>
            <pc:docMk/>
            <pc:sldMk cId="295933640" sldId="285"/>
            <ac:spMk id="20" creationId="{AB1CBA9C-BFF3-4F01-087F-C3496FCC963C}"/>
          </ac:spMkLst>
        </pc:spChg>
        <pc:spChg chg="add mod">
          <ac:chgData name="DANIELE BALDINI" userId="2fc1efbb-6ad5-4100-86e6-f2e7a451296b" providerId="ADAL" clId="{D5C1FFD7-F279-4825-8BE3-D9ABAF26F41D}" dt="2024-06-13T09:11:00.633" v="3100" actId="14100"/>
          <ac:spMkLst>
            <pc:docMk/>
            <pc:sldMk cId="295933640" sldId="285"/>
            <ac:spMk id="22" creationId="{5B825C90-34A7-F2EE-55F8-BBCA79BCF19D}"/>
          </ac:spMkLst>
        </pc:spChg>
        <pc:spChg chg="add mod">
          <ac:chgData name="DANIELE BALDINI" userId="2fc1efbb-6ad5-4100-86e6-f2e7a451296b" providerId="ADAL" clId="{D5C1FFD7-F279-4825-8BE3-D9ABAF26F41D}" dt="2024-06-13T09:02:44.793" v="2999" actId="164"/>
          <ac:spMkLst>
            <pc:docMk/>
            <pc:sldMk cId="295933640" sldId="285"/>
            <ac:spMk id="23" creationId="{5032AF6F-A519-844F-AE40-198F3E43562D}"/>
          </ac:spMkLst>
        </pc:spChg>
        <pc:spChg chg="add mod">
          <ac:chgData name="DANIELE BALDINI" userId="2fc1efbb-6ad5-4100-86e6-f2e7a451296b" providerId="ADAL" clId="{D5C1FFD7-F279-4825-8BE3-D9ABAF26F41D}" dt="2024-06-13T09:02:44.793" v="2999" actId="164"/>
          <ac:spMkLst>
            <pc:docMk/>
            <pc:sldMk cId="295933640" sldId="285"/>
            <ac:spMk id="25" creationId="{2F7C791B-9712-2749-229B-3C7D54ACA029}"/>
          </ac:spMkLst>
        </pc:spChg>
        <pc:spChg chg="add mod">
          <ac:chgData name="DANIELE BALDINI" userId="2fc1efbb-6ad5-4100-86e6-f2e7a451296b" providerId="ADAL" clId="{D5C1FFD7-F279-4825-8BE3-D9ABAF26F41D}" dt="2024-06-13T09:02:44.793" v="2999" actId="164"/>
          <ac:spMkLst>
            <pc:docMk/>
            <pc:sldMk cId="295933640" sldId="285"/>
            <ac:spMk id="26" creationId="{39FAC145-4119-CCCF-8E99-C5B6A6476D71}"/>
          </ac:spMkLst>
        </pc:spChg>
        <pc:spChg chg="add mod">
          <ac:chgData name="DANIELE BALDINI" userId="2fc1efbb-6ad5-4100-86e6-f2e7a451296b" providerId="ADAL" clId="{D5C1FFD7-F279-4825-8BE3-D9ABAF26F41D}" dt="2024-06-13T09:02:44.793" v="2999" actId="164"/>
          <ac:spMkLst>
            <pc:docMk/>
            <pc:sldMk cId="295933640" sldId="285"/>
            <ac:spMk id="27" creationId="{3ED9B4F1-7DB8-99E3-40EA-9EEF0BDA46FA}"/>
          </ac:spMkLst>
        </pc:spChg>
        <pc:spChg chg="add mod">
          <ac:chgData name="DANIELE BALDINI" userId="2fc1efbb-6ad5-4100-86e6-f2e7a451296b" providerId="ADAL" clId="{D5C1FFD7-F279-4825-8BE3-D9ABAF26F41D}" dt="2024-06-13T09:27:48.112" v="3253" actId="20577"/>
          <ac:spMkLst>
            <pc:docMk/>
            <pc:sldMk cId="295933640" sldId="285"/>
            <ac:spMk id="29" creationId="{C2957727-2AEF-8437-F92B-5B8222F31725}"/>
          </ac:spMkLst>
        </pc:spChg>
        <pc:spChg chg="mod">
          <ac:chgData name="DANIELE BALDINI" userId="2fc1efbb-6ad5-4100-86e6-f2e7a451296b" providerId="ADAL" clId="{D5C1FFD7-F279-4825-8BE3-D9ABAF26F41D}" dt="2024-06-13T09:07:53.282" v="3084" actId="1076"/>
          <ac:spMkLst>
            <pc:docMk/>
            <pc:sldMk cId="295933640" sldId="285"/>
            <ac:spMk id="34" creationId="{F981689F-BB34-8C93-628A-EEB4CCE7AF2D}"/>
          </ac:spMkLst>
        </pc:spChg>
        <pc:spChg chg="mod">
          <ac:chgData name="DANIELE BALDINI" userId="2fc1efbb-6ad5-4100-86e6-f2e7a451296b" providerId="ADAL" clId="{D5C1FFD7-F279-4825-8BE3-D9ABAF26F41D}" dt="2024-06-13T09:20:05.713" v="3173" actId="14100"/>
          <ac:spMkLst>
            <pc:docMk/>
            <pc:sldMk cId="295933640" sldId="285"/>
            <ac:spMk id="38" creationId="{B14C532F-84EE-F507-C740-D364C4EAB3B9}"/>
          </ac:spMkLst>
        </pc:spChg>
        <pc:spChg chg="mod">
          <ac:chgData name="DANIELE BALDINI" userId="2fc1efbb-6ad5-4100-86e6-f2e7a451296b" providerId="ADAL" clId="{D5C1FFD7-F279-4825-8BE3-D9ABAF26F41D}" dt="2024-06-13T09:20:01.079" v="3172" actId="2710"/>
          <ac:spMkLst>
            <pc:docMk/>
            <pc:sldMk cId="295933640" sldId="285"/>
            <ac:spMk id="39" creationId="{F093912D-F50B-FD2F-872D-38BF23C8CCC2}"/>
          </ac:spMkLst>
        </pc:spChg>
        <pc:spChg chg="del mod topLvl">
          <ac:chgData name="DANIELE BALDINI" userId="2fc1efbb-6ad5-4100-86e6-f2e7a451296b" providerId="ADAL" clId="{D5C1FFD7-F279-4825-8BE3-D9ABAF26F41D}" dt="2024-06-13T09:19:10.399" v="3165" actId="478"/>
          <ac:spMkLst>
            <pc:docMk/>
            <pc:sldMk cId="295933640" sldId="285"/>
            <ac:spMk id="41" creationId="{07082559-DFD1-6DCB-ABBE-9DC31B56DA36}"/>
          </ac:spMkLst>
        </pc:spChg>
        <pc:spChg chg="del mod topLvl">
          <ac:chgData name="DANIELE BALDINI" userId="2fc1efbb-6ad5-4100-86e6-f2e7a451296b" providerId="ADAL" clId="{D5C1FFD7-F279-4825-8BE3-D9ABAF26F41D}" dt="2024-06-13T09:20:20.439" v="3174" actId="478"/>
          <ac:spMkLst>
            <pc:docMk/>
            <pc:sldMk cId="295933640" sldId="285"/>
            <ac:spMk id="42" creationId="{7AA835CB-3CF3-FE6F-0F78-AF291E3D9FAE}"/>
          </ac:spMkLst>
        </pc:spChg>
        <pc:spChg chg="mod">
          <ac:chgData name="DANIELE BALDINI" userId="2fc1efbb-6ad5-4100-86e6-f2e7a451296b" providerId="ADAL" clId="{D5C1FFD7-F279-4825-8BE3-D9ABAF26F41D}" dt="2024-06-13T09:28:48.496" v="3296" actId="207"/>
          <ac:spMkLst>
            <pc:docMk/>
            <pc:sldMk cId="295933640" sldId="285"/>
            <ac:spMk id="44" creationId="{84ADB6D3-0BC7-99DB-8F51-9520C6964D92}"/>
          </ac:spMkLst>
        </pc:spChg>
        <pc:spChg chg="mod">
          <ac:chgData name="DANIELE BALDINI" userId="2fc1efbb-6ad5-4100-86e6-f2e7a451296b" providerId="ADAL" clId="{D5C1FFD7-F279-4825-8BE3-D9ABAF26F41D}" dt="2024-06-13T09:28:44.177" v="3295" actId="20577"/>
          <ac:spMkLst>
            <pc:docMk/>
            <pc:sldMk cId="295933640" sldId="285"/>
            <ac:spMk id="45" creationId="{119D2973-50EC-E070-1B6D-CD1CCBE50A25}"/>
          </ac:spMkLst>
        </pc:spChg>
        <pc:grpChg chg="add mod">
          <ac:chgData name="DANIELE BALDINI" userId="2fc1efbb-6ad5-4100-86e6-f2e7a451296b" providerId="ADAL" clId="{D5C1FFD7-F279-4825-8BE3-D9ABAF26F41D}" dt="2024-06-13T08:55:51.067" v="2925" actId="164"/>
          <ac:grpSpMkLst>
            <pc:docMk/>
            <pc:sldMk cId="295933640" sldId="285"/>
            <ac:grpSpMk id="19" creationId="{3BA9FE15-54C8-D9B0-07BE-5B006C568E5F}"/>
          </ac:grpSpMkLst>
        </pc:grpChg>
        <pc:grpChg chg="add del mod">
          <ac:chgData name="DANIELE BALDINI" userId="2fc1efbb-6ad5-4100-86e6-f2e7a451296b" providerId="ADAL" clId="{D5C1FFD7-F279-4825-8BE3-D9ABAF26F41D}" dt="2024-06-13T08:58:03.905" v="2942" actId="478"/>
          <ac:grpSpMkLst>
            <pc:docMk/>
            <pc:sldMk cId="295933640" sldId="285"/>
            <ac:grpSpMk id="21" creationId="{B5A4C93B-CC58-416A-F4D0-9522F6344385}"/>
          </ac:grpSpMkLst>
        </pc:grpChg>
        <pc:grpChg chg="add mod">
          <ac:chgData name="DANIELE BALDINI" userId="2fc1efbb-6ad5-4100-86e6-f2e7a451296b" providerId="ADAL" clId="{D5C1FFD7-F279-4825-8BE3-D9ABAF26F41D}" dt="2024-06-13T09:09:40.125" v="3094" actId="164"/>
          <ac:grpSpMkLst>
            <pc:docMk/>
            <pc:sldMk cId="295933640" sldId="285"/>
            <ac:grpSpMk id="28" creationId="{1334EB49-A5E8-B3AC-9563-C531CB651F3C}"/>
          </ac:grpSpMkLst>
        </pc:grpChg>
        <pc:grpChg chg="add mod">
          <ac:chgData name="DANIELE BALDINI" userId="2fc1efbb-6ad5-4100-86e6-f2e7a451296b" providerId="ADAL" clId="{D5C1FFD7-F279-4825-8BE3-D9ABAF26F41D}" dt="2024-06-13T09:09:40.125" v="3094" actId="164"/>
          <ac:grpSpMkLst>
            <pc:docMk/>
            <pc:sldMk cId="295933640" sldId="285"/>
            <ac:grpSpMk id="32" creationId="{75781487-3506-7316-96CD-1CF8AF7D8B44}"/>
          </ac:grpSpMkLst>
        </pc:grpChg>
        <pc:grpChg chg="add mod">
          <ac:chgData name="DANIELE BALDINI" userId="2fc1efbb-6ad5-4100-86e6-f2e7a451296b" providerId="ADAL" clId="{D5C1FFD7-F279-4825-8BE3-D9ABAF26F41D}" dt="2024-06-13T09:09:40.125" v="3094" actId="164"/>
          <ac:grpSpMkLst>
            <pc:docMk/>
            <pc:sldMk cId="295933640" sldId="285"/>
            <ac:grpSpMk id="33" creationId="{87FF29C7-E0DC-3CA1-AFE7-E42B79C5B469}"/>
          </ac:grpSpMkLst>
        </pc:grpChg>
        <pc:grpChg chg="add mod">
          <ac:chgData name="DANIELE BALDINI" userId="2fc1efbb-6ad5-4100-86e6-f2e7a451296b" providerId="ADAL" clId="{D5C1FFD7-F279-4825-8BE3-D9ABAF26F41D}" dt="2024-06-13T09:11:08.356" v="3101" actId="1076"/>
          <ac:grpSpMkLst>
            <pc:docMk/>
            <pc:sldMk cId="295933640" sldId="285"/>
            <ac:grpSpMk id="36" creationId="{6A7B22C7-A135-EBC5-4F9B-CB8817C67E94}"/>
          </ac:grpSpMkLst>
        </pc:grpChg>
        <pc:grpChg chg="add mod">
          <ac:chgData name="DANIELE BALDINI" userId="2fc1efbb-6ad5-4100-86e6-f2e7a451296b" providerId="ADAL" clId="{D5C1FFD7-F279-4825-8BE3-D9ABAF26F41D}" dt="2024-06-13T09:29:09.914" v="3452" actId="1037"/>
          <ac:grpSpMkLst>
            <pc:docMk/>
            <pc:sldMk cId="295933640" sldId="285"/>
            <ac:grpSpMk id="37" creationId="{82B876B2-9467-4C5A-7CD4-39CF07E29B05}"/>
          </ac:grpSpMkLst>
        </pc:grpChg>
        <pc:grpChg chg="add del mod">
          <ac:chgData name="DANIELE BALDINI" userId="2fc1efbb-6ad5-4100-86e6-f2e7a451296b" providerId="ADAL" clId="{D5C1FFD7-F279-4825-8BE3-D9ABAF26F41D}" dt="2024-06-13T09:19:10.399" v="3165" actId="478"/>
          <ac:grpSpMkLst>
            <pc:docMk/>
            <pc:sldMk cId="295933640" sldId="285"/>
            <ac:grpSpMk id="40" creationId="{A0774C24-B448-27D7-2379-0AD5D01800E3}"/>
          </ac:grpSpMkLst>
        </pc:grpChg>
        <pc:grpChg chg="add del mod">
          <ac:chgData name="DANIELE BALDINI" userId="2fc1efbb-6ad5-4100-86e6-f2e7a451296b" providerId="ADAL" clId="{D5C1FFD7-F279-4825-8BE3-D9ABAF26F41D}" dt="2024-06-13T09:29:18.648" v="3453" actId="478"/>
          <ac:grpSpMkLst>
            <pc:docMk/>
            <pc:sldMk cId="295933640" sldId="285"/>
            <ac:grpSpMk id="43" creationId="{BEFAAAAD-0FE1-A58C-F582-E2BE3D1325CC}"/>
          </ac:grpSpMkLst>
        </pc:grpChg>
        <pc:picChg chg="add mod">
          <ac:chgData name="DANIELE BALDINI" userId="2fc1efbb-6ad5-4100-86e6-f2e7a451296b" providerId="ADAL" clId="{D5C1FFD7-F279-4825-8BE3-D9ABAF26F41D}" dt="2024-06-13T09:09:34.032" v="3093" actId="1076"/>
          <ac:picMkLst>
            <pc:docMk/>
            <pc:sldMk cId="295933640" sldId="285"/>
            <ac:picMk id="31" creationId="{15535B69-A27D-6E3B-7ACD-00DE98DB11D5}"/>
          </ac:picMkLst>
        </pc:picChg>
        <pc:picChg chg="mod">
          <ac:chgData name="DANIELE BALDINI" userId="2fc1efbb-6ad5-4100-86e6-f2e7a451296b" providerId="ADAL" clId="{D5C1FFD7-F279-4825-8BE3-D9ABAF26F41D}" dt="2024-06-13T09:08:06.392" v="3089" actId="14100"/>
          <ac:picMkLst>
            <pc:docMk/>
            <pc:sldMk cId="295933640" sldId="285"/>
            <ac:picMk id="35" creationId="{22901B17-339E-9A15-6AF7-D0C74D45C6F3}"/>
          </ac:picMkLst>
        </pc:picChg>
      </pc:sldChg>
      <pc:sldChg chg="addSp delSp modSp add mod modTransition">
        <pc:chgData name="DANIELE BALDINI" userId="2fc1efbb-6ad5-4100-86e6-f2e7a451296b" providerId="ADAL" clId="{D5C1FFD7-F279-4825-8BE3-D9ABAF26F41D}" dt="2024-06-17T14:39:46.585" v="7269"/>
        <pc:sldMkLst>
          <pc:docMk/>
          <pc:sldMk cId="2549674093" sldId="287"/>
        </pc:sldMkLst>
        <pc:spChg chg="mod">
          <ac:chgData name="DANIELE BALDINI" userId="2fc1efbb-6ad5-4100-86e6-f2e7a451296b" providerId="ADAL" clId="{D5C1FFD7-F279-4825-8BE3-D9ABAF26F41D}" dt="2024-06-13T09:24:59.208" v="3242" actId="20577"/>
          <ac:spMkLst>
            <pc:docMk/>
            <pc:sldMk cId="2549674093" sldId="287"/>
            <ac:spMk id="6" creationId="{265E7000-EBBE-D9DF-F106-3703E0ABECDA}"/>
          </ac:spMkLst>
        </pc:spChg>
        <pc:spChg chg="mod">
          <ac:chgData name="DANIELE BALDINI" userId="2fc1efbb-6ad5-4100-86e6-f2e7a451296b" providerId="ADAL" clId="{D5C1FFD7-F279-4825-8BE3-D9ABAF26F41D}" dt="2024-06-13T08:44:12.279" v="2758" actId="1076"/>
          <ac:spMkLst>
            <pc:docMk/>
            <pc:sldMk cId="2549674093" sldId="287"/>
            <ac:spMk id="11" creationId="{4E361963-2953-734A-40DF-AFA55FF04E2F}"/>
          </ac:spMkLst>
        </pc:spChg>
        <pc:spChg chg="mod">
          <ac:chgData name="DANIELE BALDINI" userId="2fc1efbb-6ad5-4100-86e6-f2e7a451296b" providerId="ADAL" clId="{D5C1FFD7-F279-4825-8BE3-D9ABAF26F41D}" dt="2024-06-13T09:28:03.122" v="3275" actId="20577"/>
          <ac:spMkLst>
            <pc:docMk/>
            <pc:sldMk cId="2549674093" sldId="287"/>
            <ac:spMk id="14" creationId="{140A72E4-E60F-2477-5B94-ACE99963AF5D}"/>
          </ac:spMkLst>
        </pc:spChg>
        <pc:spChg chg="del mod">
          <ac:chgData name="DANIELE BALDINI" userId="2fc1efbb-6ad5-4100-86e6-f2e7a451296b" providerId="ADAL" clId="{D5C1FFD7-F279-4825-8BE3-D9ABAF26F41D}" dt="2024-06-13T09:22:16.058" v="3200" actId="478"/>
          <ac:spMkLst>
            <pc:docMk/>
            <pc:sldMk cId="2549674093" sldId="287"/>
            <ac:spMk id="21" creationId="{6D9C02EB-E3D2-A424-35B3-C8DC36159A89}"/>
          </ac:spMkLst>
        </pc:spChg>
        <pc:spChg chg="mod">
          <ac:chgData name="DANIELE BALDINI" userId="2fc1efbb-6ad5-4100-86e6-f2e7a451296b" providerId="ADAL" clId="{D5C1FFD7-F279-4825-8BE3-D9ABAF26F41D}" dt="2024-06-13T09:23:09.370" v="3211" actId="1076"/>
          <ac:spMkLst>
            <pc:docMk/>
            <pc:sldMk cId="2549674093" sldId="287"/>
            <ac:spMk id="23" creationId="{11BA9312-F253-6B0F-1B83-B608FB24581E}"/>
          </ac:spMkLst>
        </pc:spChg>
        <pc:spChg chg="mod">
          <ac:chgData name="DANIELE BALDINI" userId="2fc1efbb-6ad5-4100-86e6-f2e7a451296b" providerId="ADAL" clId="{D5C1FFD7-F279-4825-8BE3-D9ABAF26F41D}" dt="2024-06-13T09:23:26.748" v="3214" actId="20577"/>
          <ac:spMkLst>
            <pc:docMk/>
            <pc:sldMk cId="2549674093" sldId="287"/>
            <ac:spMk id="24" creationId="{5DD02109-676C-CD48-FE18-70C15D2054DE}"/>
          </ac:spMkLst>
        </pc:spChg>
        <pc:grpChg chg="add mod">
          <ac:chgData name="DANIELE BALDINI" userId="2fc1efbb-6ad5-4100-86e6-f2e7a451296b" providerId="ADAL" clId="{D5C1FFD7-F279-4825-8BE3-D9ABAF26F41D}" dt="2024-06-13T09:23:43.948" v="3215" actId="1076"/>
          <ac:grpSpMkLst>
            <pc:docMk/>
            <pc:sldMk cId="2549674093" sldId="287"/>
            <ac:grpSpMk id="22" creationId="{9010ECAD-35B1-C1B7-F8D0-701130F0B255}"/>
          </ac:grpSpMkLst>
        </pc:grpChg>
      </pc:sldChg>
      <pc:sldChg chg="delSp modSp add mod modTransition">
        <pc:chgData name="DANIELE BALDINI" userId="2fc1efbb-6ad5-4100-86e6-f2e7a451296b" providerId="ADAL" clId="{D5C1FFD7-F279-4825-8BE3-D9ABAF26F41D}" dt="2024-06-17T14:39:30.793" v="7266"/>
        <pc:sldMkLst>
          <pc:docMk/>
          <pc:sldMk cId="617207044" sldId="288"/>
        </pc:sldMkLst>
        <pc:spChg chg="del mod">
          <ac:chgData name="DANIELE BALDINI" userId="2fc1efbb-6ad5-4100-86e6-f2e7a451296b" providerId="ADAL" clId="{D5C1FFD7-F279-4825-8BE3-D9ABAF26F41D}" dt="2024-06-13T08:47:31.108" v="2825" actId="478"/>
          <ac:spMkLst>
            <pc:docMk/>
            <pc:sldMk cId="617207044" sldId="288"/>
            <ac:spMk id="4" creationId="{E7F4A527-A219-FDEC-0D82-7B162ED6F3E5}"/>
          </ac:spMkLst>
        </pc:spChg>
        <pc:spChg chg="mod">
          <ac:chgData name="DANIELE BALDINI" userId="2fc1efbb-6ad5-4100-86e6-f2e7a451296b" providerId="ADAL" clId="{D5C1FFD7-F279-4825-8BE3-D9ABAF26F41D}" dt="2024-06-13T08:46:11.638" v="2807" actId="255"/>
          <ac:spMkLst>
            <pc:docMk/>
            <pc:sldMk cId="617207044" sldId="288"/>
            <ac:spMk id="16" creationId="{FAEF5F9A-30F7-C66C-33A9-C9CC647FCECF}"/>
          </ac:spMkLst>
        </pc:spChg>
        <pc:grpChg chg="mod">
          <ac:chgData name="DANIELE BALDINI" userId="2fc1efbb-6ad5-4100-86e6-f2e7a451296b" providerId="ADAL" clId="{D5C1FFD7-F279-4825-8BE3-D9ABAF26F41D}" dt="2024-06-13T08:48:01.237" v="2828" actId="465"/>
          <ac:grpSpMkLst>
            <pc:docMk/>
            <pc:sldMk cId="617207044" sldId="288"/>
            <ac:grpSpMk id="12" creationId="{E4E9260C-D1BB-4AD6-2944-D437F88ED48C}"/>
          </ac:grpSpMkLst>
        </pc:grpChg>
      </pc:sldChg>
      <pc:sldChg chg="addSp delSp modSp mod modTransition">
        <pc:chgData name="DANIELE BALDINI" userId="2fc1efbb-6ad5-4100-86e6-f2e7a451296b" providerId="ADAL" clId="{D5C1FFD7-F279-4825-8BE3-D9ABAF26F41D}" dt="2024-06-17T14:39:46.585" v="7269"/>
        <pc:sldMkLst>
          <pc:docMk/>
          <pc:sldMk cId="2491911967" sldId="290"/>
        </pc:sldMkLst>
        <pc:spChg chg="del mod">
          <ac:chgData name="DANIELE BALDINI" userId="2fc1efbb-6ad5-4100-86e6-f2e7a451296b" providerId="ADAL" clId="{D5C1FFD7-F279-4825-8BE3-D9ABAF26F41D}" dt="2024-06-13T09:21:15.871" v="3192"/>
          <ac:spMkLst>
            <pc:docMk/>
            <pc:sldMk cId="2491911967" sldId="290"/>
            <ac:spMk id="3" creationId="{831D0BC3-DDF2-69EB-4426-0C523476E0DD}"/>
          </ac:spMkLst>
        </pc:spChg>
        <pc:spChg chg="mod">
          <ac:chgData name="DANIELE BALDINI" userId="2fc1efbb-6ad5-4100-86e6-f2e7a451296b" providerId="ADAL" clId="{D5C1FFD7-F279-4825-8BE3-D9ABAF26F41D}" dt="2024-06-13T09:20:47.298" v="3185" actId="14100"/>
          <ac:spMkLst>
            <pc:docMk/>
            <pc:sldMk cId="2491911967" sldId="290"/>
            <ac:spMk id="7" creationId="{E9B058F8-606D-F134-3590-04C10082033B}"/>
          </ac:spMkLst>
        </pc:spChg>
        <pc:spChg chg="mod">
          <ac:chgData name="DANIELE BALDINI" userId="2fc1efbb-6ad5-4100-86e6-f2e7a451296b" providerId="ADAL" clId="{D5C1FFD7-F279-4825-8BE3-D9ABAF26F41D}" dt="2024-06-13T09:21:14.025" v="3190" actId="948"/>
          <ac:spMkLst>
            <pc:docMk/>
            <pc:sldMk cId="2491911967" sldId="290"/>
            <ac:spMk id="8" creationId="{43E10F6F-387A-14B9-A299-911178C8B3C5}"/>
          </ac:spMkLst>
        </pc:spChg>
        <pc:spChg chg="mod">
          <ac:chgData name="DANIELE BALDINI" userId="2fc1efbb-6ad5-4100-86e6-f2e7a451296b" providerId="ADAL" clId="{D5C1FFD7-F279-4825-8BE3-D9ABAF26F41D}" dt="2024-06-13T09:27:58.298" v="3264" actId="20577"/>
          <ac:spMkLst>
            <pc:docMk/>
            <pc:sldMk cId="2491911967" sldId="290"/>
            <ac:spMk id="29" creationId="{C2957727-2AEF-8437-F92B-5B8222F31725}"/>
          </ac:spMkLst>
        </pc:spChg>
        <pc:grpChg chg="add mod">
          <ac:chgData name="DANIELE BALDINI" userId="2fc1efbb-6ad5-4100-86e6-f2e7a451296b" providerId="ADAL" clId="{D5C1FFD7-F279-4825-8BE3-D9ABAF26F41D}" dt="2024-06-13T09:21:24.948" v="3193" actId="1076"/>
          <ac:grpSpMkLst>
            <pc:docMk/>
            <pc:sldMk cId="2491911967" sldId="290"/>
            <ac:grpSpMk id="4" creationId="{95C5B1E9-DDF7-297F-75AB-A379E5F811F2}"/>
          </ac:grpSpMkLst>
        </pc:grpChg>
      </pc:sldChg>
      <pc:sldChg chg="addSp delSp modSp mod modTransition">
        <pc:chgData name="DANIELE BALDINI" userId="2fc1efbb-6ad5-4100-86e6-f2e7a451296b" providerId="ADAL" clId="{D5C1FFD7-F279-4825-8BE3-D9ABAF26F41D}" dt="2024-06-17T14:39:46.585" v="7269"/>
        <pc:sldMkLst>
          <pc:docMk/>
          <pc:sldMk cId="814750313" sldId="291"/>
        </pc:sldMkLst>
        <pc:spChg chg="mod">
          <ac:chgData name="DANIELE BALDINI" userId="2fc1efbb-6ad5-4100-86e6-f2e7a451296b" providerId="ADAL" clId="{D5C1FFD7-F279-4825-8BE3-D9ABAF26F41D}" dt="2024-06-13T09:31:10.870" v="3479" actId="20577"/>
          <ac:spMkLst>
            <pc:docMk/>
            <pc:sldMk cId="814750313" sldId="291"/>
            <ac:spMk id="2" creationId="{4FC30ECD-D4DC-F3C7-F129-B1C0D24653E5}"/>
          </ac:spMkLst>
        </pc:spChg>
        <pc:spChg chg="mod">
          <ac:chgData name="DANIELE BALDINI" userId="2fc1efbb-6ad5-4100-86e6-f2e7a451296b" providerId="ADAL" clId="{D5C1FFD7-F279-4825-8BE3-D9ABAF26F41D}" dt="2024-06-13T09:33:43.436" v="3610" actId="164"/>
          <ac:spMkLst>
            <pc:docMk/>
            <pc:sldMk cId="814750313" sldId="291"/>
            <ac:spMk id="5" creationId="{EE1A66B7-4A09-AB92-4486-4867883E2340}"/>
          </ac:spMkLst>
        </pc:spChg>
        <pc:spChg chg="mod">
          <ac:chgData name="DANIELE BALDINI" userId="2fc1efbb-6ad5-4100-86e6-f2e7a451296b" providerId="ADAL" clId="{D5C1FFD7-F279-4825-8BE3-D9ABAF26F41D}" dt="2024-06-13T09:33:43.436" v="3610" actId="164"/>
          <ac:spMkLst>
            <pc:docMk/>
            <pc:sldMk cId="814750313" sldId="291"/>
            <ac:spMk id="6" creationId="{265E7000-EBBE-D9DF-F106-3703E0ABECDA}"/>
          </ac:spMkLst>
        </pc:spChg>
        <pc:spChg chg="del mod">
          <ac:chgData name="DANIELE BALDINI" userId="2fc1efbb-6ad5-4100-86e6-f2e7a451296b" providerId="ADAL" clId="{D5C1FFD7-F279-4825-8BE3-D9ABAF26F41D}" dt="2024-06-13T09:24:25.427" v="3228"/>
          <ac:spMkLst>
            <pc:docMk/>
            <pc:sldMk cId="814750313" sldId="291"/>
            <ac:spMk id="10" creationId="{49EA39C3-F6D1-05D0-86C8-B162BBBEF16B}"/>
          </ac:spMkLst>
        </pc:spChg>
        <pc:spChg chg="mod">
          <ac:chgData name="DANIELE BALDINI" userId="2fc1efbb-6ad5-4100-86e6-f2e7a451296b" providerId="ADAL" clId="{D5C1FFD7-F279-4825-8BE3-D9ABAF26F41D}" dt="2024-06-13T09:28:07.953" v="3286" actId="20577"/>
          <ac:spMkLst>
            <pc:docMk/>
            <pc:sldMk cId="814750313" sldId="291"/>
            <ac:spMk id="14" creationId="{140A72E4-E60F-2477-5B94-ACE99963AF5D}"/>
          </ac:spMkLst>
        </pc:spChg>
        <pc:spChg chg="del mod topLvl">
          <ac:chgData name="DANIELE BALDINI" userId="2fc1efbb-6ad5-4100-86e6-f2e7a451296b" providerId="ADAL" clId="{D5C1FFD7-F279-4825-8BE3-D9ABAF26F41D}" dt="2024-06-13T09:24:05.592" v="3218" actId="478"/>
          <ac:spMkLst>
            <pc:docMk/>
            <pc:sldMk cId="814750313" sldId="291"/>
            <ac:spMk id="22" creationId="{45A322CD-ECED-2555-14DB-D88AE3948DDD}"/>
          </ac:spMkLst>
        </pc:spChg>
        <pc:spChg chg="del mod topLvl">
          <ac:chgData name="DANIELE BALDINI" userId="2fc1efbb-6ad5-4100-86e6-f2e7a451296b" providerId="ADAL" clId="{D5C1FFD7-F279-4825-8BE3-D9ABAF26F41D}" dt="2024-06-13T09:24:07.648" v="3219" actId="478"/>
          <ac:spMkLst>
            <pc:docMk/>
            <pc:sldMk cId="814750313" sldId="291"/>
            <ac:spMk id="23" creationId="{8ACFE267-398D-BA12-3BC4-052F8AB1068B}"/>
          </ac:spMkLst>
        </pc:spChg>
        <pc:spChg chg="mod">
          <ac:chgData name="DANIELE BALDINI" userId="2fc1efbb-6ad5-4100-86e6-f2e7a451296b" providerId="ADAL" clId="{D5C1FFD7-F279-4825-8BE3-D9ABAF26F41D}" dt="2024-06-13T09:24:33.608" v="3232" actId="14100"/>
          <ac:spMkLst>
            <pc:docMk/>
            <pc:sldMk cId="814750313" sldId="291"/>
            <ac:spMk id="25" creationId="{C2C87956-E7A2-67DC-A213-CF5FE073D03F}"/>
          </ac:spMkLst>
        </pc:spChg>
        <pc:spChg chg="mod">
          <ac:chgData name="DANIELE BALDINI" userId="2fc1efbb-6ad5-4100-86e6-f2e7a451296b" providerId="ADAL" clId="{D5C1FFD7-F279-4825-8BE3-D9ABAF26F41D}" dt="2024-06-13T09:24:49.171" v="3240" actId="20577"/>
          <ac:spMkLst>
            <pc:docMk/>
            <pc:sldMk cId="814750313" sldId="291"/>
            <ac:spMk id="26" creationId="{46B55E60-9835-D77B-5E97-893914FCDBDE}"/>
          </ac:spMkLst>
        </pc:spChg>
        <pc:spChg chg="add del mod">
          <ac:chgData name="DANIELE BALDINI" userId="2fc1efbb-6ad5-4100-86e6-f2e7a451296b" providerId="ADAL" clId="{D5C1FFD7-F279-4825-8BE3-D9ABAF26F41D}" dt="2024-06-13T09:30:46.369" v="3458" actId="478"/>
          <ac:spMkLst>
            <pc:docMk/>
            <pc:sldMk cId="814750313" sldId="291"/>
            <ac:spMk id="27" creationId="{DBE852D4-B6A1-7AB5-93A9-EB2B76DDC69A}"/>
          </ac:spMkLst>
        </pc:spChg>
        <pc:spChg chg="mod">
          <ac:chgData name="DANIELE BALDINI" userId="2fc1efbb-6ad5-4100-86e6-f2e7a451296b" providerId="ADAL" clId="{D5C1FFD7-F279-4825-8BE3-D9ABAF26F41D}" dt="2024-06-13T09:35:29.747" v="3714"/>
          <ac:spMkLst>
            <pc:docMk/>
            <pc:sldMk cId="814750313" sldId="291"/>
            <ac:spMk id="30" creationId="{9FD1F634-1B79-B5AB-4589-F7F3B18161E7}"/>
          </ac:spMkLst>
        </pc:spChg>
        <pc:spChg chg="mod">
          <ac:chgData name="DANIELE BALDINI" userId="2fc1efbb-6ad5-4100-86e6-f2e7a451296b" providerId="ADAL" clId="{D5C1FFD7-F279-4825-8BE3-D9ABAF26F41D}" dt="2024-06-13T09:35:29.747" v="3714"/>
          <ac:spMkLst>
            <pc:docMk/>
            <pc:sldMk cId="814750313" sldId="291"/>
            <ac:spMk id="32" creationId="{D3F520CD-BD7C-5B7F-9CB7-E3523D142E7E}"/>
          </ac:spMkLst>
        </pc:spChg>
        <pc:spChg chg="mod">
          <ac:chgData name="DANIELE BALDINI" userId="2fc1efbb-6ad5-4100-86e6-f2e7a451296b" providerId="ADAL" clId="{D5C1FFD7-F279-4825-8BE3-D9ABAF26F41D}" dt="2024-06-13T09:35:29.747" v="3714"/>
          <ac:spMkLst>
            <pc:docMk/>
            <pc:sldMk cId="814750313" sldId="291"/>
            <ac:spMk id="33" creationId="{AA010059-1915-9A43-25BC-60297A867252}"/>
          </ac:spMkLst>
        </pc:spChg>
        <pc:grpChg chg="add del mod">
          <ac:chgData name="DANIELE BALDINI" userId="2fc1efbb-6ad5-4100-86e6-f2e7a451296b" providerId="ADAL" clId="{D5C1FFD7-F279-4825-8BE3-D9ABAF26F41D}" dt="2024-06-13T09:24:05.592" v="3218" actId="478"/>
          <ac:grpSpMkLst>
            <pc:docMk/>
            <pc:sldMk cId="814750313" sldId="291"/>
            <ac:grpSpMk id="11" creationId="{0FD95065-CD1C-1103-70DA-C9EC31353929}"/>
          </ac:grpSpMkLst>
        </pc:grpChg>
        <pc:grpChg chg="add mod">
          <ac:chgData name="DANIELE BALDINI" userId="2fc1efbb-6ad5-4100-86e6-f2e7a451296b" providerId="ADAL" clId="{D5C1FFD7-F279-4825-8BE3-D9ABAF26F41D}" dt="2024-06-13T09:24:44.127" v="3236" actId="1076"/>
          <ac:grpSpMkLst>
            <pc:docMk/>
            <pc:sldMk cId="814750313" sldId="291"/>
            <ac:grpSpMk id="24" creationId="{1627974F-13A0-E320-10F5-F09C6A3809E0}"/>
          </ac:grpSpMkLst>
        </pc:grpChg>
        <pc:grpChg chg="add mod ord">
          <ac:chgData name="DANIELE BALDINI" userId="2fc1efbb-6ad5-4100-86e6-f2e7a451296b" providerId="ADAL" clId="{D5C1FFD7-F279-4825-8BE3-D9ABAF26F41D}" dt="2024-06-16T12:26:32.606" v="4192" actId="167"/>
          <ac:grpSpMkLst>
            <pc:docMk/>
            <pc:sldMk cId="814750313" sldId="291"/>
            <ac:grpSpMk id="28" creationId="{9FC22784-D08C-DA9D-1AEA-D48EF2110A8C}"/>
          </ac:grpSpMkLst>
        </pc:grpChg>
        <pc:grpChg chg="add mod">
          <ac:chgData name="DANIELE BALDINI" userId="2fc1efbb-6ad5-4100-86e6-f2e7a451296b" providerId="ADAL" clId="{D5C1FFD7-F279-4825-8BE3-D9ABAF26F41D}" dt="2024-06-13T09:35:31.926" v="3744" actId="1035"/>
          <ac:grpSpMkLst>
            <pc:docMk/>
            <pc:sldMk cId="814750313" sldId="291"/>
            <ac:grpSpMk id="29" creationId="{B1EA42DF-D1C0-62DC-B0AB-6DEA9DD05563}"/>
          </ac:grpSpMkLst>
        </pc:grpChg>
        <pc:grpChg chg="mod">
          <ac:chgData name="DANIELE BALDINI" userId="2fc1efbb-6ad5-4100-86e6-f2e7a451296b" providerId="ADAL" clId="{D5C1FFD7-F279-4825-8BE3-D9ABAF26F41D}" dt="2024-06-13T09:35:29.747" v="3714"/>
          <ac:grpSpMkLst>
            <pc:docMk/>
            <pc:sldMk cId="814750313" sldId="291"/>
            <ac:grpSpMk id="31" creationId="{484AD7DD-71F7-21BD-68FB-A2BA1C1665CD}"/>
          </ac:grpSpMkLst>
        </pc:grpChg>
      </pc:sldChg>
      <pc:sldChg chg="addSp modSp add mod ord modTransition modAnim">
        <pc:chgData name="DANIELE BALDINI" userId="2fc1efbb-6ad5-4100-86e6-f2e7a451296b" providerId="ADAL" clId="{D5C1FFD7-F279-4825-8BE3-D9ABAF26F41D}" dt="2024-06-16T12:26:21.245" v="4191" actId="167"/>
        <pc:sldMkLst>
          <pc:docMk/>
          <pc:sldMk cId="741968670" sldId="293"/>
        </pc:sldMkLst>
        <pc:spChg chg="mod">
          <ac:chgData name="DANIELE BALDINI" userId="2fc1efbb-6ad5-4100-86e6-f2e7a451296b" providerId="ADAL" clId="{D5C1FFD7-F279-4825-8BE3-D9ABAF26F41D}" dt="2024-06-13T09:35:27.321" v="3713" actId="164"/>
          <ac:spMkLst>
            <pc:docMk/>
            <pc:sldMk cId="741968670" sldId="293"/>
            <ac:spMk id="2" creationId="{4FC30ECD-D4DC-F3C7-F129-B1C0D24653E5}"/>
          </ac:spMkLst>
        </pc:spChg>
        <pc:spChg chg="mod">
          <ac:chgData name="DANIELE BALDINI" userId="2fc1efbb-6ad5-4100-86e6-f2e7a451296b" providerId="ADAL" clId="{D5C1FFD7-F279-4825-8BE3-D9ABAF26F41D}" dt="2024-06-13T09:32:04.356" v="3494" actId="164"/>
          <ac:spMkLst>
            <pc:docMk/>
            <pc:sldMk cId="741968670" sldId="293"/>
            <ac:spMk id="5" creationId="{EE1A66B7-4A09-AB92-4486-4867883E2340}"/>
          </ac:spMkLst>
        </pc:spChg>
        <pc:spChg chg="mod">
          <ac:chgData name="DANIELE BALDINI" userId="2fc1efbb-6ad5-4100-86e6-f2e7a451296b" providerId="ADAL" clId="{D5C1FFD7-F279-4825-8BE3-D9ABAF26F41D}" dt="2024-06-13T09:33:03.599" v="3605" actId="14100"/>
          <ac:spMkLst>
            <pc:docMk/>
            <pc:sldMk cId="741968670" sldId="293"/>
            <ac:spMk id="6" creationId="{265E7000-EBBE-D9DF-F106-3703E0ABECDA}"/>
          </ac:spMkLst>
        </pc:spChg>
        <pc:spChg chg="add mod">
          <ac:chgData name="DANIELE BALDINI" userId="2fc1efbb-6ad5-4100-86e6-f2e7a451296b" providerId="ADAL" clId="{D5C1FFD7-F279-4825-8BE3-D9ABAF26F41D}" dt="2024-06-13T09:33:27.835" v="3606"/>
          <ac:spMkLst>
            <pc:docMk/>
            <pc:sldMk cId="741968670" sldId="293"/>
            <ac:spMk id="10" creationId="{4ECDEF56-441B-5918-3FAE-AB7C9AF3ABE5}"/>
          </ac:spMkLst>
        </pc:spChg>
        <pc:spChg chg="mod">
          <ac:chgData name="DANIELE BALDINI" userId="2fc1efbb-6ad5-4100-86e6-f2e7a451296b" providerId="ADAL" clId="{D5C1FFD7-F279-4825-8BE3-D9ABAF26F41D}" dt="2024-06-13T09:33:45.115" v="3611"/>
          <ac:spMkLst>
            <pc:docMk/>
            <pc:sldMk cId="741968670" sldId="293"/>
            <ac:spMk id="21" creationId="{203DAFCC-31B4-3572-74FD-3BC149E99D18}"/>
          </ac:spMkLst>
        </pc:spChg>
        <pc:spChg chg="mod">
          <ac:chgData name="DANIELE BALDINI" userId="2fc1efbb-6ad5-4100-86e6-f2e7a451296b" providerId="ADAL" clId="{D5C1FFD7-F279-4825-8BE3-D9ABAF26F41D}" dt="2024-06-13T09:33:45.115" v="3611"/>
          <ac:spMkLst>
            <pc:docMk/>
            <pc:sldMk cId="741968670" sldId="293"/>
            <ac:spMk id="22" creationId="{EE9AB4A5-718F-3A0C-7F0C-2A92E0D80F05}"/>
          </ac:spMkLst>
        </pc:spChg>
        <pc:spChg chg="mod">
          <ac:chgData name="DANIELE BALDINI" userId="2fc1efbb-6ad5-4100-86e6-f2e7a451296b" providerId="ADAL" clId="{D5C1FFD7-F279-4825-8BE3-D9ABAF26F41D}" dt="2024-06-13T09:40:36.043" v="3777" actId="113"/>
          <ac:spMkLst>
            <pc:docMk/>
            <pc:sldMk cId="741968670" sldId="293"/>
            <ac:spMk id="26" creationId="{46B55E60-9835-D77B-5E97-893914FCDBDE}"/>
          </ac:spMkLst>
        </pc:spChg>
        <pc:spChg chg="add mod">
          <ac:chgData name="DANIELE BALDINI" userId="2fc1efbb-6ad5-4100-86e6-f2e7a451296b" providerId="ADAL" clId="{D5C1FFD7-F279-4825-8BE3-D9ABAF26F41D}" dt="2024-06-13T09:36:30.202" v="3764" actId="164"/>
          <ac:spMkLst>
            <pc:docMk/>
            <pc:sldMk cId="741968670" sldId="293"/>
            <ac:spMk id="27" creationId="{F86111DD-E6E2-B1C8-B3F5-73803918A7B0}"/>
          </ac:spMkLst>
        </pc:spChg>
        <pc:spChg chg="add mod">
          <ac:chgData name="DANIELE BALDINI" userId="2fc1efbb-6ad5-4100-86e6-f2e7a451296b" providerId="ADAL" clId="{D5C1FFD7-F279-4825-8BE3-D9ABAF26F41D}" dt="2024-06-13T09:38:17.304" v="3769" actId="12"/>
          <ac:spMkLst>
            <pc:docMk/>
            <pc:sldMk cId="741968670" sldId="293"/>
            <ac:spMk id="28" creationId="{744CC549-C53A-B2E6-5D96-2AC9B0A7D7B6}"/>
          </ac:spMkLst>
        </pc:spChg>
        <pc:grpChg chg="mod">
          <ac:chgData name="DANIELE BALDINI" userId="2fc1efbb-6ad5-4100-86e6-f2e7a451296b" providerId="ADAL" clId="{D5C1FFD7-F279-4825-8BE3-D9ABAF26F41D}" dt="2024-06-13T09:32:35.462" v="3604" actId="1076"/>
          <ac:grpSpMkLst>
            <pc:docMk/>
            <pc:sldMk cId="741968670" sldId="293"/>
            <ac:grpSpMk id="3" creationId="{0F6E4322-B067-924D-A0FC-4F74AF332918}"/>
          </ac:grpSpMkLst>
        </pc:grpChg>
        <pc:grpChg chg="add mod">
          <ac:chgData name="DANIELE BALDINI" userId="2fc1efbb-6ad5-4100-86e6-f2e7a451296b" providerId="ADAL" clId="{D5C1FFD7-F279-4825-8BE3-D9ABAF26F41D}" dt="2024-06-13T09:35:27.321" v="3713" actId="164"/>
          <ac:grpSpMkLst>
            <pc:docMk/>
            <pc:sldMk cId="741968670" sldId="293"/>
            <ac:grpSpMk id="7" creationId="{4FAB75AF-F454-A1C1-927C-E7CCE979F9A1}"/>
          </ac:grpSpMkLst>
        </pc:grpChg>
        <pc:grpChg chg="add mod ord">
          <ac:chgData name="DANIELE BALDINI" userId="2fc1efbb-6ad5-4100-86e6-f2e7a451296b" providerId="ADAL" clId="{D5C1FFD7-F279-4825-8BE3-D9ABAF26F41D}" dt="2024-06-16T12:26:21.245" v="4191" actId="167"/>
          <ac:grpSpMkLst>
            <pc:docMk/>
            <pc:sldMk cId="741968670" sldId="293"/>
            <ac:grpSpMk id="11" creationId="{90E0BB81-85F3-0C46-8E3C-EB5FE62616D1}"/>
          </ac:grpSpMkLst>
        </pc:grpChg>
        <pc:grpChg chg="add mod">
          <ac:chgData name="DANIELE BALDINI" userId="2fc1efbb-6ad5-4100-86e6-f2e7a451296b" providerId="ADAL" clId="{D5C1FFD7-F279-4825-8BE3-D9ABAF26F41D}" dt="2024-06-13T09:35:27.321" v="3713" actId="164"/>
          <ac:grpSpMkLst>
            <pc:docMk/>
            <pc:sldMk cId="741968670" sldId="293"/>
            <ac:grpSpMk id="23" creationId="{A900B3B8-13A5-4536-D31B-39B8147D1D29}"/>
          </ac:grpSpMkLst>
        </pc:grpChg>
        <pc:grpChg chg="mod">
          <ac:chgData name="DANIELE BALDINI" userId="2fc1efbb-6ad5-4100-86e6-f2e7a451296b" providerId="ADAL" clId="{D5C1FFD7-F279-4825-8BE3-D9ABAF26F41D}" dt="2024-06-13T09:32:16.656" v="3532" actId="1036"/>
          <ac:grpSpMkLst>
            <pc:docMk/>
            <pc:sldMk cId="741968670" sldId="293"/>
            <ac:grpSpMk id="24" creationId="{1627974F-13A0-E320-10F5-F09C6A3809E0}"/>
          </ac:grpSpMkLst>
        </pc:grpChg>
        <pc:grpChg chg="add mod">
          <ac:chgData name="DANIELE BALDINI" userId="2fc1efbb-6ad5-4100-86e6-f2e7a451296b" providerId="ADAL" clId="{D5C1FFD7-F279-4825-8BE3-D9ABAF26F41D}" dt="2024-06-13T09:36:30.202" v="3764" actId="164"/>
          <ac:grpSpMkLst>
            <pc:docMk/>
            <pc:sldMk cId="741968670" sldId="293"/>
            <ac:grpSpMk id="29" creationId="{15299313-7E04-F569-9F0E-2C2BB0776731}"/>
          </ac:grpSpMkLst>
        </pc:grpChg>
      </pc:sldChg>
      <pc:sldChg chg="add del">
        <pc:chgData name="DANIELE BALDINI" userId="2fc1efbb-6ad5-4100-86e6-f2e7a451296b" providerId="ADAL" clId="{D5C1FFD7-F279-4825-8BE3-D9ABAF26F41D}" dt="2024-06-13T09:30:06.387" v="3455" actId="47"/>
        <pc:sldMkLst>
          <pc:docMk/>
          <pc:sldMk cId="3102128355" sldId="293"/>
        </pc:sldMkLst>
      </pc:sldChg>
      <pc:sldChg chg="addSp delSp modSp mod modTransition modAnim">
        <pc:chgData name="DANIELE BALDINI" userId="2fc1efbb-6ad5-4100-86e6-f2e7a451296b" providerId="ADAL" clId="{D5C1FFD7-F279-4825-8BE3-D9ABAF26F41D}" dt="2024-06-17T14:39:58.593" v="7271"/>
        <pc:sldMkLst>
          <pc:docMk/>
          <pc:sldMk cId="58387225" sldId="294"/>
        </pc:sldMkLst>
        <pc:spChg chg="mod">
          <ac:chgData name="DANIELE BALDINI" userId="2fc1efbb-6ad5-4100-86e6-f2e7a451296b" providerId="ADAL" clId="{D5C1FFD7-F279-4825-8BE3-D9ABAF26F41D}" dt="2024-06-16T12:47:39.296" v="4879" actId="14826"/>
          <ac:spMkLst>
            <pc:docMk/>
            <pc:sldMk cId="58387225" sldId="294"/>
            <ac:spMk id="4" creationId="{C077D8F6-E8BB-8C46-40B4-2E7D4C31C358}"/>
          </ac:spMkLst>
        </pc:spChg>
        <pc:spChg chg="mod">
          <ac:chgData name="DANIELE BALDINI" userId="2fc1efbb-6ad5-4100-86e6-f2e7a451296b" providerId="ADAL" clId="{D5C1FFD7-F279-4825-8BE3-D9ABAF26F41D}" dt="2024-06-13T09:41:02.739" v="3779" actId="14100"/>
          <ac:spMkLst>
            <pc:docMk/>
            <pc:sldMk cId="58387225" sldId="294"/>
            <ac:spMk id="5" creationId="{EE1A66B7-4A09-AB92-4486-4867883E2340}"/>
          </ac:spMkLst>
        </pc:spChg>
        <pc:spChg chg="mod">
          <ac:chgData name="DANIELE BALDINI" userId="2fc1efbb-6ad5-4100-86e6-f2e7a451296b" providerId="ADAL" clId="{D5C1FFD7-F279-4825-8BE3-D9ABAF26F41D}" dt="2024-06-13T09:46:23.452" v="3794" actId="6549"/>
          <ac:spMkLst>
            <pc:docMk/>
            <pc:sldMk cId="58387225" sldId="294"/>
            <ac:spMk id="6" creationId="{265E7000-EBBE-D9DF-F106-3703E0ABECDA}"/>
          </ac:spMkLst>
        </pc:spChg>
        <pc:spChg chg="mod">
          <ac:chgData name="DANIELE BALDINI" userId="2fc1efbb-6ad5-4100-86e6-f2e7a451296b" providerId="ADAL" clId="{D5C1FFD7-F279-4825-8BE3-D9ABAF26F41D}" dt="2024-06-13T09:53:36.355" v="4188" actId="207"/>
          <ac:spMkLst>
            <pc:docMk/>
            <pc:sldMk cId="58387225" sldId="294"/>
            <ac:spMk id="12" creationId="{DE1AFEA9-B1BD-428D-BACD-F520AE581F2B}"/>
          </ac:spMkLst>
        </pc:spChg>
        <pc:spChg chg="mod">
          <ac:chgData name="DANIELE BALDINI" userId="2fc1efbb-6ad5-4100-86e6-f2e7a451296b" providerId="ADAL" clId="{D5C1FFD7-F279-4825-8BE3-D9ABAF26F41D}" dt="2024-06-13T09:53:36.355" v="4188" actId="207"/>
          <ac:spMkLst>
            <pc:docMk/>
            <pc:sldMk cId="58387225" sldId="294"/>
            <ac:spMk id="14" creationId="{25F617FB-441E-DBB1-D833-D1FD59F88F88}"/>
          </ac:spMkLst>
        </pc:spChg>
        <pc:spChg chg="mod">
          <ac:chgData name="DANIELE BALDINI" userId="2fc1efbb-6ad5-4100-86e6-f2e7a451296b" providerId="ADAL" clId="{D5C1FFD7-F279-4825-8BE3-D9ABAF26F41D}" dt="2024-06-13T09:53:36.355" v="4188" actId="207"/>
          <ac:spMkLst>
            <pc:docMk/>
            <pc:sldMk cId="58387225" sldId="294"/>
            <ac:spMk id="15" creationId="{CC275433-1ED8-3CBF-AA63-B7060CCAF38B}"/>
          </ac:spMkLst>
        </pc:spChg>
        <pc:spChg chg="mod">
          <ac:chgData name="DANIELE BALDINI" userId="2fc1efbb-6ad5-4100-86e6-f2e7a451296b" providerId="ADAL" clId="{D5C1FFD7-F279-4825-8BE3-D9ABAF26F41D}" dt="2024-06-13T09:52:08.632" v="3874"/>
          <ac:spMkLst>
            <pc:docMk/>
            <pc:sldMk cId="58387225" sldId="294"/>
            <ac:spMk id="19" creationId="{46868948-22E3-5F6C-F081-B66A5B3B73F4}"/>
          </ac:spMkLst>
        </pc:spChg>
        <pc:spChg chg="mod">
          <ac:chgData name="DANIELE BALDINI" userId="2fc1efbb-6ad5-4100-86e6-f2e7a451296b" providerId="ADAL" clId="{D5C1FFD7-F279-4825-8BE3-D9ABAF26F41D}" dt="2024-06-16T12:29:02.211" v="4215"/>
          <ac:spMkLst>
            <pc:docMk/>
            <pc:sldMk cId="58387225" sldId="294"/>
            <ac:spMk id="19" creationId="{B8C1C98D-9535-7863-E983-68990897BA72}"/>
          </ac:spMkLst>
        </pc:spChg>
        <pc:spChg chg="mod">
          <ac:chgData name="DANIELE BALDINI" userId="2fc1efbb-6ad5-4100-86e6-f2e7a451296b" providerId="ADAL" clId="{D5C1FFD7-F279-4825-8BE3-D9ABAF26F41D}" dt="2024-06-16T12:29:02.211" v="4215"/>
          <ac:spMkLst>
            <pc:docMk/>
            <pc:sldMk cId="58387225" sldId="294"/>
            <ac:spMk id="21" creationId="{B40480E4-D042-5905-D45C-79343FD17BFD}"/>
          </ac:spMkLst>
        </pc:spChg>
        <pc:spChg chg="mod">
          <ac:chgData name="DANIELE BALDINI" userId="2fc1efbb-6ad5-4100-86e6-f2e7a451296b" providerId="ADAL" clId="{D5C1FFD7-F279-4825-8BE3-D9ABAF26F41D}" dt="2024-06-13T09:52:08.632" v="3874"/>
          <ac:spMkLst>
            <pc:docMk/>
            <pc:sldMk cId="58387225" sldId="294"/>
            <ac:spMk id="21" creationId="{CD718D64-A2C0-D82B-000E-D57F881A98A1}"/>
          </ac:spMkLst>
        </pc:spChg>
        <pc:spChg chg="mod">
          <ac:chgData name="DANIELE BALDINI" userId="2fc1efbb-6ad5-4100-86e6-f2e7a451296b" providerId="ADAL" clId="{D5C1FFD7-F279-4825-8BE3-D9ABAF26F41D}" dt="2024-06-13T09:52:08.632" v="3874"/>
          <ac:spMkLst>
            <pc:docMk/>
            <pc:sldMk cId="58387225" sldId="294"/>
            <ac:spMk id="22" creationId="{ECE70173-F39D-0865-0509-367D72BB16D6}"/>
          </ac:spMkLst>
        </pc:spChg>
        <pc:spChg chg="mod">
          <ac:chgData name="DANIELE BALDINI" userId="2fc1efbb-6ad5-4100-86e6-f2e7a451296b" providerId="ADAL" clId="{D5C1FFD7-F279-4825-8BE3-D9ABAF26F41D}" dt="2024-06-16T12:29:02.211" v="4215"/>
          <ac:spMkLst>
            <pc:docMk/>
            <pc:sldMk cId="58387225" sldId="294"/>
            <ac:spMk id="22" creationId="{F052524E-99DD-B640-F799-5B23884DE615}"/>
          </ac:spMkLst>
        </pc:spChg>
        <pc:spChg chg="mod">
          <ac:chgData name="DANIELE BALDINI" userId="2fc1efbb-6ad5-4100-86e6-f2e7a451296b" providerId="ADAL" clId="{D5C1FFD7-F279-4825-8BE3-D9ABAF26F41D}" dt="2024-06-16T12:47:39.296" v="4879" actId="14826"/>
          <ac:spMkLst>
            <pc:docMk/>
            <pc:sldMk cId="58387225" sldId="294"/>
            <ac:spMk id="25" creationId="{C2C87956-E7A2-67DC-A213-CF5FE073D03F}"/>
          </ac:spMkLst>
        </pc:spChg>
        <pc:spChg chg="mod">
          <ac:chgData name="DANIELE BALDINI" userId="2fc1efbb-6ad5-4100-86e6-f2e7a451296b" providerId="ADAL" clId="{D5C1FFD7-F279-4825-8BE3-D9ABAF26F41D}" dt="2024-06-16T12:47:39.296" v="4879" actId="14826"/>
          <ac:spMkLst>
            <pc:docMk/>
            <pc:sldMk cId="58387225" sldId="294"/>
            <ac:spMk id="26" creationId="{46B55E60-9835-D77B-5E97-893914FCDBDE}"/>
          </ac:spMkLst>
        </pc:spChg>
        <pc:spChg chg="mod">
          <ac:chgData name="DANIELE BALDINI" userId="2fc1efbb-6ad5-4100-86e6-f2e7a451296b" providerId="ADAL" clId="{D5C1FFD7-F279-4825-8BE3-D9ABAF26F41D}" dt="2024-06-16T12:29:15.093" v="4219"/>
          <ac:spMkLst>
            <pc:docMk/>
            <pc:sldMk cId="58387225" sldId="294"/>
            <ac:spMk id="31" creationId="{8669F5E8-4B62-0B4E-A9E6-4B09CA8AC576}"/>
          </ac:spMkLst>
        </pc:spChg>
        <pc:spChg chg="mod">
          <ac:chgData name="DANIELE BALDINI" userId="2fc1efbb-6ad5-4100-86e6-f2e7a451296b" providerId="ADAL" clId="{D5C1FFD7-F279-4825-8BE3-D9ABAF26F41D}" dt="2024-06-16T12:29:15.093" v="4219"/>
          <ac:spMkLst>
            <pc:docMk/>
            <pc:sldMk cId="58387225" sldId="294"/>
            <ac:spMk id="33" creationId="{19287F7F-136C-3C2C-7FEA-A1673C59149E}"/>
          </ac:spMkLst>
        </pc:spChg>
        <pc:spChg chg="mod">
          <ac:chgData name="DANIELE BALDINI" userId="2fc1efbb-6ad5-4100-86e6-f2e7a451296b" providerId="ADAL" clId="{D5C1FFD7-F279-4825-8BE3-D9ABAF26F41D}" dt="2024-06-16T12:29:15.093" v="4219"/>
          <ac:spMkLst>
            <pc:docMk/>
            <pc:sldMk cId="58387225" sldId="294"/>
            <ac:spMk id="34" creationId="{1C413DD7-B9A7-0720-7F6E-562BF4F3F568}"/>
          </ac:spMkLst>
        </pc:spChg>
        <pc:spChg chg="mod">
          <ac:chgData name="DANIELE BALDINI" userId="2fc1efbb-6ad5-4100-86e6-f2e7a451296b" providerId="ADAL" clId="{D5C1FFD7-F279-4825-8BE3-D9ABAF26F41D}" dt="2024-06-16T12:31:49.529" v="4239"/>
          <ac:spMkLst>
            <pc:docMk/>
            <pc:sldMk cId="58387225" sldId="294"/>
            <ac:spMk id="39" creationId="{8E8B5153-18AB-BAB4-4A53-4DA2A804F29E}"/>
          </ac:spMkLst>
        </pc:spChg>
        <pc:spChg chg="mod">
          <ac:chgData name="DANIELE BALDINI" userId="2fc1efbb-6ad5-4100-86e6-f2e7a451296b" providerId="ADAL" clId="{D5C1FFD7-F279-4825-8BE3-D9ABAF26F41D}" dt="2024-06-16T12:31:49.529" v="4239"/>
          <ac:spMkLst>
            <pc:docMk/>
            <pc:sldMk cId="58387225" sldId="294"/>
            <ac:spMk id="41" creationId="{BBB4B0A6-21D0-B518-FECA-0E5394413916}"/>
          </ac:spMkLst>
        </pc:spChg>
        <pc:spChg chg="mod">
          <ac:chgData name="DANIELE BALDINI" userId="2fc1efbb-6ad5-4100-86e6-f2e7a451296b" providerId="ADAL" clId="{D5C1FFD7-F279-4825-8BE3-D9ABAF26F41D}" dt="2024-06-16T12:32:41.606" v="4246" actId="14100"/>
          <ac:spMkLst>
            <pc:docMk/>
            <pc:sldMk cId="58387225" sldId="294"/>
            <ac:spMk id="42" creationId="{2D8BAB16-BF36-2B86-5C2E-88482B1889A8}"/>
          </ac:spMkLst>
        </pc:spChg>
        <pc:spChg chg="mod">
          <ac:chgData name="DANIELE BALDINI" userId="2fc1efbb-6ad5-4100-86e6-f2e7a451296b" providerId="ADAL" clId="{D5C1FFD7-F279-4825-8BE3-D9ABAF26F41D}" dt="2024-06-16T12:33:33.882" v="4261"/>
          <ac:spMkLst>
            <pc:docMk/>
            <pc:sldMk cId="58387225" sldId="294"/>
            <ac:spMk id="46" creationId="{207ADCB5-5BE7-DFEF-492E-B6A7BC0A848B}"/>
          </ac:spMkLst>
        </pc:spChg>
        <pc:spChg chg="mod">
          <ac:chgData name="DANIELE BALDINI" userId="2fc1efbb-6ad5-4100-86e6-f2e7a451296b" providerId="ADAL" clId="{D5C1FFD7-F279-4825-8BE3-D9ABAF26F41D}" dt="2024-06-16T12:33:33.882" v="4261"/>
          <ac:spMkLst>
            <pc:docMk/>
            <pc:sldMk cId="58387225" sldId="294"/>
            <ac:spMk id="48" creationId="{B7F32F92-2FCC-AE57-64FE-ADDF0D6D5B45}"/>
          </ac:spMkLst>
        </pc:spChg>
        <pc:spChg chg="mod">
          <ac:chgData name="DANIELE BALDINI" userId="2fc1efbb-6ad5-4100-86e6-f2e7a451296b" providerId="ADAL" clId="{D5C1FFD7-F279-4825-8BE3-D9ABAF26F41D}" dt="2024-06-16T12:33:33.882" v="4261"/>
          <ac:spMkLst>
            <pc:docMk/>
            <pc:sldMk cId="58387225" sldId="294"/>
            <ac:spMk id="49" creationId="{77F0B943-CFFF-2C8C-030D-6BF721C8CDDE}"/>
          </ac:spMkLst>
        </pc:spChg>
        <pc:spChg chg="mod">
          <ac:chgData name="DANIELE BALDINI" userId="2fc1efbb-6ad5-4100-86e6-f2e7a451296b" providerId="ADAL" clId="{D5C1FFD7-F279-4825-8BE3-D9ABAF26F41D}" dt="2024-06-16T12:34:35.256" v="4268"/>
          <ac:spMkLst>
            <pc:docMk/>
            <pc:sldMk cId="58387225" sldId="294"/>
            <ac:spMk id="54" creationId="{1FA7D6C3-1FAB-8402-CF8A-4C7286F9EC23}"/>
          </ac:spMkLst>
        </pc:spChg>
        <pc:spChg chg="mod">
          <ac:chgData name="DANIELE BALDINI" userId="2fc1efbb-6ad5-4100-86e6-f2e7a451296b" providerId="ADAL" clId="{D5C1FFD7-F279-4825-8BE3-D9ABAF26F41D}" dt="2024-06-16T12:34:35.256" v="4268"/>
          <ac:spMkLst>
            <pc:docMk/>
            <pc:sldMk cId="58387225" sldId="294"/>
            <ac:spMk id="56" creationId="{216BE9E2-4832-A04F-8F8B-4CBAF681A220}"/>
          </ac:spMkLst>
        </pc:spChg>
        <pc:spChg chg="mod">
          <ac:chgData name="DANIELE BALDINI" userId="2fc1efbb-6ad5-4100-86e6-f2e7a451296b" providerId="ADAL" clId="{D5C1FFD7-F279-4825-8BE3-D9ABAF26F41D}" dt="2024-06-16T12:34:35.256" v="4268"/>
          <ac:spMkLst>
            <pc:docMk/>
            <pc:sldMk cId="58387225" sldId="294"/>
            <ac:spMk id="57" creationId="{C32D445E-EBED-90EA-10BC-DDA142498989}"/>
          </ac:spMkLst>
        </pc:spChg>
        <pc:spChg chg="mod">
          <ac:chgData name="DANIELE BALDINI" userId="2fc1efbb-6ad5-4100-86e6-f2e7a451296b" providerId="ADAL" clId="{D5C1FFD7-F279-4825-8BE3-D9ABAF26F41D}" dt="2024-06-16T12:35:40.100" v="4278"/>
          <ac:spMkLst>
            <pc:docMk/>
            <pc:sldMk cId="58387225" sldId="294"/>
            <ac:spMk id="61" creationId="{2C969C74-7187-FB15-EB53-EC5E4EAA533B}"/>
          </ac:spMkLst>
        </pc:spChg>
        <pc:spChg chg="mod">
          <ac:chgData name="DANIELE BALDINI" userId="2fc1efbb-6ad5-4100-86e6-f2e7a451296b" providerId="ADAL" clId="{D5C1FFD7-F279-4825-8BE3-D9ABAF26F41D}" dt="2024-06-16T12:35:40.100" v="4278"/>
          <ac:spMkLst>
            <pc:docMk/>
            <pc:sldMk cId="58387225" sldId="294"/>
            <ac:spMk id="63" creationId="{FF80F674-FBE1-EA0B-5D08-DC4BA7745A80}"/>
          </ac:spMkLst>
        </pc:spChg>
        <pc:spChg chg="mod">
          <ac:chgData name="DANIELE BALDINI" userId="2fc1efbb-6ad5-4100-86e6-f2e7a451296b" providerId="ADAL" clId="{D5C1FFD7-F279-4825-8BE3-D9ABAF26F41D}" dt="2024-06-16T12:35:40.100" v="4278"/>
          <ac:spMkLst>
            <pc:docMk/>
            <pc:sldMk cId="58387225" sldId="294"/>
            <ac:spMk id="64" creationId="{7DA3ABFD-F53B-188F-EE55-CF295B970BCE}"/>
          </ac:spMkLst>
        </pc:spChg>
        <pc:spChg chg="mod">
          <ac:chgData name="DANIELE BALDINI" userId="2fc1efbb-6ad5-4100-86e6-f2e7a451296b" providerId="ADAL" clId="{D5C1FFD7-F279-4825-8BE3-D9ABAF26F41D}" dt="2024-06-16T12:48:29.556" v="4885"/>
          <ac:spMkLst>
            <pc:docMk/>
            <pc:sldMk cId="58387225" sldId="294"/>
            <ac:spMk id="70" creationId="{C4231D4A-B945-5FB8-0C22-6CFAD4B3D982}"/>
          </ac:spMkLst>
        </pc:spChg>
        <pc:spChg chg="mod">
          <ac:chgData name="DANIELE BALDINI" userId="2fc1efbb-6ad5-4100-86e6-f2e7a451296b" providerId="ADAL" clId="{D5C1FFD7-F279-4825-8BE3-D9ABAF26F41D}" dt="2024-06-16T12:48:29.556" v="4885"/>
          <ac:spMkLst>
            <pc:docMk/>
            <pc:sldMk cId="58387225" sldId="294"/>
            <ac:spMk id="72" creationId="{974B1DF4-589C-7089-1C74-D903B8F2D272}"/>
          </ac:spMkLst>
        </pc:spChg>
        <pc:spChg chg="mod">
          <ac:chgData name="DANIELE BALDINI" userId="2fc1efbb-6ad5-4100-86e6-f2e7a451296b" providerId="ADAL" clId="{D5C1FFD7-F279-4825-8BE3-D9ABAF26F41D}" dt="2024-06-16T12:48:29.556" v="4885"/>
          <ac:spMkLst>
            <pc:docMk/>
            <pc:sldMk cId="58387225" sldId="294"/>
            <ac:spMk id="73" creationId="{5D997F81-A69F-7ADC-B5EE-BABAADFD3812}"/>
          </ac:spMkLst>
        </pc:spChg>
        <pc:spChg chg="mod">
          <ac:chgData name="DANIELE BALDINI" userId="2fc1efbb-6ad5-4100-86e6-f2e7a451296b" providerId="ADAL" clId="{D5C1FFD7-F279-4825-8BE3-D9ABAF26F41D}" dt="2024-06-16T12:48:29.556" v="4885"/>
          <ac:spMkLst>
            <pc:docMk/>
            <pc:sldMk cId="58387225" sldId="294"/>
            <ac:spMk id="76" creationId="{80AA804E-7633-2658-BA3B-8036AB9B5F8E}"/>
          </ac:spMkLst>
        </pc:spChg>
        <pc:spChg chg="mod">
          <ac:chgData name="DANIELE BALDINI" userId="2fc1efbb-6ad5-4100-86e6-f2e7a451296b" providerId="ADAL" clId="{D5C1FFD7-F279-4825-8BE3-D9ABAF26F41D}" dt="2024-06-16T12:48:29.556" v="4885"/>
          <ac:spMkLst>
            <pc:docMk/>
            <pc:sldMk cId="58387225" sldId="294"/>
            <ac:spMk id="77" creationId="{283AD3CB-5436-6280-F16F-C7BFB6D4F5C5}"/>
          </ac:spMkLst>
        </pc:spChg>
        <pc:spChg chg="mod">
          <ac:chgData name="DANIELE BALDINI" userId="2fc1efbb-6ad5-4100-86e6-f2e7a451296b" providerId="ADAL" clId="{D5C1FFD7-F279-4825-8BE3-D9ABAF26F41D}" dt="2024-06-16T12:48:29.556" v="4885"/>
          <ac:spMkLst>
            <pc:docMk/>
            <pc:sldMk cId="58387225" sldId="294"/>
            <ac:spMk id="78" creationId="{06DBD16C-09B8-A7B3-FFBC-C3DB4636B9EB}"/>
          </ac:spMkLst>
        </pc:spChg>
        <pc:spChg chg="mod">
          <ac:chgData name="DANIELE BALDINI" userId="2fc1efbb-6ad5-4100-86e6-f2e7a451296b" providerId="ADAL" clId="{D5C1FFD7-F279-4825-8BE3-D9ABAF26F41D}" dt="2024-06-16T12:48:39.666" v="4889"/>
          <ac:spMkLst>
            <pc:docMk/>
            <pc:sldMk cId="58387225" sldId="294"/>
            <ac:spMk id="83" creationId="{5365619A-4A39-2571-5136-F945D2BDAB86}"/>
          </ac:spMkLst>
        </pc:spChg>
        <pc:spChg chg="mod">
          <ac:chgData name="DANIELE BALDINI" userId="2fc1efbb-6ad5-4100-86e6-f2e7a451296b" providerId="ADAL" clId="{D5C1FFD7-F279-4825-8BE3-D9ABAF26F41D}" dt="2024-06-16T12:48:39.666" v="4889"/>
          <ac:spMkLst>
            <pc:docMk/>
            <pc:sldMk cId="58387225" sldId="294"/>
            <ac:spMk id="85" creationId="{796644E0-D6EB-BC0C-FF23-5E60CE6DAF02}"/>
          </ac:spMkLst>
        </pc:spChg>
        <pc:spChg chg="mod">
          <ac:chgData name="DANIELE BALDINI" userId="2fc1efbb-6ad5-4100-86e6-f2e7a451296b" providerId="ADAL" clId="{D5C1FFD7-F279-4825-8BE3-D9ABAF26F41D}" dt="2024-06-16T12:48:39.666" v="4889"/>
          <ac:spMkLst>
            <pc:docMk/>
            <pc:sldMk cId="58387225" sldId="294"/>
            <ac:spMk id="86" creationId="{53123671-3BD3-1B5C-4659-7FB9D1F04BA4}"/>
          </ac:spMkLst>
        </pc:spChg>
        <pc:spChg chg="mod">
          <ac:chgData name="DANIELE BALDINI" userId="2fc1efbb-6ad5-4100-86e6-f2e7a451296b" providerId="ADAL" clId="{D5C1FFD7-F279-4825-8BE3-D9ABAF26F41D}" dt="2024-06-16T12:48:44.085" v="4892"/>
          <ac:spMkLst>
            <pc:docMk/>
            <pc:sldMk cId="58387225" sldId="294"/>
            <ac:spMk id="90" creationId="{4B1A96AA-ADEF-E11A-EEA2-A547A43DDFFA}"/>
          </ac:spMkLst>
        </pc:spChg>
        <pc:spChg chg="mod">
          <ac:chgData name="DANIELE BALDINI" userId="2fc1efbb-6ad5-4100-86e6-f2e7a451296b" providerId="ADAL" clId="{D5C1FFD7-F279-4825-8BE3-D9ABAF26F41D}" dt="2024-06-16T12:48:44.085" v="4892"/>
          <ac:spMkLst>
            <pc:docMk/>
            <pc:sldMk cId="58387225" sldId="294"/>
            <ac:spMk id="91" creationId="{EC4773D4-9EBE-76DA-7A03-3319FACE5AD9}"/>
          </ac:spMkLst>
        </pc:spChg>
        <pc:spChg chg="mod">
          <ac:chgData name="DANIELE BALDINI" userId="2fc1efbb-6ad5-4100-86e6-f2e7a451296b" providerId="ADAL" clId="{D5C1FFD7-F279-4825-8BE3-D9ABAF26F41D}" dt="2024-06-16T12:48:44.085" v="4892"/>
          <ac:spMkLst>
            <pc:docMk/>
            <pc:sldMk cId="58387225" sldId="294"/>
            <ac:spMk id="92" creationId="{4097DC5E-4DCB-E7C1-632F-2BCCA7D729A8}"/>
          </ac:spMkLst>
        </pc:spChg>
        <pc:spChg chg="mod">
          <ac:chgData name="DANIELE BALDINI" userId="2fc1efbb-6ad5-4100-86e6-f2e7a451296b" providerId="ADAL" clId="{D5C1FFD7-F279-4825-8BE3-D9ABAF26F41D}" dt="2024-06-16T12:48:54.610" v="4896"/>
          <ac:spMkLst>
            <pc:docMk/>
            <pc:sldMk cId="58387225" sldId="294"/>
            <ac:spMk id="99" creationId="{110E17C9-3C90-3433-654E-D9969D12B9B2}"/>
          </ac:spMkLst>
        </pc:spChg>
        <pc:spChg chg="mod">
          <ac:chgData name="DANIELE BALDINI" userId="2fc1efbb-6ad5-4100-86e6-f2e7a451296b" providerId="ADAL" clId="{D5C1FFD7-F279-4825-8BE3-D9ABAF26F41D}" dt="2024-06-16T12:48:54.610" v="4896"/>
          <ac:spMkLst>
            <pc:docMk/>
            <pc:sldMk cId="58387225" sldId="294"/>
            <ac:spMk id="100" creationId="{4226C704-CC61-A39A-C531-BEADC701B453}"/>
          </ac:spMkLst>
        </pc:spChg>
        <pc:spChg chg="mod">
          <ac:chgData name="DANIELE BALDINI" userId="2fc1efbb-6ad5-4100-86e6-f2e7a451296b" providerId="ADAL" clId="{D5C1FFD7-F279-4825-8BE3-D9ABAF26F41D}" dt="2024-06-16T12:48:54.610" v="4896"/>
          <ac:spMkLst>
            <pc:docMk/>
            <pc:sldMk cId="58387225" sldId="294"/>
            <ac:spMk id="101" creationId="{67756221-04DD-759C-8A50-FDF7A087C98F}"/>
          </ac:spMkLst>
        </pc:spChg>
        <pc:grpChg chg="add mod">
          <ac:chgData name="DANIELE BALDINI" userId="2fc1efbb-6ad5-4100-86e6-f2e7a451296b" providerId="ADAL" clId="{D5C1FFD7-F279-4825-8BE3-D9ABAF26F41D}" dt="2024-06-16T12:47:39.296" v="4879" actId="14826"/>
          <ac:grpSpMkLst>
            <pc:docMk/>
            <pc:sldMk cId="58387225" sldId="294"/>
            <ac:grpSpMk id="3" creationId="{A62DA546-FFEB-7D72-EB8B-FF73E8616908}"/>
          </ac:grpSpMkLst>
        </pc:grpChg>
        <pc:grpChg chg="add mod">
          <ac:chgData name="DANIELE BALDINI" userId="2fc1efbb-6ad5-4100-86e6-f2e7a451296b" providerId="ADAL" clId="{D5C1FFD7-F279-4825-8BE3-D9ABAF26F41D}" dt="2024-06-16T12:47:39.296" v="4879" actId="14826"/>
          <ac:grpSpMkLst>
            <pc:docMk/>
            <pc:sldMk cId="58387225" sldId="294"/>
            <ac:grpSpMk id="8" creationId="{E4C29CEF-233D-C8AF-380D-5A29ADCDBE72}"/>
          </ac:grpSpMkLst>
        </pc:grpChg>
        <pc:grpChg chg="add mod">
          <ac:chgData name="DANIELE BALDINI" userId="2fc1efbb-6ad5-4100-86e6-f2e7a451296b" providerId="ADAL" clId="{D5C1FFD7-F279-4825-8BE3-D9ABAF26F41D}" dt="2024-06-16T12:46:18.936" v="4877" actId="1076"/>
          <ac:grpSpMkLst>
            <pc:docMk/>
            <pc:sldMk cId="58387225" sldId="294"/>
            <ac:grpSpMk id="9" creationId="{44770046-62D4-6E37-C4CF-40586ABA25C5}"/>
          </ac:grpSpMkLst>
        </pc:grpChg>
        <pc:grpChg chg="mod">
          <ac:chgData name="DANIELE BALDINI" userId="2fc1efbb-6ad5-4100-86e6-f2e7a451296b" providerId="ADAL" clId="{D5C1FFD7-F279-4825-8BE3-D9ABAF26F41D}" dt="2024-06-13T09:53:36.355" v="4188" actId="207"/>
          <ac:grpSpMkLst>
            <pc:docMk/>
            <pc:sldMk cId="58387225" sldId="294"/>
            <ac:grpSpMk id="10" creationId="{94B4EB28-EB02-77C5-3077-6869770EA484}"/>
          </ac:grpSpMkLst>
        </pc:grpChg>
        <pc:grpChg chg="mod">
          <ac:chgData name="DANIELE BALDINI" userId="2fc1efbb-6ad5-4100-86e6-f2e7a451296b" providerId="ADAL" clId="{D5C1FFD7-F279-4825-8BE3-D9ABAF26F41D}" dt="2024-06-13T09:53:36.355" v="4188" actId="207"/>
          <ac:grpSpMkLst>
            <pc:docMk/>
            <pc:sldMk cId="58387225" sldId="294"/>
            <ac:grpSpMk id="11" creationId="{DB7512CD-03DD-AACA-497B-62508EC58FF0}"/>
          </ac:grpSpMkLst>
        </pc:grpChg>
        <pc:grpChg chg="add mod">
          <ac:chgData name="DANIELE BALDINI" userId="2fc1efbb-6ad5-4100-86e6-f2e7a451296b" providerId="ADAL" clId="{D5C1FFD7-F279-4825-8BE3-D9ABAF26F41D}" dt="2024-06-16T12:29:02.211" v="4215"/>
          <ac:grpSpMkLst>
            <pc:docMk/>
            <pc:sldMk cId="58387225" sldId="294"/>
            <ac:grpSpMk id="16" creationId="{8A655B71-C451-F6C3-C707-9A764F7591A2}"/>
          </ac:grpSpMkLst>
        </pc:grpChg>
        <pc:grpChg chg="add mod">
          <ac:chgData name="DANIELE BALDINI" userId="2fc1efbb-6ad5-4100-86e6-f2e7a451296b" providerId="ADAL" clId="{D5C1FFD7-F279-4825-8BE3-D9ABAF26F41D}" dt="2024-06-13T09:52:08.632" v="3874"/>
          <ac:grpSpMkLst>
            <pc:docMk/>
            <pc:sldMk cId="58387225" sldId="294"/>
            <ac:grpSpMk id="16" creationId="{F1DB9184-0555-7762-EE7D-DF6C86E2F046}"/>
          </ac:grpSpMkLst>
        </pc:grpChg>
        <pc:grpChg chg="mod">
          <ac:chgData name="DANIELE BALDINI" userId="2fc1efbb-6ad5-4100-86e6-f2e7a451296b" providerId="ADAL" clId="{D5C1FFD7-F279-4825-8BE3-D9ABAF26F41D}" dt="2024-06-13T09:52:08.632" v="3874"/>
          <ac:grpSpMkLst>
            <pc:docMk/>
            <pc:sldMk cId="58387225" sldId="294"/>
            <ac:grpSpMk id="17" creationId="{191446DF-8EA0-741B-81FC-9C62C3F2AFCD}"/>
          </ac:grpSpMkLst>
        </pc:grpChg>
        <pc:grpChg chg="mod">
          <ac:chgData name="DANIELE BALDINI" userId="2fc1efbb-6ad5-4100-86e6-f2e7a451296b" providerId="ADAL" clId="{D5C1FFD7-F279-4825-8BE3-D9ABAF26F41D}" dt="2024-06-16T12:29:02.211" v="4215"/>
          <ac:grpSpMkLst>
            <pc:docMk/>
            <pc:sldMk cId="58387225" sldId="294"/>
            <ac:grpSpMk id="17" creationId="{39197E5E-F58A-A6C0-951E-9EE15A76E3C8}"/>
          </ac:grpSpMkLst>
        </pc:grpChg>
        <pc:grpChg chg="mod">
          <ac:chgData name="DANIELE BALDINI" userId="2fc1efbb-6ad5-4100-86e6-f2e7a451296b" providerId="ADAL" clId="{D5C1FFD7-F279-4825-8BE3-D9ABAF26F41D}" dt="2024-06-13T09:52:08.632" v="3874"/>
          <ac:grpSpMkLst>
            <pc:docMk/>
            <pc:sldMk cId="58387225" sldId="294"/>
            <ac:grpSpMk id="18" creationId="{888E0A63-8F5A-EDB8-FFB6-95EC39BA7176}"/>
          </ac:grpSpMkLst>
        </pc:grpChg>
        <pc:grpChg chg="mod">
          <ac:chgData name="DANIELE BALDINI" userId="2fc1efbb-6ad5-4100-86e6-f2e7a451296b" providerId="ADAL" clId="{D5C1FFD7-F279-4825-8BE3-D9ABAF26F41D}" dt="2024-06-16T12:29:02.211" v="4215"/>
          <ac:grpSpMkLst>
            <pc:docMk/>
            <pc:sldMk cId="58387225" sldId="294"/>
            <ac:grpSpMk id="18" creationId="{8B88465F-B56A-6F2C-0AAE-A5AA9FA0AC5A}"/>
          </ac:grpSpMkLst>
        </pc:grpChg>
        <pc:grpChg chg="mod">
          <ac:chgData name="DANIELE BALDINI" userId="2fc1efbb-6ad5-4100-86e6-f2e7a451296b" providerId="ADAL" clId="{D5C1FFD7-F279-4825-8BE3-D9ABAF26F41D}" dt="2024-06-16T12:47:39.296" v="4879" actId="14826"/>
          <ac:grpSpMkLst>
            <pc:docMk/>
            <pc:sldMk cId="58387225" sldId="294"/>
            <ac:grpSpMk id="24" creationId="{1627974F-13A0-E320-10F5-F09C6A3809E0}"/>
          </ac:grpSpMkLst>
        </pc:grpChg>
        <pc:grpChg chg="add mod">
          <ac:chgData name="DANIELE BALDINI" userId="2fc1efbb-6ad5-4100-86e6-f2e7a451296b" providerId="ADAL" clId="{D5C1FFD7-F279-4825-8BE3-D9ABAF26F41D}" dt="2024-06-16T12:29:15.093" v="4219"/>
          <ac:grpSpMkLst>
            <pc:docMk/>
            <pc:sldMk cId="58387225" sldId="294"/>
            <ac:grpSpMk id="27" creationId="{FC752874-19D9-3AB1-86A7-923B7B80BAA5}"/>
          </ac:grpSpMkLst>
        </pc:grpChg>
        <pc:grpChg chg="mod">
          <ac:chgData name="DANIELE BALDINI" userId="2fc1efbb-6ad5-4100-86e6-f2e7a451296b" providerId="ADAL" clId="{D5C1FFD7-F279-4825-8BE3-D9ABAF26F41D}" dt="2024-06-16T12:29:15.093" v="4219"/>
          <ac:grpSpMkLst>
            <pc:docMk/>
            <pc:sldMk cId="58387225" sldId="294"/>
            <ac:grpSpMk id="29" creationId="{C7887A6C-ABFC-F5FB-E429-1B8562FFA027}"/>
          </ac:grpSpMkLst>
        </pc:grpChg>
        <pc:grpChg chg="mod">
          <ac:chgData name="DANIELE BALDINI" userId="2fc1efbb-6ad5-4100-86e6-f2e7a451296b" providerId="ADAL" clId="{D5C1FFD7-F279-4825-8BE3-D9ABAF26F41D}" dt="2024-06-16T12:29:15.093" v="4219"/>
          <ac:grpSpMkLst>
            <pc:docMk/>
            <pc:sldMk cId="58387225" sldId="294"/>
            <ac:grpSpMk id="30" creationId="{BA6CB829-1B29-4AD2-CFC1-08BA4520A22D}"/>
          </ac:grpSpMkLst>
        </pc:grpChg>
        <pc:grpChg chg="add del mod">
          <ac:chgData name="DANIELE BALDINI" userId="2fc1efbb-6ad5-4100-86e6-f2e7a451296b" providerId="ADAL" clId="{D5C1FFD7-F279-4825-8BE3-D9ABAF26F41D}" dt="2024-06-16T12:48:37.926" v="4888" actId="478"/>
          <ac:grpSpMkLst>
            <pc:docMk/>
            <pc:sldMk cId="58387225" sldId="294"/>
            <ac:grpSpMk id="36" creationId="{7704DB91-C787-A7A3-01A6-02D5874CCC44}"/>
          </ac:grpSpMkLst>
        </pc:grpChg>
        <pc:grpChg chg="mod">
          <ac:chgData name="DANIELE BALDINI" userId="2fc1efbb-6ad5-4100-86e6-f2e7a451296b" providerId="ADAL" clId="{D5C1FFD7-F279-4825-8BE3-D9ABAF26F41D}" dt="2024-06-16T12:31:49.529" v="4239"/>
          <ac:grpSpMkLst>
            <pc:docMk/>
            <pc:sldMk cId="58387225" sldId="294"/>
            <ac:grpSpMk id="37" creationId="{F3303FA7-ECE1-72C6-E92B-1B66AFED5090}"/>
          </ac:grpSpMkLst>
        </pc:grpChg>
        <pc:grpChg chg="del mod">
          <ac:chgData name="DANIELE BALDINI" userId="2fc1efbb-6ad5-4100-86e6-f2e7a451296b" providerId="ADAL" clId="{D5C1FFD7-F279-4825-8BE3-D9ABAF26F41D}" dt="2024-06-16T12:46:50.026" v="4878" actId="478"/>
          <ac:grpSpMkLst>
            <pc:docMk/>
            <pc:sldMk cId="58387225" sldId="294"/>
            <ac:grpSpMk id="38" creationId="{FBD23502-6949-B3F5-02DB-DE05A31BC343}"/>
          </ac:grpSpMkLst>
        </pc:grpChg>
        <pc:grpChg chg="add mod">
          <ac:chgData name="DANIELE BALDINI" userId="2fc1efbb-6ad5-4100-86e6-f2e7a451296b" providerId="ADAL" clId="{D5C1FFD7-F279-4825-8BE3-D9ABAF26F41D}" dt="2024-06-16T12:33:33.882" v="4261"/>
          <ac:grpSpMkLst>
            <pc:docMk/>
            <pc:sldMk cId="58387225" sldId="294"/>
            <ac:grpSpMk id="43" creationId="{C8469044-5086-EB59-3780-815D3A61A046}"/>
          </ac:grpSpMkLst>
        </pc:grpChg>
        <pc:grpChg chg="mod">
          <ac:chgData name="DANIELE BALDINI" userId="2fc1efbb-6ad5-4100-86e6-f2e7a451296b" providerId="ADAL" clId="{D5C1FFD7-F279-4825-8BE3-D9ABAF26F41D}" dt="2024-06-16T12:33:33.882" v="4261"/>
          <ac:grpSpMkLst>
            <pc:docMk/>
            <pc:sldMk cId="58387225" sldId="294"/>
            <ac:grpSpMk id="44" creationId="{EF600A8A-EB5E-5096-A7CF-FEB3515A4E8A}"/>
          </ac:grpSpMkLst>
        </pc:grpChg>
        <pc:grpChg chg="mod">
          <ac:chgData name="DANIELE BALDINI" userId="2fc1efbb-6ad5-4100-86e6-f2e7a451296b" providerId="ADAL" clId="{D5C1FFD7-F279-4825-8BE3-D9ABAF26F41D}" dt="2024-06-16T12:33:33.882" v="4261"/>
          <ac:grpSpMkLst>
            <pc:docMk/>
            <pc:sldMk cId="58387225" sldId="294"/>
            <ac:grpSpMk id="45" creationId="{328CCEB6-362A-832F-006C-7B997926E436}"/>
          </ac:grpSpMkLst>
        </pc:grpChg>
        <pc:grpChg chg="add mod">
          <ac:chgData name="DANIELE BALDINI" userId="2fc1efbb-6ad5-4100-86e6-f2e7a451296b" providerId="ADAL" clId="{D5C1FFD7-F279-4825-8BE3-D9ABAF26F41D}" dt="2024-06-16T12:46:14.216" v="4876" actId="1076"/>
          <ac:grpSpMkLst>
            <pc:docMk/>
            <pc:sldMk cId="58387225" sldId="294"/>
            <ac:grpSpMk id="51" creationId="{CDDF8CAA-9FF5-49D3-FBF5-F99FEBFDBEFA}"/>
          </ac:grpSpMkLst>
        </pc:grpChg>
        <pc:grpChg chg="mod">
          <ac:chgData name="DANIELE BALDINI" userId="2fc1efbb-6ad5-4100-86e6-f2e7a451296b" providerId="ADAL" clId="{D5C1FFD7-F279-4825-8BE3-D9ABAF26F41D}" dt="2024-06-16T12:34:35.256" v="4268"/>
          <ac:grpSpMkLst>
            <pc:docMk/>
            <pc:sldMk cId="58387225" sldId="294"/>
            <ac:grpSpMk id="52" creationId="{83ADE89C-C855-4F1A-0090-A8019D99BE4E}"/>
          </ac:grpSpMkLst>
        </pc:grpChg>
        <pc:grpChg chg="mod">
          <ac:chgData name="DANIELE BALDINI" userId="2fc1efbb-6ad5-4100-86e6-f2e7a451296b" providerId="ADAL" clId="{D5C1FFD7-F279-4825-8BE3-D9ABAF26F41D}" dt="2024-06-16T12:34:35.256" v="4268"/>
          <ac:grpSpMkLst>
            <pc:docMk/>
            <pc:sldMk cId="58387225" sldId="294"/>
            <ac:grpSpMk id="53" creationId="{30D6BD3D-DBA3-1635-73BE-04F8F2C157C0}"/>
          </ac:grpSpMkLst>
        </pc:grpChg>
        <pc:grpChg chg="add mod">
          <ac:chgData name="DANIELE BALDINI" userId="2fc1efbb-6ad5-4100-86e6-f2e7a451296b" providerId="ADAL" clId="{D5C1FFD7-F279-4825-8BE3-D9ABAF26F41D}" dt="2024-06-16T12:35:40.100" v="4278"/>
          <ac:grpSpMkLst>
            <pc:docMk/>
            <pc:sldMk cId="58387225" sldId="294"/>
            <ac:grpSpMk id="58" creationId="{1DED2ADF-A10E-FFB6-3D3D-87EDAEEFEE03}"/>
          </ac:grpSpMkLst>
        </pc:grpChg>
        <pc:grpChg chg="mod">
          <ac:chgData name="DANIELE BALDINI" userId="2fc1efbb-6ad5-4100-86e6-f2e7a451296b" providerId="ADAL" clId="{D5C1FFD7-F279-4825-8BE3-D9ABAF26F41D}" dt="2024-06-16T12:35:40.100" v="4278"/>
          <ac:grpSpMkLst>
            <pc:docMk/>
            <pc:sldMk cId="58387225" sldId="294"/>
            <ac:grpSpMk id="59" creationId="{66F1C469-072E-11DA-E1BF-18FC448B9BB1}"/>
          </ac:grpSpMkLst>
        </pc:grpChg>
        <pc:grpChg chg="mod">
          <ac:chgData name="DANIELE BALDINI" userId="2fc1efbb-6ad5-4100-86e6-f2e7a451296b" providerId="ADAL" clId="{D5C1FFD7-F279-4825-8BE3-D9ABAF26F41D}" dt="2024-06-16T12:35:40.100" v="4278"/>
          <ac:grpSpMkLst>
            <pc:docMk/>
            <pc:sldMk cId="58387225" sldId="294"/>
            <ac:grpSpMk id="60" creationId="{2DB33AAA-3699-E974-3B4B-0202980E4FE0}"/>
          </ac:grpSpMkLst>
        </pc:grpChg>
        <pc:grpChg chg="add del mod">
          <ac:chgData name="DANIELE BALDINI" userId="2fc1efbb-6ad5-4100-86e6-f2e7a451296b" providerId="ADAL" clId="{D5C1FFD7-F279-4825-8BE3-D9ABAF26F41D}" dt="2024-06-16T12:48:37.087" v="4887" actId="478"/>
          <ac:grpSpMkLst>
            <pc:docMk/>
            <pc:sldMk cId="58387225" sldId="294"/>
            <ac:grpSpMk id="67" creationId="{3BA27447-92EA-DA51-7B05-9B18B799B3DF}"/>
          </ac:grpSpMkLst>
        </pc:grpChg>
        <pc:grpChg chg="mod">
          <ac:chgData name="DANIELE BALDINI" userId="2fc1efbb-6ad5-4100-86e6-f2e7a451296b" providerId="ADAL" clId="{D5C1FFD7-F279-4825-8BE3-D9ABAF26F41D}" dt="2024-06-16T12:48:29.556" v="4885"/>
          <ac:grpSpMkLst>
            <pc:docMk/>
            <pc:sldMk cId="58387225" sldId="294"/>
            <ac:grpSpMk id="68" creationId="{30D7127A-DC17-BF86-39C2-925DFCB79306}"/>
          </ac:grpSpMkLst>
        </pc:grpChg>
        <pc:grpChg chg="mod">
          <ac:chgData name="DANIELE BALDINI" userId="2fc1efbb-6ad5-4100-86e6-f2e7a451296b" providerId="ADAL" clId="{D5C1FFD7-F279-4825-8BE3-D9ABAF26F41D}" dt="2024-06-16T12:48:29.556" v="4885"/>
          <ac:grpSpMkLst>
            <pc:docMk/>
            <pc:sldMk cId="58387225" sldId="294"/>
            <ac:grpSpMk id="69" creationId="{2C0B9CED-DAFD-A8BA-07D8-56489492AAAB}"/>
          </ac:grpSpMkLst>
        </pc:grpChg>
        <pc:grpChg chg="add mod">
          <ac:chgData name="DANIELE BALDINI" userId="2fc1efbb-6ad5-4100-86e6-f2e7a451296b" providerId="ADAL" clId="{D5C1FFD7-F279-4825-8BE3-D9ABAF26F41D}" dt="2024-06-16T12:48:53.317" v="4895" actId="164"/>
          <ac:grpSpMkLst>
            <pc:docMk/>
            <pc:sldMk cId="58387225" sldId="294"/>
            <ac:grpSpMk id="74" creationId="{1E7F1567-DBEB-71A4-EE79-A3F097A2AD91}"/>
          </ac:grpSpMkLst>
        </pc:grpChg>
        <pc:grpChg chg="mod">
          <ac:chgData name="DANIELE BALDINI" userId="2fc1efbb-6ad5-4100-86e6-f2e7a451296b" providerId="ADAL" clId="{D5C1FFD7-F279-4825-8BE3-D9ABAF26F41D}" dt="2024-06-16T12:48:29.556" v="4885"/>
          <ac:grpSpMkLst>
            <pc:docMk/>
            <pc:sldMk cId="58387225" sldId="294"/>
            <ac:grpSpMk id="75" creationId="{0E2FB2B5-E53E-B12F-9ACD-C259EB53879A}"/>
          </ac:grpSpMkLst>
        </pc:grpChg>
        <pc:grpChg chg="add mod">
          <ac:chgData name="DANIELE BALDINI" userId="2fc1efbb-6ad5-4100-86e6-f2e7a451296b" providerId="ADAL" clId="{D5C1FFD7-F279-4825-8BE3-D9ABAF26F41D}" dt="2024-06-16T12:48:39.666" v="4889"/>
          <ac:grpSpMkLst>
            <pc:docMk/>
            <pc:sldMk cId="58387225" sldId="294"/>
            <ac:grpSpMk id="80" creationId="{F1FCD791-A081-7A28-A768-DAADA5C74069}"/>
          </ac:grpSpMkLst>
        </pc:grpChg>
        <pc:grpChg chg="mod">
          <ac:chgData name="DANIELE BALDINI" userId="2fc1efbb-6ad5-4100-86e6-f2e7a451296b" providerId="ADAL" clId="{D5C1FFD7-F279-4825-8BE3-D9ABAF26F41D}" dt="2024-06-16T12:48:39.666" v="4889"/>
          <ac:grpSpMkLst>
            <pc:docMk/>
            <pc:sldMk cId="58387225" sldId="294"/>
            <ac:grpSpMk id="81" creationId="{676F0161-1B47-65FF-43CF-846BE8D02A3A}"/>
          </ac:grpSpMkLst>
        </pc:grpChg>
        <pc:grpChg chg="mod">
          <ac:chgData name="DANIELE BALDINI" userId="2fc1efbb-6ad5-4100-86e6-f2e7a451296b" providerId="ADAL" clId="{D5C1FFD7-F279-4825-8BE3-D9ABAF26F41D}" dt="2024-06-16T12:48:39.666" v="4889"/>
          <ac:grpSpMkLst>
            <pc:docMk/>
            <pc:sldMk cId="58387225" sldId="294"/>
            <ac:grpSpMk id="82" creationId="{A7682042-BE8C-DDB3-8202-53A7A6530FDF}"/>
          </ac:grpSpMkLst>
        </pc:grpChg>
        <pc:grpChg chg="add mod">
          <ac:chgData name="DANIELE BALDINI" userId="2fc1efbb-6ad5-4100-86e6-f2e7a451296b" providerId="ADAL" clId="{D5C1FFD7-F279-4825-8BE3-D9ABAF26F41D}" dt="2024-06-16T12:48:44.085" v="4892"/>
          <ac:grpSpMkLst>
            <pc:docMk/>
            <pc:sldMk cId="58387225" sldId="294"/>
            <ac:grpSpMk id="88" creationId="{C1B27850-0D4A-DF30-0588-C506BF03F962}"/>
          </ac:grpSpMkLst>
        </pc:grpChg>
        <pc:grpChg chg="mod">
          <ac:chgData name="DANIELE BALDINI" userId="2fc1efbb-6ad5-4100-86e6-f2e7a451296b" providerId="ADAL" clId="{D5C1FFD7-F279-4825-8BE3-D9ABAF26F41D}" dt="2024-06-16T12:48:44.085" v="4892"/>
          <ac:grpSpMkLst>
            <pc:docMk/>
            <pc:sldMk cId="58387225" sldId="294"/>
            <ac:grpSpMk id="89" creationId="{29672AB5-B2CC-B2B2-45AF-E2B9087A1B46}"/>
          </ac:grpSpMkLst>
        </pc:grpChg>
        <pc:grpChg chg="add mod">
          <ac:chgData name="DANIELE BALDINI" userId="2fc1efbb-6ad5-4100-86e6-f2e7a451296b" providerId="ADAL" clId="{D5C1FFD7-F279-4825-8BE3-D9ABAF26F41D}" dt="2024-06-16T12:49:44.175" v="4903" actId="1076"/>
          <ac:grpSpMkLst>
            <pc:docMk/>
            <pc:sldMk cId="58387225" sldId="294"/>
            <ac:grpSpMk id="94" creationId="{7C7CAB7F-A3F5-789C-ED31-105243945266}"/>
          </ac:grpSpMkLst>
        </pc:grpChg>
        <pc:grpChg chg="add mod">
          <ac:chgData name="DANIELE BALDINI" userId="2fc1efbb-6ad5-4100-86e6-f2e7a451296b" providerId="ADAL" clId="{D5C1FFD7-F279-4825-8BE3-D9ABAF26F41D}" dt="2024-06-16T12:48:54.610" v="4896"/>
          <ac:grpSpMkLst>
            <pc:docMk/>
            <pc:sldMk cId="58387225" sldId="294"/>
            <ac:grpSpMk id="95" creationId="{999D2F92-98EB-D54B-F43D-0A5239CB206A}"/>
          </ac:grpSpMkLst>
        </pc:grpChg>
        <pc:grpChg chg="mod">
          <ac:chgData name="DANIELE BALDINI" userId="2fc1efbb-6ad5-4100-86e6-f2e7a451296b" providerId="ADAL" clId="{D5C1FFD7-F279-4825-8BE3-D9ABAF26F41D}" dt="2024-06-16T12:48:54.610" v="4896"/>
          <ac:grpSpMkLst>
            <pc:docMk/>
            <pc:sldMk cId="58387225" sldId="294"/>
            <ac:grpSpMk id="96" creationId="{96C4DB88-6C0F-0A93-7421-9B522F38520C}"/>
          </ac:grpSpMkLst>
        </pc:grpChg>
        <pc:grpChg chg="mod">
          <ac:chgData name="DANIELE BALDINI" userId="2fc1efbb-6ad5-4100-86e6-f2e7a451296b" providerId="ADAL" clId="{D5C1FFD7-F279-4825-8BE3-D9ABAF26F41D}" dt="2024-06-16T12:48:54.610" v="4896"/>
          <ac:grpSpMkLst>
            <pc:docMk/>
            <pc:sldMk cId="58387225" sldId="294"/>
            <ac:grpSpMk id="98" creationId="{EC874017-CC0F-8C4F-C4EB-CBF5C4DA22BF}"/>
          </ac:grpSpMkLst>
        </pc:grpChg>
        <pc:picChg chg="mod">
          <ac:chgData name="DANIELE BALDINI" userId="2fc1efbb-6ad5-4100-86e6-f2e7a451296b" providerId="ADAL" clId="{D5C1FFD7-F279-4825-8BE3-D9ABAF26F41D}" dt="2024-06-16T12:47:57.048" v="4882" actId="1076"/>
          <ac:picMkLst>
            <pc:docMk/>
            <pc:sldMk cId="58387225" sldId="294"/>
            <ac:picMk id="7" creationId="{21A455F7-C2C0-8775-B097-9AD737D5DA67}"/>
          </ac:picMkLst>
        </pc:picChg>
        <pc:picChg chg="mod">
          <ac:chgData name="DANIELE BALDINI" userId="2fc1efbb-6ad5-4100-86e6-f2e7a451296b" providerId="ADAL" clId="{D5C1FFD7-F279-4825-8BE3-D9ABAF26F41D}" dt="2024-06-13T09:53:36.355" v="4188" actId="207"/>
          <ac:picMkLst>
            <pc:docMk/>
            <pc:sldMk cId="58387225" sldId="294"/>
            <ac:picMk id="13" creationId="{98456BA9-9ACD-1B6E-1B64-DF183C0F2427}"/>
          </ac:picMkLst>
        </pc:picChg>
        <pc:picChg chg="mod">
          <ac:chgData name="DANIELE BALDINI" userId="2fc1efbb-6ad5-4100-86e6-f2e7a451296b" providerId="ADAL" clId="{D5C1FFD7-F279-4825-8BE3-D9ABAF26F41D}" dt="2024-06-13T09:52:08.632" v="3874"/>
          <ac:picMkLst>
            <pc:docMk/>
            <pc:sldMk cId="58387225" sldId="294"/>
            <ac:picMk id="20" creationId="{AAA0CD71-410C-8A2A-0E19-57260B6C0921}"/>
          </ac:picMkLst>
        </pc:picChg>
        <pc:picChg chg="mod">
          <ac:chgData name="DANIELE BALDINI" userId="2fc1efbb-6ad5-4100-86e6-f2e7a451296b" providerId="ADAL" clId="{D5C1FFD7-F279-4825-8BE3-D9ABAF26F41D}" dt="2024-06-16T12:29:02.211" v="4215"/>
          <ac:picMkLst>
            <pc:docMk/>
            <pc:sldMk cId="58387225" sldId="294"/>
            <ac:picMk id="20" creationId="{EA0FA868-BC79-9E23-562F-249DDC5B5797}"/>
          </ac:picMkLst>
        </pc:picChg>
        <pc:picChg chg="add mod">
          <ac:chgData name="DANIELE BALDINI" userId="2fc1efbb-6ad5-4100-86e6-f2e7a451296b" providerId="ADAL" clId="{D5C1FFD7-F279-4825-8BE3-D9ABAF26F41D}" dt="2024-06-16T12:57:24.440" v="5348" actId="12788"/>
          <ac:picMkLst>
            <pc:docMk/>
            <pc:sldMk cId="58387225" sldId="294"/>
            <ac:picMk id="23" creationId="{1D37974E-DBB1-713A-73F7-64932D9ADFDA}"/>
          </ac:picMkLst>
        </pc:picChg>
        <pc:picChg chg="add del mod">
          <ac:chgData name="DANIELE BALDINI" userId="2fc1efbb-6ad5-4100-86e6-f2e7a451296b" providerId="ADAL" clId="{D5C1FFD7-F279-4825-8BE3-D9ABAF26F41D}" dt="2024-06-13T09:52:43.707" v="3991" actId="478"/>
          <ac:picMkLst>
            <pc:docMk/>
            <pc:sldMk cId="58387225" sldId="294"/>
            <ac:picMk id="23" creationId="{4BCE267E-B9D2-3411-C2F9-FE782B335D04}"/>
          </ac:picMkLst>
        </pc:picChg>
        <pc:picChg chg="mod">
          <ac:chgData name="DANIELE BALDINI" userId="2fc1efbb-6ad5-4100-86e6-f2e7a451296b" providerId="ADAL" clId="{D5C1FFD7-F279-4825-8BE3-D9ABAF26F41D}" dt="2024-06-16T12:29:15.093" v="4219"/>
          <ac:picMkLst>
            <pc:docMk/>
            <pc:sldMk cId="58387225" sldId="294"/>
            <ac:picMk id="32" creationId="{9B7906ED-54BB-09CB-E922-29B33524F75E}"/>
          </ac:picMkLst>
        </pc:picChg>
        <pc:picChg chg="add mod ord">
          <ac:chgData name="DANIELE BALDINI" userId="2fc1efbb-6ad5-4100-86e6-f2e7a451296b" providerId="ADAL" clId="{D5C1FFD7-F279-4825-8BE3-D9ABAF26F41D}" dt="2024-06-16T12:57:24.440" v="5348" actId="12788"/>
          <ac:picMkLst>
            <pc:docMk/>
            <pc:sldMk cId="58387225" sldId="294"/>
            <ac:picMk id="35" creationId="{F759991C-9BAE-A41F-7FAD-A6C466A18985}"/>
          </ac:picMkLst>
        </pc:picChg>
        <pc:picChg chg="del mod">
          <ac:chgData name="DANIELE BALDINI" userId="2fc1efbb-6ad5-4100-86e6-f2e7a451296b" providerId="ADAL" clId="{D5C1FFD7-F279-4825-8BE3-D9ABAF26F41D}" dt="2024-06-16T12:46:50.026" v="4878" actId="478"/>
          <ac:picMkLst>
            <pc:docMk/>
            <pc:sldMk cId="58387225" sldId="294"/>
            <ac:picMk id="40" creationId="{F76E9CAC-BE2F-D927-A72B-8CB993AD6FC1}"/>
          </ac:picMkLst>
        </pc:picChg>
        <pc:picChg chg="mod">
          <ac:chgData name="DANIELE BALDINI" userId="2fc1efbb-6ad5-4100-86e6-f2e7a451296b" providerId="ADAL" clId="{D5C1FFD7-F279-4825-8BE3-D9ABAF26F41D}" dt="2024-06-16T12:33:33.882" v="4261"/>
          <ac:picMkLst>
            <pc:docMk/>
            <pc:sldMk cId="58387225" sldId="294"/>
            <ac:picMk id="47" creationId="{D9137F3F-8F89-FAB9-73FE-296B0C974773}"/>
          </ac:picMkLst>
        </pc:picChg>
        <pc:picChg chg="add del mod">
          <ac:chgData name="DANIELE BALDINI" userId="2fc1efbb-6ad5-4100-86e6-f2e7a451296b" providerId="ADAL" clId="{D5C1FFD7-F279-4825-8BE3-D9ABAF26F41D}" dt="2024-06-16T12:50:10.492" v="4907" actId="478"/>
          <ac:picMkLst>
            <pc:docMk/>
            <pc:sldMk cId="58387225" sldId="294"/>
            <ac:picMk id="50" creationId="{D328C67D-FC9C-C279-7DB7-0EAA9458B190}"/>
          </ac:picMkLst>
        </pc:picChg>
        <pc:picChg chg="mod">
          <ac:chgData name="DANIELE BALDINI" userId="2fc1efbb-6ad5-4100-86e6-f2e7a451296b" providerId="ADAL" clId="{D5C1FFD7-F279-4825-8BE3-D9ABAF26F41D}" dt="2024-06-16T12:34:35.256" v="4268"/>
          <ac:picMkLst>
            <pc:docMk/>
            <pc:sldMk cId="58387225" sldId="294"/>
            <ac:picMk id="55" creationId="{747CB991-51FF-D309-DA1F-F2A28678440A}"/>
          </ac:picMkLst>
        </pc:picChg>
        <pc:picChg chg="mod">
          <ac:chgData name="DANIELE BALDINI" userId="2fc1efbb-6ad5-4100-86e6-f2e7a451296b" providerId="ADAL" clId="{D5C1FFD7-F279-4825-8BE3-D9ABAF26F41D}" dt="2024-06-16T12:35:40.100" v="4278"/>
          <ac:picMkLst>
            <pc:docMk/>
            <pc:sldMk cId="58387225" sldId="294"/>
            <ac:picMk id="62" creationId="{7B9E1B31-1CC4-E322-3CB1-CB7D58387653}"/>
          </ac:picMkLst>
        </pc:picChg>
        <pc:picChg chg="add del mod">
          <ac:chgData name="DANIELE BALDINI" userId="2fc1efbb-6ad5-4100-86e6-f2e7a451296b" providerId="ADAL" clId="{D5C1FFD7-F279-4825-8BE3-D9ABAF26F41D}" dt="2024-06-16T12:50:18.922" v="4909" actId="478"/>
          <ac:picMkLst>
            <pc:docMk/>
            <pc:sldMk cId="58387225" sldId="294"/>
            <ac:picMk id="65" creationId="{CD08A0EE-BCE8-125C-020B-8F5ED770B912}"/>
          </ac:picMkLst>
        </pc:picChg>
        <pc:picChg chg="add mod">
          <ac:chgData name="DANIELE BALDINI" userId="2fc1efbb-6ad5-4100-86e6-f2e7a451296b" providerId="ADAL" clId="{D5C1FFD7-F279-4825-8BE3-D9ABAF26F41D}" dt="2024-06-16T12:48:18.943" v="4884" actId="1076"/>
          <ac:picMkLst>
            <pc:docMk/>
            <pc:sldMk cId="58387225" sldId="294"/>
            <ac:picMk id="66" creationId="{75BE6987-E3ED-2700-3F38-CCF50BB428CA}"/>
          </ac:picMkLst>
        </pc:picChg>
        <pc:picChg chg="mod">
          <ac:chgData name="DANIELE BALDINI" userId="2fc1efbb-6ad5-4100-86e6-f2e7a451296b" providerId="ADAL" clId="{D5C1FFD7-F279-4825-8BE3-D9ABAF26F41D}" dt="2024-06-16T12:48:29.556" v="4885"/>
          <ac:picMkLst>
            <pc:docMk/>
            <pc:sldMk cId="58387225" sldId="294"/>
            <ac:picMk id="71" creationId="{933DF833-F247-7A9B-BC4E-35A61441BEA8}"/>
          </ac:picMkLst>
        </pc:picChg>
        <pc:picChg chg="add mod">
          <ac:chgData name="DANIELE BALDINI" userId="2fc1efbb-6ad5-4100-86e6-f2e7a451296b" providerId="ADAL" clId="{D5C1FFD7-F279-4825-8BE3-D9ABAF26F41D}" dt="2024-06-16T12:48:53.317" v="4895" actId="164"/>
          <ac:picMkLst>
            <pc:docMk/>
            <pc:sldMk cId="58387225" sldId="294"/>
            <ac:picMk id="79" creationId="{5718E5C3-4262-9FBD-6EFB-0F9CA935C849}"/>
          </ac:picMkLst>
        </pc:picChg>
        <pc:picChg chg="mod">
          <ac:chgData name="DANIELE BALDINI" userId="2fc1efbb-6ad5-4100-86e6-f2e7a451296b" providerId="ADAL" clId="{D5C1FFD7-F279-4825-8BE3-D9ABAF26F41D}" dt="2024-06-16T12:48:39.666" v="4889"/>
          <ac:picMkLst>
            <pc:docMk/>
            <pc:sldMk cId="58387225" sldId="294"/>
            <ac:picMk id="84" creationId="{0CC20D51-CED4-F4C8-71BA-5AFDA9740719}"/>
          </ac:picMkLst>
        </pc:picChg>
        <pc:picChg chg="add mod">
          <ac:chgData name="DANIELE BALDINI" userId="2fc1efbb-6ad5-4100-86e6-f2e7a451296b" providerId="ADAL" clId="{D5C1FFD7-F279-4825-8BE3-D9ABAF26F41D}" dt="2024-06-16T12:51:15.569" v="4930" actId="29295"/>
          <ac:picMkLst>
            <pc:docMk/>
            <pc:sldMk cId="58387225" sldId="294"/>
            <ac:picMk id="87" creationId="{079DBAE5-9E85-0365-B5ED-AF35A4A5BF50}"/>
          </ac:picMkLst>
        </pc:picChg>
        <pc:picChg chg="add del">
          <ac:chgData name="DANIELE BALDINI" userId="2fc1efbb-6ad5-4100-86e6-f2e7a451296b" providerId="ADAL" clId="{D5C1FFD7-F279-4825-8BE3-D9ABAF26F41D}" dt="2024-06-16T12:48:48.134" v="4894" actId="478"/>
          <ac:picMkLst>
            <pc:docMk/>
            <pc:sldMk cId="58387225" sldId="294"/>
            <ac:picMk id="93" creationId="{C86B5746-B57A-A9C9-EC9D-3AC60F7548B4}"/>
          </ac:picMkLst>
        </pc:picChg>
        <pc:picChg chg="mod">
          <ac:chgData name="DANIELE BALDINI" userId="2fc1efbb-6ad5-4100-86e6-f2e7a451296b" providerId="ADAL" clId="{D5C1FFD7-F279-4825-8BE3-D9ABAF26F41D}" dt="2024-06-16T12:48:54.610" v="4896"/>
          <ac:picMkLst>
            <pc:docMk/>
            <pc:sldMk cId="58387225" sldId="294"/>
            <ac:picMk id="97" creationId="{AFB9A5B0-FD4F-BE19-21A5-59BFB8371EB1}"/>
          </ac:picMkLst>
        </pc:picChg>
        <pc:picChg chg="add mod ord">
          <ac:chgData name="DANIELE BALDINI" userId="2fc1efbb-6ad5-4100-86e6-f2e7a451296b" providerId="ADAL" clId="{D5C1FFD7-F279-4825-8BE3-D9ABAF26F41D}" dt="2024-06-16T12:57:24.440" v="5348" actId="12788"/>
          <ac:picMkLst>
            <pc:docMk/>
            <pc:sldMk cId="58387225" sldId="294"/>
            <ac:picMk id="102" creationId="{AE812F80-A823-2BCB-ADCB-8C675C2CAEBA}"/>
          </ac:picMkLst>
        </pc:picChg>
      </pc:sldChg>
      <pc:sldChg chg="modSp add mod modTransition modAnim">
        <pc:chgData name="DANIELE BALDINI" userId="2fc1efbb-6ad5-4100-86e6-f2e7a451296b" providerId="ADAL" clId="{D5C1FFD7-F279-4825-8BE3-D9ABAF26F41D}" dt="2024-06-17T14:39:55.906" v="7270"/>
        <pc:sldMkLst>
          <pc:docMk/>
          <pc:sldMk cId="1206907335" sldId="295"/>
        </pc:sldMkLst>
        <pc:spChg chg="mod">
          <ac:chgData name="DANIELE BALDINI" userId="2fc1efbb-6ad5-4100-86e6-f2e7a451296b" providerId="ADAL" clId="{D5C1FFD7-F279-4825-8BE3-D9ABAF26F41D}" dt="2024-06-13T09:39:22.983" v="3773" actId="207"/>
          <ac:spMkLst>
            <pc:docMk/>
            <pc:sldMk cId="1206907335" sldId="295"/>
            <ac:spMk id="28" creationId="{744CC549-C53A-B2E6-5D96-2AC9B0A7D7B6}"/>
          </ac:spMkLst>
        </pc:spChg>
        <pc:grpChg chg="ord">
          <ac:chgData name="DANIELE BALDINI" userId="2fc1efbb-6ad5-4100-86e6-f2e7a451296b" providerId="ADAL" clId="{D5C1FFD7-F279-4825-8BE3-D9ABAF26F41D}" dt="2024-06-16T12:26:12.269" v="4190" actId="167"/>
          <ac:grpSpMkLst>
            <pc:docMk/>
            <pc:sldMk cId="1206907335" sldId="295"/>
            <ac:grpSpMk id="11" creationId="{90E0BB81-85F3-0C46-8E3C-EB5FE62616D1}"/>
          </ac:grpSpMkLst>
        </pc:grpChg>
      </pc:sldChg>
      <pc:sldChg chg="del">
        <pc:chgData name="DANIELE BALDINI" userId="2fc1efbb-6ad5-4100-86e6-f2e7a451296b" providerId="ADAL" clId="{D5C1FFD7-F279-4825-8BE3-D9ABAF26F41D}" dt="2024-06-16T13:04:35.724" v="5672" actId="47"/>
        <pc:sldMkLst>
          <pc:docMk/>
          <pc:sldMk cId="2860353852" sldId="296"/>
        </pc:sldMkLst>
      </pc:sldChg>
      <pc:sldChg chg="modSp del mod ord">
        <pc:chgData name="DANIELE BALDINI" userId="2fc1efbb-6ad5-4100-86e6-f2e7a451296b" providerId="ADAL" clId="{D5C1FFD7-F279-4825-8BE3-D9ABAF26F41D}" dt="2024-06-16T13:04:35.724" v="5672" actId="47"/>
        <pc:sldMkLst>
          <pc:docMk/>
          <pc:sldMk cId="1180904947" sldId="297"/>
        </pc:sldMkLst>
        <pc:spChg chg="mod">
          <ac:chgData name="DANIELE BALDINI" userId="2fc1efbb-6ad5-4100-86e6-f2e7a451296b" providerId="ADAL" clId="{D5C1FFD7-F279-4825-8BE3-D9ABAF26F41D}" dt="2024-06-13T09:50:38.980" v="3819" actId="21"/>
          <ac:spMkLst>
            <pc:docMk/>
            <pc:sldMk cId="1180904947" sldId="297"/>
            <ac:spMk id="26" creationId="{46B55E60-9835-D77B-5E97-893914FCDBDE}"/>
          </ac:spMkLst>
        </pc:spChg>
      </pc:sldChg>
      <pc:sldChg chg="del">
        <pc:chgData name="DANIELE BALDINI" userId="2fc1efbb-6ad5-4100-86e6-f2e7a451296b" providerId="ADAL" clId="{D5C1FFD7-F279-4825-8BE3-D9ABAF26F41D}" dt="2024-06-16T13:04:35.724" v="5672" actId="47"/>
        <pc:sldMkLst>
          <pc:docMk/>
          <pc:sldMk cId="2837781538" sldId="298"/>
        </pc:sldMkLst>
      </pc:sldChg>
      <pc:sldChg chg="modSp add del mod modTransition">
        <pc:chgData name="DANIELE BALDINI" userId="2fc1efbb-6ad5-4100-86e6-f2e7a451296b" providerId="ADAL" clId="{D5C1FFD7-F279-4825-8BE3-D9ABAF26F41D}" dt="2024-06-16T12:51:27.165" v="4931" actId="47"/>
        <pc:sldMkLst>
          <pc:docMk/>
          <pc:sldMk cId="1623310284" sldId="299"/>
        </pc:sldMkLst>
        <pc:picChg chg="mod">
          <ac:chgData name="DANIELE BALDINI" userId="2fc1efbb-6ad5-4100-86e6-f2e7a451296b" providerId="ADAL" clId="{D5C1FFD7-F279-4825-8BE3-D9ABAF26F41D}" dt="2024-06-16T12:43:18.068" v="4815" actId="12788"/>
          <ac:picMkLst>
            <pc:docMk/>
            <pc:sldMk cId="1623310284" sldId="299"/>
            <ac:picMk id="23" creationId="{1D37974E-DBB1-713A-73F7-64932D9ADFDA}"/>
          </ac:picMkLst>
        </pc:picChg>
        <pc:picChg chg="mod ord">
          <ac:chgData name="DANIELE BALDINI" userId="2fc1efbb-6ad5-4100-86e6-f2e7a451296b" providerId="ADAL" clId="{D5C1FFD7-F279-4825-8BE3-D9ABAF26F41D}" dt="2024-06-16T12:43:18.068" v="4815" actId="12788"/>
          <ac:picMkLst>
            <pc:docMk/>
            <pc:sldMk cId="1623310284" sldId="299"/>
            <ac:picMk id="35" creationId="{F759991C-9BAE-A41F-7FAD-A6C466A18985}"/>
          </ac:picMkLst>
        </pc:picChg>
        <pc:picChg chg="mod ord">
          <ac:chgData name="DANIELE BALDINI" userId="2fc1efbb-6ad5-4100-86e6-f2e7a451296b" providerId="ADAL" clId="{D5C1FFD7-F279-4825-8BE3-D9ABAF26F41D}" dt="2024-06-16T12:43:45.702" v="4818" actId="465"/>
          <ac:picMkLst>
            <pc:docMk/>
            <pc:sldMk cId="1623310284" sldId="299"/>
            <ac:picMk id="50" creationId="{D328C67D-FC9C-C279-7DB7-0EAA9458B190}"/>
          </ac:picMkLst>
        </pc:picChg>
        <pc:picChg chg="mod">
          <ac:chgData name="DANIELE BALDINI" userId="2fc1efbb-6ad5-4100-86e6-f2e7a451296b" providerId="ADAL" clId="{D5C1FFD7-F279-4825-8BE3-D9ABAF26F41D}" dt="2024-06-16T12:43:18.068" v="4815" actId="12788"/>
          <ac:picMkLst>
            <pc:docMk/>
            <pc:sldMk cId="1623310284" sldId="299"/>
            <ac:picMk id="65" creationId="{CD08A0EE-BCE8-125C-020B-8F5ED770B912}"/>
          </ac:picMkLst>
        </pc:picChg>
      </pc:sldChg>
      <pc:sldChg chg="delSp modSp add del mod">
        <pc:chgData name="DANIELE BALDINI" userId="2fc1efbb-6ad5-4100-86e6-f2e7a451296b" providerId="ADAL" clId="{D5C1FFD7-F279-4825-8BE3-D9ABAF26F41D}" dt="2024-06-16T12:51:27.165" v="4931" actId="47"/>
        <pc:sldMkLst>
          <pc:docMk/>
          <pc:sldMk cId="4282202092" sldId="300"/>
        </pc:sldMkLst>
        <pc:picChg chg="del">
          <ac:chgData name="DANIELE BALDINI" userId="2fc1efbb-6ad5-4100-86e6-f2e7a451296b" providerId="ADAL" clId="{D5C1FFD7-F279-4825-8BE3-D9ABAF26F41D}" dt="2024-06-16T12:41:30.088" v="4691" actId="478"/>
          <ac:picMkLst>
            <pc:docMk/>
            <pc:sldMk cId="4282202092" sldId="300"/>
            <ac:picMk id="23" creationId="{1D37974E-DBB1-713A-73F7-64932D9ADFDA}"/>
          </ac:picMkLst>
        </pc:picChg>
        <pc:picChg chg="mod">
          <ac:chgData name="DANIELE BALDINI" userId="2fc1efbb-6ad5-4100-86e6-f2e7a451296b" providerId="ADAL" clId="{D5C1FFD7-F279-4825-8BE3-D9ABAF26F41D}" dt="2024-06-16T12:43:00.446" v="4813" actId="1036"/>
          <ac:picMkLst>
            <pc:docMk/>
            <pc:sldMk cId="4282202092" sldId="300"/>
            <ac:picMk id="35" creationId="{F759991C-9BAE-A41F-7FAD-A6C466A18985}"/>
          </ac:picMkLst>
        </pc:picChg>
        <pc:picChg chg="mod">
          <ac:chgData name="DANIELE BALDINI" userId="2fc1efbb-6ad5-4100-86e6-f2e7a451296b" providerId="ADAL" clId="{D5C1FFD7-F279-4825-8BE3-D9ABAF26F41D}" dt="2024-06-16T12:42:47.984" v="4781" actId="29295"/>
          <ac:picMkLst>
            <pc:docMk/>
            <pc:sldMk cId="4282202092" sldId="300"/>
            <ac:picMk id="50" creationId="{D328C67D-FC9C-C279-7DB7-0EAA9458B190}"/>
          </ac:picMkLst>
        </pc:picChg>
        <pc:picChg chg="mod">
          <ac:chgData name="DANIELE BALDINI" userId="2fc1efbb-6ad5-4100-86e6-f2e7a451296b" providerId="ADAL" clId="{D5C1FFD7-F279-4825-8BE3-D9ABAF26F41D}" dt="2024-06-16T12:43:03.985" v="4814" actId="29295"/>
          <ac:picMkLst>
            <pc:docMk/>
            <pc:sldMk cId="4282202092" sldId="300"/>
            <ac:picMk id="65" creationId="{CD08A0EE-BCE8-125C-020B-8F5ED770B912}"/>
          </ac:picMkLst>
        </pc:picChg>
      </pc:sldChg>
      <pc:sldChg chg="delSp modSp add del mod">
        <pc:chgData name="DANIELE BALDINI" userId="2fc1efbb-6ad5-4100-86e6-f2e7a451296b" providerId="ADAL" clId="{D5C1FFD7-F279-4825-8BE3-D9ABAF26F41D}" dt="2024-06-16T12:51:27.165" v="4931" actId="47"/>
        <pc:sldMkLst>
          <pc:docMk/>
          <pc:sldMk cId="426791163" sldId="301"/>
        </pc:sldMkLst>
        <pc:picChg chg="del">
          <ac:chgData name="DANIELE BALDINI" userId="2fc1efbb-6ad5-4100-86e6-f2e7a451296b" providerId="ADAL" clId="{D5C1FFD7-F279-4825-8BE3-D9ABAF26F41D}" dt="2024-06-16T12:44:44.175" v="4856" actId="478"/>
          <ac:picMkLst>
            <pc:docMk/>
            <pc:sldMk cId="426791163" sldId="301"/>
            <ac:picMk id="35" creationId="{F759991C-9BAE-A41F-7FAD-A6C466A18985}"/>
          </ac:picMkLst>
        </pc:picChg>
        <pc:picChg chg="mod">
          <ac:chgData name="DANIELE BALDINI" userId="2fc1efbb-6ad5-4100-86e6-f2e7a451296b" providerId="ADAL" clId="{D5C1FFD7-F279-4825-8BE3-D9ABAF26F41D}" dt="2024-06-16T12:45:06.080" v="4870" actId="29295"/>
          <ac:picMkLst>
            <pc:docMk/>
            <pc:sldMk cId="426791163" sldId="301"/>
            <ac:picMk id="50" creationId="{D328C67D-FC9C-C279-7DB7-0EAA9458B190}"/>
          </ac:picMkLst>
        </pc:picChg>
        <pc:picChg chg="mod">
          <ac:chgData name="DANIELE BALDINI" userId="2fc1efbb-6ad5-4100-86e6-f2e7a451296b" providerId="ADAL" clId="{D5C1FFD7-F279-4825-8BE3-D9ABAF26F41D}" dt="2024-06-16T12:45:09.436" v="4875" actId="29295"/>
          <ac:picMkLst>
            <pc:docMk/>
            <pc:sldMk cId="426791163" sldId="301"/>
            <ac:picMk id="65" creationId="{CD08A0EE-BCE8-125C-020B-8F5ED770B912}"/>
          </ac:picMkLst>
        </pc:picChg>
      </pc:sldChg>
      <pc:sldChg chg="addSp delSp modSp mod modTransition">
        <pc:chgData name="DANIELE BALDINI" userId="2fc1efbb-6ad5-4100-86e6-f2e7a451296b" providerId="ADAL" clId="{D5C1FFD7-F279-4825-8BE3-D9ABAF26F41D}" dt="2024-06-17T14:40:03.401" v="7272"/>
        <pc:sldMkLst>
          <pc:docMk/>
          <pc:sldMk cId="2848440288" sldId="302"/>
        </pc:sldMkLst>
        <pc:spChg chg="mod">
          <ac:chgData name="DANIELE BALDINI" userId="2fc1efbb-6ad5-4100-86e6-f2e7a451296b" providerId="ADAL" clId="{D5C1FFD7-F279-4825-8BE3-D9ABAF26F41D}" dt="2024-06-16T13:13:11.121" v="5781" actId="164"/>
          <ac:spMkLst>
            <pc:docMk/>
            <pc:sldMk cId="2848440288" sldId="302"/>
            <ac:spMk id="4" creationId="{652FDD6D-318C-CA67-A48B-8BC0288C0C83}"/>
          </ac:spMkLst>
        </pc:spChg>
        <pc:spChg chg="add mod">
          <ac:chgData name="DANIELE BALDINI" userId="2fc1efbb-6ad5-4100-86e6-f2e7a451296b" providerId="ADAL" clId="{D5C1FFD7-F279-4825-8BE3-D9ABAF26F41D}" dt="2024-06-16T13:16:29.454" v="5833" actId="164"/>
          <ac:spMkLst>
            <pc:docMk/>
            <pc:sldMk cId="2848440288" sldId="302"/>
            <ac:spMk id="8" creationId="{9FCBC47D-A74B-7F92-0F4B-B05B821A7253}"/>
          </ac:spMkLst>
        </pc:spChg>
        <pc:spChg chg="add mod">
          <ac:chgData name="DANIELE BALDINI" userId="2fc1efbb-6ad5-4100-86e6-f2e7a451296b" providerId="ADAL" clId="{D5C1FFD7-F279-4825-8BE3-D9ABAF26F41D}" dt="2024-06-16T13:16:29.454" v="5833" actId="164"/>
          <ac:spMkLst>
            <pc:docMk/>
            <pc:sldMk cId="2848440288" sldId="302"/>
            <ac:spMk id="9" creationId="{E46CB0D4-7EE4-7CFD-D38E-0216A20AAC2A}"/>
          </ac:spMkLst>
        </pc:spChg>
        <pc:spChg chg="add mod">
          <ac:chgData name="DANIELE BALDINI" userId="2fc1efbb-6ad5-4100-86e6-f2e7a451296b" providerId="ADAL" clId="{D5C1FFD7-F279-4825-8BE3-D9ABAF26F41D}" dt="2024-06-16T13:16:29.454" v="5833" actId="164"/>
          <ac:spMkLst>
            <pc:docMk/>
            <pc:sldMk cId="2848440288" sldId="302"/>
            <ac:spMk id="10" creationId="{684B7820-33F3-0051-A205-3F77A53973AE}"/>
          </ac:spMkLst>
        </pc:spChg>
        <pc:spChg chg="add mod">
          <ac:chgData name="DANIELE BALDINI" userId="2fc1efbb-6ad5-4100-86e6-f2e7a451296b" providerId="ADAL" clId="{D5C1FFD7-F279-4825-8BE3-D9ABAF26F41D}" dt="2024-06-16T13:16:29.454" v="5833" actId="164"/>
          <ac:spMkLst>
            <pc:docMk/>
            <pc:sldMk cId="2848440288" sldId="302"/>
            <ac:spMk id="11" creationId="{015EA3F3-3B7A-AFE1-7E81-F1D36B7B4588}"/>
          </ac:spMkLst>
        </pc:spChg>
        <pc:spChg chg="add del">
          <ac:chgData name="DANIELE BALDINI" userId="2fc1efbb-6ad5-4100-86e6-f2e7a451296b" providerId="ADAL" clId="{D5C1FFD7-F279-4825-8BE3-D9ABAF26F41D}" dt="2024-06-16T13:17:07.285" v="5840" actId="478"/>
          <ac:spMkLst>
            <pc:docMk/>
            <pc:sldMk cId="2848440288" sldId="302"/>
            <ac:spMk id="13" creationId="{539985EB-5B35-E7BF-036A-D03A7EDCEC8E}"/>
          </ac:spMkLst>
        </pc:spChg>
        <pc:spChg chg="add del mod">
          <ac:chgData name="DANIELE BALDINI" userId="2fc1efbb-6ad5-4100-86e6-f2e7a451296b" providerId="ADAL" clId="{D5C1FFD7-F279-4825-8BE3-D9ABAF26F41D}" dt="2024-06-16T13:17:36.088" v="5846" actId="478"/>
          <ac:spMkLst>
            <pc:docMk/>
            <pc:sldMk cId="2848440288" sldId="302"/>
            <ac:spMk id="14" creationId="{2F0BB407-3389-FE5B-F3F4-0DF183B81312}"/>
          </ac:spMkLst>
        </pc:spChg>
        <pc:spChg chg="add del">
          <ac:chgData name="DANIELE BALDINI" userId="2fc1efbb-6ad5-4100-86e6-f2e7a451296b" providerId="ADAL" clId="{D5C1FFD7-F279-4825-8BE3-D9ABAF26F41D}" dt="2024-06-16T13:17:35.518" v="5845" actId="478"/>
          <ac:spMkLst>
            <pc:docMk/>
            <pc:sldMk cId="2848440288" sldId="302"/>
            <ac:spMk id="15" creationId="{1963AB09-63AA-EA0F-5AE1-380852F3F9D8}"/>
          </ac:spMkLst>
        </pc:spChg>
        <pc:spChg chg="add mod topLvl">
          <ac:chgData name="DANIELE BALDINI" userId="2fc1efbb-6ad5-4100-86e6-f2e7a451296b" providerId="ADAL" clId="{D5C1FFD7-F279-4825-8BE3-D9ABAF26F41D}" dt="2024-06-16T13:36:25.049" v="6050" actId="165"/>
          <ac:spMkLst>
            <pc:docMk/>
            <pc:sldMk cId="2848440288" sldId="302"/>
            <ac:spMk id="16" creationId="{A3AD6BCF-57D6-34C4-1A73-F1BB25759D72}"/>
          </ac:spMkLst>
        </pc:spChg>
        <pc:spChg chg="add mod topLvl">
          <ac:chgData name="DANIELE BALDINI" userId="2fc1efbb-6ad5-4100-86e6-f2e7a451296b" providerId="ADAL" clId="{D5C1FFD7-F279-4825-8BE3-D9ABAF26F41D}" dt="2024-06-16T13:36:25.049" v="6050" actId="165"/>
          <ac:spMkLst>
            <pc:docMk/>
            <pc:sldMk cId="2848440288" sldId="302"/>
            <ac:spMk id="17" creationId="{4E1228AA-2939-2DE2-86FF-A00068A74401}"/>
          </ac:spMkLst>
        </pc:spChg>
        <pc:spChg chg="add mod topLvl">
          <ac:chgData name="DANIELE BALDINI" userId="2fc1efbb-6ad5-4100-86e6-f2e7a451296b" providerId="ADAL" clId="{D5C1FFD7-F279-4825-8BE3-D9ABAF26F41D}" dt="2024-06-16T13:36:25.049" v="6050" actId="165"/>
          <ac:spMkLst>
            <pc:docMk/>
            <pc:sldMk cId="2848440288" sldId="302"/>
            <ac:spMk id="18" creationId="{D810186E-DC64-721A-FD07-76C5DE27AC5D}"/>
          </ac:spMkLst>
        </pc:spChg>
        <pc:spChg chg="add mod topLvl">
          <ac:chgData name="DANIELE BALDINI" userId="2fc1efbb-6ad5-4100-86e6-f2e7a451296b" providerId="ADAL" clId="{D5C1FFD7-F279-4825-8BE3-D9ABAF26F41D}" dt="2024-06-16T13:36:25.049" v="6050" actId="165"/>
          <ac:spMkLst>
            <pc:docMk/>
            <pc:sldMk cId="2848440288" sldId="302"/>
            <ac:spMk id="19" creationId="{CA5A1D67-84E3-86B3-FFE1-C855FC5ABCD8}"/>
          </ac:spMkLst>
        </pc:spChg>
        <pc:spChg chg="add mod topLvl">
          <ac:chgData name="DANIELE BALDINI" userId="2fc1efbb-6ad5-4100-86e6-f2e7a451296b" providerId="ADAL" clId="{D5C1FFD7-F279-4825-8BE3-D9ABAF26F41D}" dt="2024-06-16T13:36:25.049" v="6050" actId="165"/>
          <ac:spMkLst>
            <pc:docMk/>
            <pc:sldMk cId="2848440288" sldId="302"/>
            <ac:spMk id="20" creationId="{AE0F37C5-DF41-F43D-9BEC-71AB6987A642}"/>
          </ac:spMkLst>
        </pc:spChg>
        <pc:spChg chg="add del mod">
          <ac:chgData name="DANIELE BALDINI" userId="2fc1efbb-6ad5-4100-86e6-f2e7a451296b" providerId="ADAL" clId="{D5C1FFD7-F279-4825-8BE3-D9ABAF26F41D}" dt="2024-06-16T13:31:54.505" v="6023" actId="478"/>
          <ac:spMkLst>
            <pc:docMk/>
            <pc:sldMk cId="2848440288" sldId="302"/>
            <ac:spMk id="22" creationId="{5A7EDDB0-A1D7-B58D-B57A-6C050D91C327}"/>
          </ac:spMkLst>
        </pc:spChg>
        <pc:spChg chg="mod">
          <ac:chgData name="DANIELE BALDINI" userId="2fc1efbb-6ad5-4100-86e6-f2e7a451296b" providerId="ADAL" clId="{D5C1FFD7-F279-4825-8BE3-D9ABAF26F41D}" dt="2024-06-16T13:13:11.121" v="5781" actId="164"/>
          <ac:spMkLst>
            <pc:docMk/>
            <pc:sldMk cId="2848440288" sldId="302"/>
            <ac:spMk id="25" creationId="{C2C87956-E7A2-67DC-A213-CF5FE073D03F}"/>
          </ac:spMkLst>
        </pc:spChg>
        <pc:grpChg chg="add mod">
          <ac:chgData name="DANIELE BALDINI" userId="2fc1efbb-6ad5-4100-86e6-f2e7a451296b" providerId="ADAL" clId="{D5C1FFD7-F279-4825-8BE3-D9ABAF26F41D}" dt="2024-06-16T13:13:14.169" v="5795" actId="1035"/>
          <ac:grpSpMkLst>
            <pc:docMk/>
            <pc:sldMk cId="2848440288" sldId="302"/>
            <ac:grpSpMk id="7" creationId="{805BD01D-9D70-DD2C-D7D5-BC726C0036F5}"/>
          </ac:grpSpMkLst>
        </pc:grpChg>
        <pc:grpChg chg="add del mod">
          <ac:chgData name="DANIELE BALDINI" userId="2fc1efbb-6ad5-4100-86e6-f2e7a451296b" providerId="ADAL" clId="{D5C1FFD7-F279-4825-8BE3-D9ABAF26F41D}" dt="2024-06-16T13:16:50.243" v="5838" actId="478"/>
          <ac:grpSpMkLst>
            <pc:docMk/>
            <pc:sldMk cId="2848440288" sldId="302"/>
            <ac:grpSpMk id="12" creationId="{B6A24A55-CAF6-4779-5428-53A00DA17148}"/>
          </ac:grpSpMkLst>
        </pc:grpChg>
        <pc:grpChg chg="add del mod">
          <ac:chgData name="DANIELE BALDINI" userId="2fc1efbb-6ad5-4100-86e6-f2e7a451296b" providerId="ADAL" clId="{D5C1FFD7-F279-4825-8BE3-D9ABAF26F41D}" dt="2024-06-16T13:31:18.652" v="6015" actId="165"/>
          <ac:grpSpMkLst>
            <pc:docMk/>
            <pc:sldMk cId="2848440288" sldId="302"/>
            <ac:grpSpMk id="21" creationId="{72002BC7-702C-56EF-314F-594E475059C8}"/>
          </ac:grpSpMkLst>
        </pc:grpChg>
        <pc:grpChg chg="add del mod">
          <ac:chgData name="DANIELE BALDINI" userId="2fc1efbb-6ad5-4100-86e6-f2e7a451296b" providerId="ADAL" clId="{D5C1FFD7-F279-4825-8BE3-D9ABAF26F41D}" dt="2024-06-16T13:36:25.049" v="6050" actId="165"/>
          <ac:grpSpMkLst>
            <pc:docMk/>
            <pc:sldMk cId="2848440288" sldId="302"/>
            <ac:grpSpMk id="23" creationId="{C0688520-080C-34EF-055B-9F8BF8364039}"/>
          </ac:grpSpMkLst>
        </pc:grpChg>
      </pc:sldChg>
      <pc:sldChg chg="modSp add mod modTransition">
        <pc:chgData name="DANIELE BALDINI" userId="2fc1efbb-6ad5-4100-86e6-f2e7a451296b" providerId="ADAL" clId="{D5C1FFD7-F279-4825-8BE3-D9ABAF26F41D}" dt="2024-06-16T13:05:47.036" v="5776" actId="1036"/>
        <pc:sldMkLst>
          <pc:docMk/>
          <pc:sldMk cId="1753491105" sldId="303"/>
        </pc:sldMkLst>
        <pc:picChg chg="mod">
          <ac:chgData name="DANIELE BALDINI" userId="2fc1efbb-6ad5-4100-86e6-f2e7a451296b" providerId="ADAL" clId="{D5C1FFD7-F279-4825-8BE3-D9ABAF26F41D}" dt="2024-06-16T13:05:47.036" v="5776" actId="1036"/>
          <ac:picMkLst>
            <pc:docMk/>
            <pc:sldMk cId="1753491105" sldId="303"/>
            <ac:picMk id="23" creationId="{1D37974E-DBB1-713A-73F7-64932D9ADFDA}"/>
          </ac:picMkLst>
        </pc:picChg>
        <pc:picChg chg="mod">
          <ac:chgData name="DANIELE BALDINI" userId="2fc1efbb-6ad5-4100-86e6-f2e7a451296b" providerId="ADAL" clId="{D5C1FFD7-F279-4825-8BE3-D9ABAF26F41D}" dt="2024-06-16T12:52:45.930" v="5119" actId="1035"/>
          <ac:picMkLst>
            <pc:docMk/>
            <pc:sldMk cId="1753491105" sldId="303"/>
            <ac:picMk id="35" creationId="{F759991C-9BAE-A41F-7FAD-A6C466A18985}"/>
          </ac:picMkLst>
        </pc:picChg>
        <pc:picChg chg="mod">
          <ac:chgData name="DANIELE BALDINI" userId="2fc1efbb-6ad5-4100-86e6-f2e7a451296b" providerId="ADAL" clId="{D5C1FFD7-F279-4825-8BE3-D9ABAF26F41D}" dt="2024-06-16T12:53:08.912" v="5173" actId="29295"/>
          <ac:picMkLst>
            <pc:docMk/>
            <pc:sldMk cId="1753491105" sldId="303"/>
            <ac:picMk id="87" creationId="{079DBAE5-9E85-0365-B5ED-AF35A4A5BF50}"/>
          </ac:picMkLst>
        </pc:picChg>
        <pc:picChg chg="mod">
          <ac:chgData name="DANIELE BALDINI" userId="2fc1efbb-6ad5-4100-86e6-f2e7a451296b" providerId="ADAL" clId="{D5C1FFD7-F279-4825-8BE3-D9ABAF26F41D}" dt="2024-06-16T12:53:19.675" v="5175" actId="465"/>
          <ac:picMkLst>
            <pc:docMk/>
            <pc:sldMk cId="1753491105" sldId="303"/>
            <ac:picMk id="102" creationId="{AE812F80-A823-2BCB-ADCB-8C675C2CAEBA}"/>
          </ac:picMkLst>
        </pc:picChg>
      </pc:sldChg>
      <pc:sldChg chg="delSp modSp add mod modTransition">
        <pc:chgData name="DANIELE BALDINI" userId="2fc1efbb-6ad5-4100-86e6-f2e7a451296b" providerId="ADAL" clId="{D5C1FFD7-F279-4825-8BE3-D9ABAF26F41D}" dt="2024-06-16T13:05:08.198" v="5697" actId="1036"/>
        <pc:sldMkLst>
          <pc:docMk/>
          <pc:sldMk cId="2736925763" sldId="304"/>
        </pc:sldMkLst>
        <pc:picChg chg="del">
          <ac:chgData name="DANIELE BALDINI" userId="2fc1efbb-6ad5-4100-86e6-f2e7a451296b" providerId="ADAL" clId="{D5C1FFD7-F279-4825-8BE3-D9ABAF26F41D}" dt="2024-06-16T12:53:35.608" v="5186" actId="478"/>
          <ac:picMkLst>
            <pc:docMk/>
            <pc:sldMk cId="2736925763" sldId="304"/>
            <ac:picMk id="23" creationId="{1D37974E-DBB1-713A-73F7-64932D9ADFDA}"/>
          </ac:picMkLst>
        </pc:picChg>
        <pc:picChg chg="mod">
          <ac:chgData name="DANIELE BALDINI" userId="2fc1efbb-6ad5-4100-86e6-f2e7a451296b" providerId="ADAL" clId="{D5C1FFD7-F279-4825-8BE3-D9ABAF26F41D}" dt="2024-06-16T13:05:08.198" v="5697" actId="1036"/>
          <ac:picMkLst>
            <pc:docMk/>
            <pc:sldMk cId="2736925763" sldId="304"/>
            <ac:picMk id="35" creationId="{F759991C-9BAE-A41F-7FAD-A6C466A18985}"/>
          </ac:picMkLst>
        </pc:picChg>
        <pc:picChg chg="mod">
          <ac:chgData name="DANIELE BALDINI" userId="2fc1efbb-6ad5-4100-86e6-f2e7a451296b" providerId="ADAL" clId="{D5C1FFD7-F279-4825-8BE3-D9ABAF26F41D}" dt="2024-06-16T12:57:10.955" v="5347" actId="12788"/>
          <ac:picMkLst>
            <pc:docMk/>
            <pc:sldMk cId="2736925763" sldId="304"/>
            <ac:picMk id="87" creationId="{079DBAE5-9E85-0365-B5ED-AF35A4A5BF50}"/>
          </ac:picMkLst>
        </pc:picChg>
        <pc:picChg chg="mod">
          <ac:chgData name="DANIELE BALDINI" userId="2fc1efbb-6ad5-4100-86e6-f2e7a451296b" providerId="ADAL" clId="{D5C1FFD7-F279-4825-8BE3-D9ABAF26F41D}" dt="2024-06-16T12:57:10.955" v="5347" actId="12788"/>
          <ac:picMkLst>
            <pc:docMk/>
            <pc:sldMk cId="2736925763" sldId="304"/>
            <ac:picMk id="102" creationId="{AE812F80-A823-2BCB-ADCB-8C675C2CAEBA}"/>
          </ac:picMkLst>
        </pc:picChg>
      </pc:sldChg>
      <pc:sldChg chg="addSp delSp modSp add mod modTransition">
        <pc:chgData name="DANIELE BALDINI" userId="2fc1efbb-6ad5-4100-86e6-f2e7a451296b" providerId="ADAL" clId="{D5C1FFD7-F279-4825-8BE3-D9ABAF26F41D}" dt="2024-06-16T13:05:24.447" v="5721" actId="1036"/>
        <pc:sldMkLst>
          <pc:docMk/>
          <pc:sldMk cId="311193950" sldId="305"/>
        </pc:sldMkLst>
        <pc:spChg chg="mod">
          <ac:chgData name="DANIELE BALDINI" userId="2fc1efbb-6ad5-4100-86e6-f2e7a451296b" providerId="ADAL" clId="{D5C1FFD7-F279-4825-8BE3-D9ABAF26F41D}" dt="2024-06-16T13:02:17.671" v="5415"/>
          <ac:spMkLst>
            <pc:docMk/>
            <pc:sldMk cId="311193950" sldId="305"/>
            <ac:spMk id="17" creationId="{EECFEBF0-544C-B7AD-4449-B7C0601B34A6}"/>
          </ac:spMkLst>
        </pc:spChg>
        <pc:spChg chg="mod">
          <ac:chgData name="DANIELE BALDINI" userId="2fc1efbb-6ad5-4100-86e6-f2e7a451296b" providerId="ADAL" clId="{D5C1FFD7-F279-4825-8BE3-D9ABAF26F41D}" dt="2024-06-16T13:02:17.671" v="5415"/>
          <ac:spMkLst>
            <pc:docMk/>
            <pc:sldMk cId="311193950" sldId="305"/>
            <ac:spMk id="18" creationId="{C8E595DA-A899-21C1-F9E1-B81FF8F4D6D9}"/>
          </ac:spMkLst>
        </pc:spChg>
        <pc:spChg chg="mod">
          <ac:chgData name="DANIELE BALDINI" userId="2fc1efbb-6ad5-4100-86e6-f2e7a451296b" providerId="ADAL" clId="{D5C1FFD7-F279-4825-8BE3-D9ABAF26F41D}" dt="2024-06-16T13:03:21.760" v="5517"/>
          <ac:spMkLst>
            <pc:docMk/>
            <pc:sldMk cId="311193950" sldId="305"/>
            <ac:spMk id="20" creationId="{8FF2F6C2-9307-63ED-8336-3775E9F1A254}"/>
          </ac:spMkLst>
        </pc:spChg>
        <pc:spChg chg="mod">
          <ac:chgData name="DANIELE BALDINI" userId="2fc1efbb-6ad5-4100-86e6-f2e7a451296b" providerId="ADAL" clId="{D5C1FFD7-F279-4825-8BE3-D9ABAF26F41D}" dt="2024-06-16T13:03:21.760" v="5517"/>
          <ac:spMkLst>
            <pc:docMk/>
            <pc:sldMk cId="311193950" sldId="305"/>
            <ac:spMk id="21" creationId="{2F86CCD2-9301-F513-707C-E6391DBE1405}"/>
          </ac:spMkLst>
        </pc:spChg>
        <pc:grpChg chg="add del mod">
          <ac:chgData name="DANIELE BALDINI" userId="2fc1efbb-6ad5-4100-86e6-f2e7a451296b" providerId="ADAL" clId="{D5C1FFD7-F279-4825-8BE3-D9ABAF26F41D}" dt="2024-06-16T13:03:21.395" v="5516" actId="478"/>
          <ac:grpSpMkLst>
            <pc:docMk/>
            <pc:sldMk cId="311193950" sldId="305"/>
            <ac:grpSpMk id="16" creationId="{3ABEB0F9-A245-C654-3ED6-29A1D2225DEA}"/>
          </ac:grpSpMkLst>
        </pc:grpChg>
        <pc:grpChg chg="add del mod">
          <ac:chgData name="DANIELE BALDINI" userId="2fc1efbb-6ad5-4100-86e6-f2e7a451296b" providerId="ADAL" clId="{D5C1FFD7-F279-4825-8BE3-D9ABAF26F41D}" dt="2024-06-16T13:03:36.216" v="5531" actId="478"/>
          <ac:grpSpMkLst>
            <pc:docMk/>
            <pc:sldMk cId="311193950" sldId="305"/>
            <ac:grpSpMk id="19" creationId="{4FF510A1-E5B0-B51E-7B37-1237D9A83F1E}"/>
          </ac:grpSpMkLst>
        </pc:grpChg>
        <pc:picChg chg="add mod">
          <ac:chgData name="DANIELE BALDINI" userId="2fc1efbb-6ad5-4100-86e6-f2e7a451296b" providerId="ADAL" clId="{D5C1FFD7-F279-4825-8BE3-D9ABAF26F41D}" dt="2024-06-16T13:04:14.041" v="5667" actId="29295"/>
          <ac:picMkLst>
            <pc:docMk/>
            <pc:sldMk cId="311193950" sldId="305"/>
            <ac:picMk id="22" creationId="{2FFEC5F9-65EF-6C72-EC03-7EDEE9CC411A}"/>
          </ac:picMkLst>
        </pc:picChg>
        <pc:picChg chg="del">
          <ac:chgData name="DANIELE BALDINI" userId="2fc1efbb-6ad5-4100-86e6-f2e7a451296b" providerId="ADAL" clId="{D5C1FFD7-F279-4825-8BE3-D9ABAF26F41D}" dt="2024-06-16T12:55:49.119" v="5311" actId="478"/>
          <ac:picMkLst>
            <pc:docMk/>
            <pc:sldMk cId="311193950" sldId="305"/>
            <ac:picMk id="35" creationId="{F759991C-9BAE-A41F-7FAD-A6C466A18985}"/>
          </ac:picMkLst>
        </pc:picChg>
        <pc:picChg chg="mod">
          <ac:chgData name="DANIELE BALDINI" userId="2fc1efbb-6ad5-4100-86e6-f2e7a451296b" providerId="ADAL" clId="{D5C1FFD7-F279-4825-8BE3-D9ABAF26F41D}" dt="2024-06-16T12:58:23.209" v="5360" actId="29295"/>
          <ac:picMkLst>
            <pc:docMk/>
            <pc:sldMk cId="311193950" sldId="305"/>
            <ac:picMk id="87" creationId="{079DBAE5-9E85-0365-B5ED-AF35A4A5BF50}"/>
          </ac:picMkLst>
        </pc:picChg>
        <pc:picChg chg="mod">
          <ac:chgData name="DANIELE BALDINI" userId="2fc1efbb-6ad5-4100-86e6-f2e7a451296b" providerId="ADAL" clId="{D5C1FFD7-F279-4825-8BE3-D9ABAF26F41D}" dt="2024-06-16T13:05:24.447" v="5721" actId="1036"/>
          <ac:picMkLst>
            <pc:docMk/>
            <pc:sldMk cId="311193950" sldId="305"/>
            <ac:picMk id="102" creationId="{AE812F80-A823-2BCB-ADCB-8C675C2CAEBA}"/>
          </ac:picMkLst>
        </pc:picChg>
      </pc:sldChg>
      <pc:sldChg chg="del">
        <pc:chgData name="DANIELE BALDINI" userId="2fc1efbb-6ad5-4100-86e6-f2e7a451296b" providerId="ADAL" clId="{D5C1FFD7-F279-4825-8BE3-D9ABAF26F41D}" dt="2024-06-16T13:53:31.770" v="6831" actId="47"/>
        <pc:sldMkLst>
          <pc:docMk/>
          <pc:sldMk cId="223107545" sldId="306"/>
        </pc:sldMkLst>
      </pc:sldChg>
      <pc:sldChg chg="del">
        <pc:chgData name="DANIELE BALDINI" userId="2fc1efbb-6ad5-4100-86e6-f2e7a451296b" providerId="ADAL" clId="{D5C1FFD7-F279-4825-8BE3-D9ABAF26F41D}" dt="2024-06-16T13:53:31.770" v="6831" actId="47"/>
        <pc:sldMkLst>
          <pc:docMk/>
          <pc:sldMk cId="1778678276" sldId="307"/>
        </pc:sldMkLst>
      </pc:sldChg>
      <pc:sldChg chg="del">
        <pc:chgData name="DANIELE BALDINI" userId="2fc1efbb-6ad5-4100-86e6-f2e7a451296b" providerId="ADAL" clId="{D5C1FFD7-F279-4825-8BE3-D9ABAF26F41D}" dt="2024-06-16T13:53:31.770" v="6831" actId="47"/>
        <pc:sldMkLst>
          <pc:docMk/>
          <pc:sldMk cId="3270412812" sldId="308"/>
        </pc:sldMkLst>
      </pc:sldChg>
      <pc:sldChg chg="del">
        <pc:chgData name="DANIELE BALDINI" userId="2fc1efbb-6ad5-4100-86e6-f2e7a451296b" providerId="ADAL" clId="{D5C1FFD7-F279-4825-8BE3-D9ABAF26F41D}" dt="2024-06-16T13:53:31.770" v="6831" actId="47"/>
        <pc:sldMkLst>
          <pc:docMk/>
          <pc:sldMk cId="1146611545" sldId="309"/>
        </pc:sldMkLst>
      </pc:sldChg>
      <pc:sldChg chg="addSp delSp modSp add mod">
        <pc:chgData name="DANIELE BALDINI" userId="2fc1efbb-6ad5-4100-86e6-f2e7a451296b" providerId="ADAL" clId="{D5C1FFD7-F279-4825-8BE3-D9ABAF26F41D}" dt="2024-06-16T13:05:37.962" v="5754" actId="478"/>
        <pc:sldMkLst>
          <pc:docMk/>
          <pc:sldMk cId="1745140050" sldId="310"/>
        </pc:sldMkLst>
        <pc:spChg chg="add mod">
          <ac:chgData name="DANIELE BALDINI" userId="2fc1efbb-6ad5-4100-86e6-f2e7a451296b" providerId="ADAL" clId="{D5C1FFD7-F279-4825-8BE3-D9ABAF26F41D}" dt="2024-06-16T13:01:56.470" v="5414" actId="12789"/>
          <ac:spMkLst>
            <pc:docMk/>
            <pc:sldMk cId="1745140050" sldId="310"/>
            <ac:spMk id="16" creationId="{2DE5CDE7-E311-4E99-40F0-791E74F8D9AC}"/>
          </ac:spMkLst>
        </pc:spChg>
        <pc:spChg chg="add mod">
          <ac:chgData name="DANIELE BALDINI" userId="2fc1efbb-6ad5-4100-86e6-f2e7a451296b" providerId="ADAL" clId="{D5C1FFD7-F279-4825-8BE3-D9ABAF26F41D}" dt="2024-06-16T13:01:56.470" v="5414" actId="12789"/>
          <ac:spMkLst>
            <pc:docMk/>
            <pc:sldMk cId="1745140050" sldId="310"/>
            <ac:spMk id="17" creationId="{0FE3A37C-3AB0-0F2C-8061-E6C2FE712C7A}"/>
          </ac:spMkLst>
        </pc:spChg>
        <pc:spChg chg="mod">
          <ac:chgData name="DANIELE BALDINI" userId="2fc1efbb-6ad5-4100-86e6-f2e7a451296b" providerId="ADAL" clId="{D5C1FFD7-F279-4825-8BE3-D9ABAF26F41D}" dt="2024-06-16T13:02:48.631" v="5459"/>
          <ac:spMkLst>
            <pc:docMk/>
            <pc:sldMk cId="1745140050" sldId="310"/>
            <ac:spMk id="20" creationId="{84CF9B76-8324-F8B0-E68E-B393077A10BA}"/>
          </ac:spMkLst>
        </pc:spChg>
        <pc:spChg chg="mod">
          <ac:chgData name="DANIELE BALDINI" userId="2fc1efbb-6ad5-4100-86e6-f2e7a451296b" providerId="ADAL" clId="{D5C1FFD7-F279-4825-8BE3-D9ABAF26F41D}" dt="2024-06-16T13:02:48.631" v="5459"/>
          <ac:spMkLst>
            <pc:docMk/>
            <pc:sldMk cId="1745140050" sldId="310"/>
            <ac:spMk id="21" creationId="{E363075F-5197-B7C6-CE29-49855BA8CFD0}"/>
          </ac:spMkLst>
        </pc:spChg>
        <pc:spChg chg="mod">
          <ac:chgData name="DANIELE BALDINI" userId="2fc1efbb-6ad5-4100-86e6-f2e7a451296b" providerId="ADAL" clId="{D5C1FFD7-F279-4825-8BE3-D9ABAF26F41D}" dt="2024-06-16T13:03:41.370" v="5532"/>
          <ac:spMkLst>
            <pc:docMk/>
            <pc:sldMk cId="1745140050" sldId="310"/>
            <ac:spMk id="23" creationId="{CEF872DF-F765-01E1-1DF2-0F061C255D81}"/>
          </ac:spMkLst>
        </pc:spChg>
        <pc:spChg chg="mod">
          <ac:chgData name="DANIELE BALDINI" userId="2fc1efbb-6ad5-4100-86e6-f2e7a451296b" providerId="ADAL" clId="{D5C1FFD7-F279-4825-8BE3-D9ABAF26F41D}" dt="2024-06-16T13:03:41.370" v="5532"/>
          <ac:spMkLst>
            <pc:docMk/>
            <pc:sldMk cId="1745140050" sldId="310"/>
            <ac:spMk id="27" creationId="{C68DF0AD-96E9-5385-410D-1D5D91A7504E}"/>
          </ac:spMkLst>
        </pc:spChg>
        <pc:grpChg chg="add del mod">
          <ac:chgData name="DANIELE BALDINI" userId="2fc1efbb-6ad5-4100-86e6-f2e7a451296b" providerId="ADAL" clId="{D5C1FFD7-F279-4825-8BE3-D9ABAF26F41D}" dt="2024-06-16T13:02:58.088" v="5461" actId="478"/>
          <ac:grpSpMkLst>
            <pc:docMk/>
            <pc:sldMk cId="1745140050" sldId="310"/>
            <ac:grpSpMk id="18" creationId="{200BA016-295F-F483-424B-BB387F67BADF}"/>
          </ac:grpSpMkLst>
        </pc:grpChg>
        <pc:grpChg chg="add mod">
          <ac:chgData name="DANIELE BALDINI" userId="2fc1efbb-6ad5-4100-86e6-f2e7a451296b" providerId="ADAL" clId="{D5C1FFD7-F279-4825-8BE3-D9ABAF26F41D}" dt="2024-06-16T13:03:52.018" v="5598" actId="1036"/>
          <ac:grpSpMkLst>
            <pc:docMk/>
            <pc:sldMk cId="1745140050" sldId="310"/>
            <ac:grpSpMk id="19" creationId="{88CB098F-9744-7F9A-076C-60C3B525C99C}"/>
          </ac:grpSpMkLst>
        </pc:grpChg>
        <pc:grpChg chg="add mod">
          <ac:chgData name="DANIELE BALDINI" userId="2fc1efbb-6ad5-4100-86e6-f2e7a451296b" providerId="ADAL" clId="{D5C1FFD7-F279-4825-8BE3-D9ABAF26F41D}" dt="2024-06-16T13:03:41.370" v="5532"/>
          <ac:grpSpMkLst>
            <pc:docMk/>
            <pc:sldMk cId="1745140050" sldId="310"/>
            <ac:grpSpMk id="22" creationId="{F5287689-8837-792C-0B5E-F48569C361CA}"/>
          </ac:grpSpMkLst>
        </pc:grpChg>
        <pc:picChg chg="add mod">
          <ac:chgData name="DANIELE BALDINI" userId="2fc1efbb-6ad5-4100-86e6-f2e7a451296b" providerId="ADAL" clId="{D5C1FFD7-F279-4825-8BE3-D9ABAF26F41D}" dt="2024-06-16T13:03:57.929" v="5637" actId="1035"/>
          <ac:picMkLst>
            <pc:docMk/>
            <pc:sldMk cId="1745140050" sldId="310"/>
            <ac:picMk id="29" creationId="{1A74E5BA-20CA-F7D8-6561-7F5D6914C81B}"/>
          </ac:picMkLst>
        </pc:picChg>
        <pc:picChg chg="mod">
          <ac:chgData name="DANIELE BALDINI" userId="2fc1efbb-6ad5-4100-86e6-f2e7a451296b" providerId="ADAL" clId="{D5C1FFD7-F279-4825-8BE3-D9ABAF26F41D}" dt="2024-06-16T13:01:26.116" v="5409" actId="1035"/>
          <ac:picMkLst>
            <pc:docMk/>
            <pc:sldMk cId="1745140050" sldId="310"/>
            <ac:picMk id="87" creationId="{079DBAE5-9E85-0365-B5ED-AF35A4A5BF50}"/>
          </ac:picMkLst>
        </pc:picChg>
        <pc:picChg chg="del mod">
          <ac:chgData name="DANIELE BALDINI" userId="2fc1efbb-6ad5-4100-86e6-f2e7a451296b" providerId="ADAL" clId="{D5C1FFD7-F279-4825-8BE3-D9ABAF26F41D}" dt="2024-06-16T13:05:37.962" v="5754" actId="478"/>
          <ac:picMkLst>
            <pc:docMk/>
            <pc:sldMk cId="1745140050" sldId="310"/>
            <ac:picMk id="102" creationId="{AE812F80-A823-2BCB-ADCB-8C675C2CAEBA}"/>
          </ac:picMkLst>
        </pc:picChg>
      </pc:sldChg>
      <pc:sldChg chg="modSp mod modTransition">
        <pc:chgData name="DANIELE BALDINI" userId="2fc1efbb-6ad5-4100-86e6-f2e7a451296b" providerId="ADAL" clId="{D5C1FFD7-F279-4825-8BE3-D9ABAF26F41D}" dt="2024-06-17T14:40:13.410" v="7273"/>
        <pc:sldMkLst>
          <pc:docMk/>
          <pc:sldMk cId="919980010" sldId="311"/>
        </pc:sldMkLst>
        <pc:spChg chg="mod">
          <ac:chgData name="DANIELE BALDINI" userId="2fc1efbb-6ad5-4100-86e6-f2e7a451296b" providerId="ADAL" clId="{D5C1FFD7-F279-4825-8BE3-D9ABAF26F41D}" dt="2024-06-16T14:07:48.488" v="6839" actId="2710"/>
          <ac:spMkLst>
            <pc:docMk/>
            <pc:sldMk cId="919980010" sldId="311"/>
            <ac:spMk id="3" creationId="{943451DB-0374-C0BE-DF34-E453FA341F5D}"/>
          </ac:spMkLst>
        </pc:spChg>
      </pc:sldChg>
      <pc:sldChg chg="addSp delSp modSp add mod modTransition">
        <pc:chgData name="DANIELE BALDINI" userId="2fc1efbb-6ad5-4100-86e6-f2e7a451296b" providerId="ADAL" clId="{D5C1FFD7-F279-4825-8BE3-D9ABAF26F41D}" dt="2024-06-16T13:43:07.763" v="6419" actId="478"/>
        <pc:sldMkLst>
          <pc:docMk/>
          <pc:sldMk cId="3139669921" sldId="312"/>
        </pc:sldMkLst>
        <pc:spChg chg="add del mod ord">
          <ac:chgData name="DANIELE BALDINI" userId="2fc1efbb-6ad5-4100-86e6-f2e7a451296b" providerId="ADAL" clId="{D5C1FFD7-F279-4825-8BE3-D9ABAF26F41D}" dt="2024-06-16T13:37:11.708" v="6054" actId="478"/>
          <ac:spMkLst>
            <pc:docMk/>
            <pc:sldMk cId="3139669921" sldId="312"/>
            <ac:spMk id="8" creationId="{43518507-1739-06ED-CBAA-0F224A69A795}"/>
          </ac:spMkLst>
        </pc:spChg>
        <pc:spChg chg="add del mod ord">
          <ac:chgData name="DANIELE BALDINI" userId="2fc1efbb-6ad5-4100-86e6-f2e7a451296b" providerId="ADAL" clId="{D5C1FFD7-F279-4825-8BE3-D9ABAF26F41D}" dt="2024-06-16T13:30:36.342" v="6008" actId="478"/>
          <ac:spMkLst>
            <pc:docMk/>
            <pc:sldMk cId="3139669921" sldId="312"/>
            <ac:spMk id="9" creationId="{3C498987-8E7E-4A3B-40B9-50E0931F4E19}"/>
          </ac:spMkLst>
        </pc:spChg>
        <pc:spChg chg="add del mod">
          <ac:chgData name="DANIELE BALDINI" userId="2fc1efbb-6ad5-4100-86e6-f2e7a451296b" providerId="ADAL" clId="{D5C1FFD7-F279-4825-8BE3-D9ABAF26F41D}" dt="2024-06-16T13:43:07.763" v="6419" actId="478"/>
          <ac:spMkLst>
            <pc:docMk/>
            <pc:sldMk cId="3139669921" sldId="312"/>
            <ac:spMk id="10" creationId="{08697B8A-B58D-7D96-6B9C-D233F1F2717E}"/>
          </ac:spMkLst>
        </pc:spChg>
        <pc:spChg chg="add del mod">
          <ac:chgData name="DANIELE BALDINI" userId="2fc1efbb-6ad5-4100-86e6-f2e7a451296b" providerId="ADAL" clId="{D5C1FFD7-F279-4825-8BE3-D9ABAF26F41D}" dt="2024-06-16T13:43:07.763" v="6419" actId="478"/>
          <ac:spMkLst>
            <pc:docMk/>
            <pc:sldMk cId="3139669921" sldId="312"/>
            <ac:spMk id="11" creationId="{9DE871E2-3639-9B4C-CA82-DC92010BCB8C}"/>
          </ac:spMkLst>
        </pc:spChg>
        <pc:spChg chg="mod topLvl">
          <ac:chgData name="DANIELE BALDINI" userId="2fc1efbb-6ad5-4100-86e6-f2e7a451296b" providerId="ADAL" clId="{D5C1FFD7-F279-4825-8BE3-D9ABAF26F41D}" dt="2024-06-16T13:34:10.774" v="6037" actId="12789"/>
          <ac:spMkLst>
            <pc:docMk/>
            <pc:sldMk cId="3139669921" sldId="312"/>
            <ac:spMk id="16" creationId="{A3AD6BCF-57D6-34C4-1A73-F1BB25759D72}"/>
          </ac:spMkLst>
        </pc:spChg>
        <pc:spChg chg="mod topLvl">
          <ac:chgData name="DANIELE BALDINI" userId="2fc1efbb-6ad5-4100-86e6-f2e7a451296b" providerId="ADAL" clId="{D5C1FFD7-F279-4825-8BE3-D9ABAF26F41D}" dt="2024-06-16T13:30:02.532" v="6000" actId="12788"/>
          <ac:spMkLst>
            <pc:docMk/>
            <pc:sldMk cId="3139669921" sldId="312"/>
            <ac:spMk id="17" creationId="{4E1228AA-2939-2DE2-86FF-A00068A74401}"/>
          </ac:spMkLst>
        </pc:spChg>
        <pc:spChg chg="mod topLvl">
          <ac:chgData name="DANIELE BALDINI" userId="2fc1efbb-6ad5-4100-86e6-f2e7a451296b" providerId="ADAL" clId="{D5C1FFD7-F279-4825-8BE3-D9ABAF26F41D}" dt="2024-06-16T13:37:15.101" v="6055" actId="207"/>
          <ac:spMkLst>
            <pc:docMk/>
            <pc:sldMk cId="3139669921" sldId="312"/>
            <ac:spMk id="18" creationId="{D810186E-DC64-721A-FD07-76C5DE27AC5D}"/>
          </ac:spMkLst>
        </pc:spChg>
        <pc:spChg chg="mod topLvl">
          <ac:chgData name="DANIELE BALDINI" userId="2fc1efbb-6ad5-4100-86e6-f2e7a451296b" providerId="ADAL" clId="{D5C1FFD7-F279-4825-8BE3-D9ABAF26F41D}" dt="2024-06-16T13:30:32.959" v="6006" actId="12788"/>
          <ac:spMkLst>
            <pc:docMk/>
            <pc:sldMk cId="3139669921" sldId="312"/>
            <ac:spMk id="19" creationId="{CA5A1D67-84E3-86B3-FFE1-C855FC5ABCD8}"/>
          </ac:spMkLst>
        </pc:spChg>
        <pc:spChg chg="mod topLvl">
          <ac:chgData name="DANIELE BALDINI" userId="2fc1efbb-6ad5-4100-86e6-f2e7a451296b" providerId="ADAL" clId="{D5C1FFD7-F279-4825-8BE3-D9ABAF26F41D}" dt="2024-06-16T13:30:16.967" v="6003" actId="12788"/>
          <ac:spMkLst>
            <pc:docMk/>
            <pc:sldMk cId="3139669921" sldId="312"/>
            <ac:spMk id="20" creationId="{AE0F37C5-DF41-F43D-9BEC-71AB6987A642}"/>
          </ac:spMkLst>
        </pc:spChg>
        <pc:grpChg chg="add del mod">
          <ac:chgData name="DANIELE BALDINI" userId="2fc1efbb-6ad5-4100-86e6-f2e7a451296b" providerId="ADAL" clId="{D5C1FFD7-F279-4825-8BE3-D9ABAF26F41D}" dt="2024-06-16T13:27:42.739" v="5952" actId="165"/>
          <ac:grpSpMkLst>
            <pc:docMk/>
            <pc:sldMk cId="3139669921" sldId="312"/>
            <ac:grpSpMk id="3" creationId="{16160637-2DF6-FA50-316A-71F988E146A1}"/>
          </ac:grpSpMkLst>
        </pc:grpChg>
        <pc:grpChg chg="del mod">
          <ac:chgData name="DANIELE BALDINI" userId="2fc1efbb-6ad5-4100-86e6-f2e7a451296b" providerId="ADAL" clId="{D5C1FFD7-F279-4825-8BE3-D9ABAF26F41D}" dt="2024-06-16T13:23:36.699" v="5920" actId="165"/>
          <ac:grpSpMkLst>
            <pc:docMk/>
            <pc:sldMk cId="3139669921" sldId="312"/>
            <ac:grpSpMk id="21" creationId="{72002BC7-702C-56EF-314F-594E475059C8}"/>
          </ac:grpSpMkLst>
        </pc:grpChg>
      </pc:sldChg>
      <pc:sldChg chg="delSp add del mod">
        <pc:chgData name="DANIELE BALDINI" userId="2fc1efbb-6ad5-4100-86e6-f2e7a451296b" providerId="ADAL" clId="{D5C1FFD7-F279-4825-8BE3-D9ABAF26F41D}" dt="2024-06-16T13:22:53.951" v="5912" actId="2696"/>
        <pc:sldMkLst>
          <pc:docMk/>
          <pc:sldMk cId="3698434073" sldId="312"/>
        </pc:sldMkLst>
        <pc:spChg chg="del">
          <ac:chgData name="DANIELE BALDINI" userId="2fc1efbb-6ad5-4100-86e6-f2e7a451296b" providerId="ADAL" clId="{D5C1FFD7-F279-4825-8BE3-D9ABAF26F41D}" dt="2024-06-16T13:22:50.732" v="5911" actId="478"/>
          <ac:spMkLst>
            <pc:docMk/>
            <pc:sldMk cId="3698434073" sldId="312"/>
            <ac:spMk id="16" creationId="{A3AD6BCF-57D6-34C4-1A73-F1BB25759D72}"/>
          </ac:spMkLst>
        </pc:spChg>
      </pc:sldChg>
      <pc:sldChg chg="addSp delSp modSp mod modTransition">
        <pc:chgData name="DANIELE BALDINI" userId="2fc1efbb-6ad5-4100-86e6-f2e7a451296b" providerId="ADAL" clId="{D5C1FFD7-F279-4825-8BE3-D9ABAF26F41D}" dt="2024-06-17T14:40:15.642" v="7274"/>
        <pc:sldMkLst>
          <pc:docMk/>
          <pc:sldMk cId="32745527" sldId="313"/>
        </pc:sldMkLst>
        <pc:spChg chg="add mod">
          <ac:chgData name="DANIELE BALDINI" userId="2fc1efbb-6ad5-4100-86e6-f2e7a451296b" providerId="ADAL" clId="{D5C1FFD7-F279-4825-8BE3-D9ABAF26F41D}" dt="2024-06-16T14:12:28.790" v="6877" actId="164"/>
          <ac:spMkLst>
            <pc:docMk/>
            <pc:sldMk cId="32745527" sldId="313"/>
            <ac:spMk id="2" creationId="{F03ACEC6-BF8F-9DA8-BB03-81952C6B8EA8}"/>
          </ac:spMkLst>
        </pc:spChg>
        <pc:spChg chg="del mod">
          <ac:chgData name="DANIELE BALDINI" userId="2fc1efbb-6ad5-4100-86e6-f2e7a451296b" providerId="ADAL" clId="{D5C1FFD7-F279-4825-8BE3-D9ABAF26F41D}" dt="2024-06-16T14:12:09.565" v="6872" actId="478"/>
          <ac:spMkLst>
            <pc:docMk/>
            <pc:sldMk cId="32745527" sldId="313"/>
            <ac:spMk id="3" creationId="{943451DB-0374-C0BE-DF34-E453FA341F5D}"/>
          </ac:spMkLst>
        </pc:spChg>
        <pc:spChg chg="add mod">
          <ac:chgData name="DANIELE BALDINI" userId="2fc1efbb-6ad5-4100-86e6-f2e7a451296b" providerId="ADAL" clId="{D5C1FFD7-F279-4825-8BE3-D9ABAF26F41D}" dt="2024-06-16T14:12:21.555" v="6875" actId="164"/>
          <ac:spMkLst>
            <pc:docMk/>
            <pc:sldMk cId="32745527" sldId="313"/>
            <ac:spMk id="7" creationId="{0D7965C9-5993-9C4A-427C-9961690A594F}"/>
          </ac:spMkLst>
        </pc:spChg>
        <pc:spChg chg="add mod">
          <ac:chgData name="DANIELE BALDINI" userId="2fc1efbb-6ad5-4100-86e6-f2e7a451296b" providerId="ADAL" clId="{D5C1FFD7-F279-4825-8BE3-D9ABAF26F41D}" dt="2024-06-16T14:12:21.555" v="6875" actId="164"/>
          <ac:spMkLst>
            <pc:docMk/>
            <pc:sldMk cId="32745527" sldId="313"/>
            <ac:spMk id="8" creationId="{0E31890B-A481-7FA1-46E1-DD37C35DF314}"/>
          </ac:spMkLst>
        </pc:spChg>
        <pc:spChg chg="add mod">
          <ac:chgData name="DANIELE BALDINI" userId="2fc1efbb-6ad5-4100-86e6-f2e7a451296b" providerId="ADAL" clId="{D5C1FFD7-F279-4825-8BE3-D9ABAF26F41D}" dt="2024-06-16T14:12:25.036" v="6876" actId="164"/>
          <ac:spMkLst>
            <pc:docMk/>
            <pc:sldMk cId="32745527" sldId="313"/>
            <ac:spMk id="9" creationId="{92A15853-2DC2-70F5-BDA3-1E359C73F4D7}"/>
          </ac:spMkLst>
        </pc:spChg>
        <pc:spChg chg="add mod">
          <ac:chgData name="DANIELE BALDINI" userId="2fc1efbb-6ad5-4100-86e6-f2e7a451296b" providerId="ADAL" clId="{D5C1FFD7-F279-4825-8BE3-D9ABAF26F41D}" dt="2024-06-16T14:12:25.036" v="6876" actId="164"/>
          <ac:spMkLst>
            <pc:docMk/>
            <pc:sldMk cId="32745527" sldId="313"/>
            <ac:spMk id="10" creationId="{1AAB1E8F-25B7-7F63-F08F-C4F51CFDC8BB}"/>
          </ac:spMkLst>
        </pc:spChg>
        <pc:spChg chg="add mod">
          <ac:chgData name="DANIELE BALDINI" userId="2fc1efbb-6ad5-4100-86e6-f2e7a451296b" providerId="ADAL" clId="{D5C1FFD7-F279-4825-8BE3-D9ABAF26F41D}" dt="2024-06-16T14:12:17.254" v="6874" actId="571"/>
          <ac:spMkLst>
            <pc:docMk/>
            <pc:sldMk cId="32745527" sldId="313"/>
            <ac:spMk id="11" creationId="{59142F05-90F8-9307-A3F2-0B5C28A32122}"/>
          </ac:spMkLst>
        </pc:spChg>
        <pc:spChg chg="add mod">
          <ac:chgData name="DANIELE BALDINI" userId="2fc1efbb-6ad5-4100-86e6-f2e7a451296b" providerId="ADAL" clId="{D5C1FFD7-F279-4825-8BE3-D9ABAF26F41D}" dt="2024-06-16T14:12:17.254" v="6874" actId="571"/>
          <ac:spMkLst>
            <pc:docMk/>
            <pc:sldMk cId="32745527" sldId="313"/>
            <ac:spMk id="12" creationId="{929490CB-9C84-310F-8045-DD371BACD9F0}"/>
          </ac:spMkLst>
        </pc:spChg>
        <pc:spChg chg="mod">
          <ac:chgData name="DANIELE BALDINI" userId="2fc1efbb-6ad5-4100-86e6-f2e7a451296b" providerId="ADAL" clId="{D5C1FFD7-F279-4825-8BE3-D9ABAF26F41D}" dt="2024-06-16T14:12:28.790" v="6877" actId="164"/>
          <ac:spMkLst>
            <pc:docMk/>
            <pc:sldMk cId="32745527" sldId="313"/>
            <ac:spMk id="25" creationId="{C2C87956-E7A2-67DC-A213-CF5FE073D03F}"/>
          </ac:spMkLst>
        </pc:spChg>
        <pc:grpChg chg="add mod">
          <ac:chgData name="DANIELE BALDINI" userId="2fc1efbb-6ad5-4100-86e6-f2e7a451296b" providerId="ADAL" clId="{D5C1FFD7-F279-4825-8BE3-D9ABAF26F41D}" dt="2024-06-16T14:13:46.143" v="6906" actId="1036"/>
          <ac:grpSpMkLst>
            <pc:docMk/>
            <pc:sldMk cId="32745527" sldId="313"/>
            <ac:grpSpMk id="13" creationId="{2E78A9EA-81CB-96AF-209E-B5B9189B39B7}"/>
          </ac:grpSpMkLst>
        </pc:grpChg>
        <pc:grpChg chg="add mod">
          <ac:chgData name="DANIELE BALDINI" userId="2fc1efbb-6ad5-4100-86e6-f2e7a451296b" providerId="ADAL" clId="{D5C1FFD7-F279-4825-8BE3-D9ABAF26F41D}" dt="2024-06-16T14:13:46.143" v="6906" actId="1036"/>
          <ac:grpSpMkLst>
            <pc:docMk/>
            <pc:sldMk cId="32745527" sldId="313"/>
            <ac:grpSpMk id="14" creationId="{155299AE-80C2-EEA2-92A6-E2FDE3CD9113}"/>
          </ac:grpSpMkLst>
        </pc:grpChg>
        <pc:grpChg chg="add mod">
          <ac:chgData name="DANIELE BALDINI" userId="2fc1efbb-6ad5-4100-86e6-f2e7a451296b" providerId="ADAL" clId="{D5C1FFD7-F279-4825-8BE3-D9ABAF26F41D}" dt="2024-06-16T14:13:46.143" v="6906" actId="1036"/>
          <ac:grpSpMkLst>
            <pc:docMk/>
            <pc:sldMk cId="32745527" sldId="313"/>
            <ac:grpSpMk id="15" creationId="{52F5D72A-4830-DB44-F2FC-2B23D646869D}"/>
          </ac:grpSpMkLst>
        </pc:grpChg>
      </pc:sldChg>
      <pc:sldChg chg="addSp delSp modSp add mod modTransition">
        <pc:chgData name="DANIELE BALDINI" userId="2fc1efbb-6ad5-4100-86e6-f2e7a451296b" providerId="ADAL" clId="{D5C1FFD7-F279-4825-8BE3-D9ABAF26F41D}" dt="2024-06-16T13:54:56.872" v="6834" actId="20577"/>
        <pc:sldMkLst>
          <pc:docMk/>
          <pc:sldMk cId="1045122833" sldId="314"/>
        </pc:sldMkLst>
        <pc:spChg chg="del topLvl">
          <ac:chgData name="DANIELE BALDINI" userId="2fc1efbb-6ad5-4100-86e6-f2e7a451296b" providerId="ADAL" clId="{D5C1FFD7-F279-4825-8BE3-D9ABAF26F41D}" dt="2024-06-16T13:45:59.954" v="6778" actId="478"/>
          <ac:spMkLst>
            <pc:docMk/>
            <pc:sldMk cId="1045122833" sldId="314"/>
            <ac:spMk id="4" creationId="{652FDD6D-318C-CA67-A48B-8BC0288C0C83}"/>
          </ac:spMkLst>
        </pc:spChg>
        <pc:spChg chg="mod topLvl">
          <ac:chgData name="DANIELE BALDINI" userId="2fc1efbb-6ad5-4100-86e6-f2e7a451296b" providerId="ADAL" clId="{D5C1FFD7-F279-4825-8BE3-D9ABAF26F41D}" dt="2024-06-16T13:36:11.648" v="6048" actId="165"/>
          <ac:spMkLst>
            <pc:docMk/>
            <pc:sldMk cId="1045122833" sldId="314"/>
            <ac:spMk id="8" creationId="{43518507-1739-06ED-CBAA-0F224A69A795}"/>
          </ac:spMkLst>
        </pc:spChg>
        <pc:spChg chg="mod topLvl">
          <ac:chgData name="DANIELE BALDINI" userId="2fc1efbb-6ad5-4100-86e6-f2e7a451296b" providerId="ADAL" clId="{D5C1FFD7-F279-4825-8BE3-D9ABAF26F41D}" dt="2024-06-16T13:47:53.854" v="6785" actId="165"/>
          <ac:spMkLst>
            <pc:docMk/>
            <pc:sldMk cId="1045122833" sldId="314"/>
            <ac:spMk id="10" creationId="{146BA4A9-4CE2-1C29-091C-16C136223DCA}"/>
          </ac:spMkLst>
        </pc:spChg>
        <pc:spChg chg="mod topLvl">
          <ac:chgData name="DANIELE BALDINI" userId="2fc1efbb-6ad5-4100-86e6-f2e7a451296b" providerId="ADAL" clId="{D5C1FFD7-F279-4825-8BE3-D9ABAF26F41D}" dt="2024-06-16T13:54:56.872" v="6834" actId="20577"/>
          <ac:spMkLst>
            <pc:docMk/>
            <pc:sldMk cId="1045122833" sldId="314"/>
            <ac:spMk id="11" creationId="{0F5E31A2-D691-44EE-CA57-00FBC94F9E45}"/>
          </ac:spMkLst>
        </pc:spChg>
        <pc:spChg chg="mod topLvl">
          <ac:chgData name="DANIELE BALDINI" userId="2fc1efbb-6ad5-4100-86e6-f2e7a451296b" providerId="ADAL" clId="{D5C1FFD7-F279-4825-8BE3-D9ABAF26F41D}" dt="2024-06-16T13:36:11.648" v="6048" actId="165"/>
          <ac:spMkLst>
            <pc:docMk/>
            <pc:sldMk cId="1045122833" sldId="314"/>
            <ac:spMk id="16" creationId="{A3AD6BCF-57D6-34C4-1A73-F1BB25759D72}"/>
          </ac:spMkLst>
        </pc:spChg>
        <pc:spChg chg="mod topLvl">
          <ac:chgData name="DANIELE BALDINI" userId="2fc1efbb-6ad5-4100-86e6-f2e7a451296b" providerId="ADAL" clId="{D5C1FFD7-F279-4825-8BE3-D9ABAF26F41D}" dt="2024-06-16T13:36:11.648" v="6048" actId="165"/>
          <ac:spMkLst>
            <pc:docMk/>
            <pc:sldMk cId="1045122833" sldId="314"/>
            <ac:spMk id="17" creationId="{4E1228AA-2939-2DE2-86FF-A00068A74401}"/>
          </ac:spMkLst>
        </pc:spChg>
        <pc:spChg chg="mod topLvl">
          <ac:chgData name="DANIELE BALDINI" userId="2fc1efbb-6ad5-4100-86e6-f2e7a451296b" providerId="ADAL" clId="{D5C1FFD7-F279-4825-8BE3-D9ABAF26F41D}" dt="2024-06-16T13:36:11.648" v="6048" actId="165"/>
          <ac:spMkLst>
            <pc:docMk/>
            <pc:sldMk cId="1045122833" sldId="314"/>
            <ac:spMk id="18" creationId="{D810186E-DC64-721A-FD07-76C5DE27AC5D}"/>
          </ac:spMkLst>
        </pc:spChg>
        <pc:spChg chg="mod topLvl">
          <ac:chgData name="DANIELE BALDINI" userId="2fc1efbb-6ad5-4100-86e6-f2e7a451296b" providerId="ADAL" clId="{D5C1FFD7-F279-4825-8BE3-D9ABAF26F41D}" dt="2024-06-16T13:36:11.648" v="6048" actId="165"/>
          <ac:spMkLst>
            <pc:docMk/>
            <pc:sldMk cId="1045122833" sldId="314"/>
            <ac:spMk id="19" creationId="{CA5A1D67-84E3-86B3-FFE1-C855FC5ABCD8}"/>
          </ac:spMkLst>
        </pc:spChg>
        <pc:spChg chg="mod topLvl">
          <ac:chgData name="DANIELE BALDINI" userId="2fc1efbb-6ad5-4100-86e6-f2e7a451296b" providerId="ADAL" clId="{D5C1FFD7-F279-4825-8BE3-D9ABAF26F41D}" dt="2024-06-16T13:36:11.648" v="6048" actId="165"/>
          <ac:spMkLst>
            <pc:docMk/>
            <pc:sldMk cId="1045122833" sldId="314"/>
            <ac:spMk id="20" creationId="{AE0F37C5-DF41-F43D-9BEC-71AB6987A642}"/>
          </ac:spMkLst>
        </pc:spChg>
        <pc:spChg chg="del topLvl">
          <ac:chgData name="DANIELE BALDINI" userId="2fc1efbb-6ad5-4100-86e6-f2e7a451296b" providerId="ADAL" clId="{D5C1FFD7-F279-4825-8BE3-D9ABAF26F41D}" dt="2024-06-16T13:45:58.494" v="6777" actId="478"/>
          <ac:spMkLst>
            <pc:docMk/>
            <pc:sldMk cId="1045122833" sldId="314"/>
            <ac:spMk id="25" creationId="{C2C87956-E7A2-67DC-A213-CF5FE073D03F}"/>
          </ac:spMkLst>
        </pc:spChg>
        <pc:grpChg chg="add del mod">
          <ac:chgData name="DANIELE BALDINI" userId="2fc1efbb-6ad5-4100-86e6-f2e7a451296b" providerId="ADAL" clId="{D5C1FFD7-F279-4825-8BE3-D9ABAF26F41D}" dt="2024-06-16T13:36:11.648" v="6048" actId="165"/>
          <ac:grpSpMkLst>
            <pc:docMk/>
            <pc:sldMk cId="1045122833" sldId="314"/>
            <ac:grpSpMk id="3" creationId="{E0858066-C456-A9E4-06BC-B0C053B5CC60}"/>
          </ac:grpSpMkLst>
        </pc:grpChg>
        <pc:grpChg chg="del">
          <ac:chgData name="DANIELE BALDINI" userId="2fc1efbb-6ad5-4100-86e6-f2e7a451296b" providerId="ADAL" clId="{D5C1FFD7-F279-4825-8BE3-D9ABAF26F41D}" dt="2024-06-16T13:45:58.494" v="6777" actId="478"/>
          <ac:grpSpMkLst>
            <pc:docMk/>
            <pc:sldMk cId="1045122833" sldId="314"/>
            <ac:grpSpMk id="7" creationId="{805BD01D-9D70-DD2C-D7D5-BC726C0036F5}"/>
          </ac:grpSpMkLst>
        </pc:grpChg>
        <pc:grpChg chg="add del mod">
          <ac:chgData name="DANIELE BALDINI" userId="2fc1efbb-6ad5-4100-86e6-f2e7a451296b" providerId="ADAL" clId="{D5C1FFD7-F279-4825-8BE3-D9ABAF26F41D}" dt="2024-06-16T13:47:53.854" v="6785" actId="165"/>
          <ac:grpSpMkLst>
            <pc:docMk/>
            <pc:sldMk cId="1045122833" sldId="314"/>
            <ac:grpSpMk id="9" creationId="{D7876628-A27B-A7D0-F89E-6111BFDB336A}"/>
          </ac:grpSpMkLst>
        </pc:grpChg>
        <pc:grpChg chg="del">
          <ac:chgData name="DANIELE BALDINI" userId="2fc1efbb-6ad5-4100-86e6-f2e7a451296b" providerId="ADAL" clId="{D5C1FFD7-F279-4825-8BE3-D9ABAF26F41D}" dt="2024-06-16T13:45:57.369" v="6776" actId="478"/>
          <ac:grpSpMkLst>
            <pc:docMk/>
            <pc:sldMk cId="1045122833" sldId="314"/>
            <ac:grpSpMk id="28" creationId="{9FC22784-D08C-DA9D-1AEA-D48EF2110A8C}"/>
          </ac:grpSpMkLst>
        </pc:grpChg>
      </pc:sldChg>
      <pc:sldChg chg="addSp delSp modSp add mod">
        <pc:chgData name="DANIELE BALDINI" userId="2fc1efbb-6ad5-4100-86e6-f2e7a451296b" providerId="ADAL" clId="{D5C1FFD7-F279-4825-8BE3-D9ABAF26F41D}" dt="2024-06-16T13:51:20.997" v="6819" actId="113"/>
        <pc:sldMkLst>
          <pc:docMk/>
          <pc:sldMk cId="520446349" sldId="315"/>
        </pc:sldMkLst>
        <pc:spChg chg="mod topLvl">
          <ac:chgData name="DANIELE BALDINI" userId="2fc1efbb-6ad5-4100-86e6-f2e7a451296b" providerId="ADAL" clId="{D5C1FFD7-F279-4825-8BE3-D9ABAF26F41D}" dt="2024-06-16T13:36:15.580" v="6049" actId="165"/>
          <ac:spMkLst>
            <pc:docMk/>
            <pc:sldMk cId="520446349" sldId="315"/>
            <ac:spMk id="8" creationId="{43518507-1739-06ED-CBAA-0F224A69A795}"/>
          </ac:spMkLst>
        </pc:spChg>
        <pc:spChg chg="add mod">
          <ac:chgData name="DANIELE BALDINI" userId="2fc1efbb-6ad5-4100-86e6-f2e7a451296b" providerId="ADAL" clId="{D5C1FFD7-F279-4825-8BE3-D9ABAF26F41D}" dt="2024-06-16T13:51:18.304" v="6818" actId="14100"/>
          <ac:spMkLst>
            <pc:docMk/>
            <pc:sldMk cId="520446349" sldId="315"/>
            <ac:spMk id="9" creationId="{7950E6ED-E5C4-CC17-25AA-B881E66AF02F}"/>
          </ac:spMkLst>
        </pc:spChg>
        <pc:spChg chg="add mod">
          <ac:chgData name="DANIELE BALDINI" userId="2fc1efbb-6ad5-4100-86e6-f2e7a451296b" providerId="ADAL" clId="{D5C1FFD7-F279-4825-8BE3-D9ABAF26F41D}" dt="2024-06-16T13:51:20.997" v="6819" actId="113"/>
          <ac:spMkLst>
            <pc:docMk/>
            <pc:sldMk cId="520446349" sldId="315"/>
            <ac:spMk id="10" creationId="{94A49A7F-8AD6-5517-D56B-9132B6AF88BC}"/>
          </ac:spMkLst>
        </pc:spChg>
        <pc:spChg chg="mod topLvl">
          <ac:chgData name="DANIELE BALDINI" userId="2fc1efbb-6ad5-4100-86e6-f2e7a451296b" providerId="ADAL" clId="{D5C1FFD7-F279-4825-8BE3-D9ABAF26F41D}" dt="2024-06-16T13:36:15.580" v="6049" actId="165"/>
          <ac:spMkLst>
            <pc:docMk/>
            <pc:sldMk cId="520446349" sldId="315"/>
            <ac:spMk id="16" creationId="{A3AD6BCF-57D6-34C4-1A73-F1BB25759D72}"/>
          </ac:spMkLst>
        </pc:spChg>
        <pc:spChg chg="mod topLvl">
          <ac:chgData name="DANIELE BALDINI" userId="2fc1efbb-6ad5-4100-86e6-f2e7a451296b" providerId="ADAL" clId="{D5C1FFD7-F279-4825-8BE3-D9ABAF26F41D}" dt="2024-06-16T13:36:15.580" v="6049" actId="165"/>
          <ac:spMkLst>
            <pc:docMk/>
            <pc:sldMk cId="520446349" sldId="315"/>
            <ac:spMk id="17" creationId="{4E1228AA-2939-2DE2-86FF-A00068A74401}"/>
          </ac:spMkLst>
        </pc:spChg>
        <pc:spChg chg="mod topLvl">
          <ac:chgData name="DANIELE BALDINI" userId="2fc1efbb-6ad5-4100-86e6-f2e7a451296b" providerId="ADAL" clId="{D5C1FFD7-F279-4825-8BE3-D9ABAF26F41D}" dt="2024-06-16T13:36:15.580" v="6049" actId="165"/>
          <ac:spMkLst>
            <pc:docMk/>
            <pc:sldMk cId="520446349" sldId="315"/>
            <ac:spMk id="18" creationId="{D810186E-DC64-721A-FD07-76C5DE27AC5D}"/>
          </ac:spMkLst>
        </pc:spChg>
        <pc:spChg chg="mod topLvl">
          <ac:chgData name="DANIELE BALDINI" userId="2fc1efbb-6ad5-4100-86e6-f2e7a451296b" providerId="ADAL" clId="{D5C1FFD7-F279-4825-8BE3-D9ABAF26F41D}" dt="2024-06-16T13:36:15.580" v="6049" actId="165"/>
          <ac:spMkLst>
            <pc:docMk/>
            <pc:sldMk cId="520446349" sldId="315"/>
            <ac:spMk id="19" creationId="{CA5A1D67-84E3-86B3-FFE1-C855FC5ABCD8}"/>
          </ac:spMkLst>
        </pc:spChg>
        <pc:spChg chg="mod topLvl">
          <ac:chgData name="DANIELE BALDINI" userId="2fc1efbb-6ad5-4100-86e6-f2e7a451296b" providerId="ADAL" clId="{D5C1FFD7-F279-4825-8BE3-D9ABAF26F41D}" dt="2024-06-16T13:36:15.580" v="6049" actId="165"/>
          <ac:spMkLst>
            <pc:docMk/>
            <pc:sldMk cId="520446349" sldId="315"/>
            <ac:spMk id="20" creationId="{AE0F37C5-DF41-F43D-9BEC-71AB6987A642}"/>
          </ac:spMkLst>
        </pc:spChg>
        <pc:grpChg chg="add del mod">
          <ac:chgData name="DANIELE BALDINI" userId="2fc1efbb-6ad5-4100-86e6-f2e7a451296b" providerId="ADAL" clId="{D5C1FFD7-F279-4825-8BE3-D9ABAF26F41D}" dt="2024-06-16T13:36:15.580" v="6049" actId="165"/>
          <ac:grpSpMkLst>
            <pc:docMk/>
            <pc:sldMk cId="520446349" sldId="315"/>
            <ac:grpSpMk id="3" creationId="{9FE2352D-53A8-1478-3397-CBF76C508C5A}"/>
          </ac:grpSpMkLst>
        </pc:grpChg>
        <pc:grpChg chg="del">
          <ac:chgData name="DANIELE BALDINI" userId="2fc1efbb-6ad5-4100-86e6-f2e7a451296b" providerId="ADAL" clId="{D5C1FFD7-F279-4825-8BE3-D9ABAF26F41D}" dt="2024-06-16T13:48:50.113" v="6787" actId="478"/>
          <ac:grpSpMkLst>
            <pc:docMk/>
            <pc:sldMk cId="520446349" sldId="315"/>
            <ac:grpSpMk id="7" creationId="{805BD01D-9D70-DD2C-D7D5-BC726C0036F5}"/>
          </ac:grpSpMkLst>
        </pc:grpChg>
        <pc:grpChg chg="del">
          <ac:chgData name="DANIELE BALDINI" userId="2fc1efbb-6ad5-4100-86e6-f2e7a451296b" providerId="ADAL" clId="{D5C1FFD7-F279-4825-8BE3-D9ABAF26F41D}" dt="2024-06-16T13:48:50.734" v="6788" actId="478"/>
          <ac:grpSpMkLst>
            <pc:docMk/>
            <pc:sldMk cId="520446349" sldId="315"/>
            <ac:grpSpMk id="28" creationId="{9FC22784-D08C-DA9D-1AEA-D48EF2110A8C}"/>
          </ac:grpSpMkLst>
        </pc:grpChg>
      </pc:sldChg>
      <pc:sldChg chg="addSp delSp modSp add mod">
        <pc:chgData name="DANIELE BALDINI" userId="2fc1efbb-6ad5-4100-86e6-f2e7a451296b" providerId="ADAL" clId="{D5C1FFD7-F279-4825-8BE3-D9ABAF26F41D}" dt="2024-06-16T13:53:18.881" v="6830" actId="12789"/>
        <pc:sldMkLst>
          <pc:docMk/>
          <pc:sldMk cId="2135064942" sldId="316"/>
        </pc:sldMkLst>
        <pc:spChg chg="add mod">
          <ac:chgData name="DANIELE BALDINI" userId="2fc1efbb-6ad5-4100-86e6-f2e7a451296b" providerId="ADAL" clId="{D5C1FFD7-F279-4825-8BE3-D9ABAF26F41D}" dt="2024-06-16T13:53:18.881" v="6830" actId="12789"/>
          <ac:spMkLst>
            <pc:docMk/>
            <pc:sldMk cId="2135064942" sldId="316"/>
            <ac:spMk id="3" creationId="{72771B67-C533-2F14-FB7B-D22573E75ECF}"/>
          </ac:spMkLst>
        </pc:spChg>
        <pc:spChg chg="del mod topLvl">
          <ac:chgData name="DANIELE BALDINI" userId="2fc1efbb-6ad5-4100-86e6-f2e7a451296b" providerId="ADAL" clId="{D5C1FFD7-F279-4825-8BE3-D9ABAF26F41D}" dt="2024-06-16T13:48:56.136" v="6792" actId="478"/>
          <ac:spMkLst>
            <pc:docMk/>
            <pc:sldMk cId="2135064942" sldId="316"/>
            <ac:spMk id="4" creationId="{652FDD6D-318C-CA67-A48B-8BC0288C0C83}"/>
          </ac:spMkLst>
        </pc:spChg>
        <pc:spChg chg="mod">
          <ac:chgData name="DANIELE BALDINI" userId="2fc1efbb-6ad5-4100-86e6-f2e7a451296b" providerId="ADAL" clId="{D5C1FFD7-F279-4825-8BE3-D9ABAF26F41D}" dt="2024-06-16T13:35:00.842" v="6042" actId="12789"/>
          <ac:spMkLst>
            <pc:docMk/>
            <pc:sldMk cId="2135064942" sldId="316"/>
            <ac:spMk id="8" creationId="{43518507-1739-06ED-CBAA-0F224A69A795}"/>
          </ac:spMkLst>
        </pc:spChg>
        <pc:spChg chg="add mod">
          <ac:chgData name="DANIELE BALDINI" userId="2fc1efbb-6ad5-4100-86e6-f2e7a451296b" providerId="ADAL" clId="{D5C1FFD7-F279-4825-8BE3-D9ABAF26F41D}" dt="2024-06-16T13:53:18.881" v="6830" actId="12789"/>
          <ac:spMkLst>
            <pc:docMk/>
            <pc:sldMk cId="2135064942" sldId="316"/>
            <ac:spMk id="9" creationId="{0A58D4C6-9870-FDB1-7CF8-73D3A296A212}"/>
          </ac:spMkLst>
        </pc:spChg>
        <pc:spChg chg="mod">
          <ac:chgData name="DANIELE BALDINI" userId="2fc1efbb-6ad5-4100-86e6-f2e7a451296b" providerId="ADAL" clId="{D5C1FFD7-F279-4825-8BE3-D9ABAF26F41D}" dt="2024-06-16T13:35:00.842" v="6042" actId="12789"/>
          <ac:spMkLst>
            <pc:docMk/>
            <pc:sldMk cId="2135064942" sldId="316"/>
            <ac:spMk id="16" creationId="{A3AD6BCF-57D6-34C4-1A73-F1BB25759D72}"/>
          </ac:spMkLst>
        </pc:spChg>
        <pc:spChg chg="mod">
          <ac:chgData name="DANIELE BALDINI" userId="2fc1efbb-6ad5-4100-86e6-f2e7a451296b" providerId="ADAL" clId="{D5C1FFD7-F279-4825-8BE3-D9ABAF26F41D}" dt="2024-06-16T13:35:05.512" v="6043" actId="207"/>
          <ac:spMkLst>
            <pc:docMk/>
            <pc:sldMk cId="2135064942" sldId="316"/>
            <ac:spMk id="19" creationId="{CA5A1D67-84E3-86B3-FFE1-C855FC5ABCD8}"/>
          </ac:spMkLst>
        </pc:spChg>
        <pc:spChg chg="mod">
          <ac:chgData name="DANIELE BALDINI" userId="2fc1efbb-6ad5-4100-86e6-f2e7a451296b" providerId="ADAL" clId="{D5C1FFD7-F279-4825-8BE3-D9ABAF26F41D}" dt="2024-06-16T13:35:09.395" v="6044" actId="207"/>
          <ac:spMkLst>
            <pc:docMk/>
            <pc:sldMk cId="2135064942" sldId="316"/>
            <ac:spMk id="20" creationId="{AE0F37C5-DF41-F43D-9BEC-71AB6987A642}"/>
          </ac:spMkLst>
        </pc:spChg>
        <pc:spChg chg="del topLvl">
          <ac:chgData name="DANIELE BALDINI" userId="2fc1efbb-6ad5-4100-86e6-f2e7a451296b" providerId="ADAL" clId="{D5C1FFD7-F279-4825-8BE3-D9ABAF26F41D}" dt="2024-06-16T13:48:54.409" v="6791" actId="478"/>
          <ac:spMkLst>
            <pc:docMk/>
            <pc:sldMk cId="2135064942" sldId="316"/>
            <ac:spMk id="25" creationId="{C2C87956-E7A2-67DC-A213-CF5FE073D03F}"/>
          </ac:spMkLst>
        </pc:spChg>
        <pc:grpChg chg="del">
          <ac:chgData name="DANIELE BALDINI" userId="2fc1efbb-6ad5-4100-86e6-f2e7a451296b" providerId="ADAL" clId="{D5C1FFD7-F279-4825-8BE3-D9ABAF26F41D}" dt="2024-06-16T13:48:54.409" v="6791" actId="478"/>
          <ac:grpSpMkLst>
            <pc:docMk/>
            <pc:sldMk cId="2135064942" sldId="316"/>
            <ac:grpSpMk id="7" creationId="{805BD01D-9D70-DD2C-D7D5-BC726C0036F5}"/>
          </ac:grpSpMkLst>
        </pc:grpChg>
        <pc:grpChg chg="del">
          <ac:chgData name="DANIELE BALDINI" userId="2fc1efbb-6ad5-4100-86e6-f2e7a451296b" providerId="ADAL" clId="{D5C1FFD7-F279-4825-8BE3-D9ABAF26F41D}" dt="2024-06-16T13:48:53.342" v="6789" actId="478"/>
          <ac:grpSpMkLst>
            <pc:docMk/>
            <pc:sldMk cId="2135064942" sldId="316"/>
            <ac:grpSpMk id="28" creationId="{9FC22784-D08C-DA9D-1AEA-D48EF2110A8C}"/>
          </ac:grpSpMkLst>
        </pc:grpChg>
      </pc:sldChg>
      <pc:sldChg chg="addSp delSp modSp add mod modTransition modAnim">
        <pc:chgData name="DANIELE BALDINI" userId="2fc1efbb-6ad5-4100-86e6-f2e7a451296b" providerId="ADAL" clId="{D5C1FFD7-F279-4825-8BE3-D9ABAF26F41D}" dt="2024-06-16T13:54:50.832" v="6833" actId="20577"/>
        <pc:sldMkLst>
          <pc:docMk/>
          <pc:sldMk cId="3694475064" sldId="317"/>
        </pc:sldMkLst>
        <pc:spChg chg="add mod topLvl">
          <ac:chgData name="DANIELE BALDINI" userId="2fc1efbb-6ad5-4100-86e6-f2e7a451296b" providerId="ADAL" clId="{D5C1FFD7-F279-4825-8BE3-D9ABAF26F41D}" dt="2024-06-16T13:47:58.992" v="6786" actId="165"/>
          <ac:spMkLst>
            <pc:docMk/>
            <pc:sldMk cId="3694475064" sldId="317"/>
            <ac:spMk id="3" creationId="{0D1377FA-55CD-F7F8-2E22-08AE966A96D6}"/>
          </ac:spMkLst>
        </pc:spChg>
        <pc:spChg chg="mod">
          <ac:chgData name="DANIELE BALDINI" userId="2fc1efbb-6ad5-4100-86e6-f2e7a451296b" providerId="ADAL" clId="{D5C1FFD7-F279-4825-8BE3-D9ABAF26F41D}" dt="2024-06-16T13:45:06.639" v="6613" actId="207"/>
          <ac:spMkLst>
            <pc:docMk/>
            <pc:sldMk cId="3694475064" sldId="317"/>
            <ac:spMk id="4" creationId="{652FDD6D-318C-CA67-A48B-8BC0288C0C83}"/>
          </ac:spMkLst>
        </pc:spChg>
        <pc:spChg chg="mod">
          <ac:chgData name="DANIELE BALDINI" userId="2fc1efbb-6ad5-4100-86e6-f2e7a451296b" providerId="ADAL" clId="{D5C1FFD7-F279-4825-8BE3-D9ABAF26F41D}" dt="2024-06-16T13:45:06.639" v="6613" actId="207"/>
          <ac:spMkLst>
            <pc:docMk/>
            <pc:sldMk cId="3694475064" sldId="317"/>
            <ac:spMk id="5" creationId="{EE1A66B7-4A09-AB92-4486-4867883E2340}"/>
          </ac:spMkLst>
        </pc:spChg>
        <pc:spChg chg="mod">
          <ac:chgData name="DANIELE BALDINI" userId="2fc1efbb-6ad5-4100-86e6-f2e7a451296b" providerId="ADAL" clId="{D5C1FFD7-F279-4825-8BE3-D9ABAF26F41D}" dt="2024-06-16T13:45:06.639" v="6613" actId="207"/>
          <ac:spMkLst>
            <pc:docMk/>
            <pc:sldMk cId="3694475064" sldId="317"/>
            <ac:spMk id="6" creationId="{265E7000-EBBE-D9DF-F106-3703E0ABECDA}"/>
          </ac:spMkLst>
        </pc:spChg>
        <pc:spChg chg="add mod topLvl">
          <ac:chgData name="DANIELE BALDINI" userId="2fc1efbb-6ad5-4100-86e6-f2e7a451296b" providerId="ADAL" clId="{D5C1FFD7-F279-4825-8BE3-D9ABAF26F41D}" dt="2024-06-16T13:54:50.832" v="6833" actId="20577"/>
          <ac:spMkLst>
            <pc:docMk/>
            <pc:sldMk cId="3694475064" sldId="317"/>
            <ac:spMk id="9" creationId="{B3B7A7AE-75A8-7D4D-AD2F-B96B7346F4E6}"/>
          </ac:spMkLst>
        </pc:spChg>
        <pc:spChg chg="mod">
          <ac:chgData name="DANIELE BALDINI" userId="2fc1efbb-6ad5-4100-86e6-f2e7a451296b" providerId="ADAL" clId="{D5C1FFD7-F279-4825-8BE3-D9ABAF26F41D}" dt="2024-06-16T13:45:06.639" v="6613" actId="207"/>
          <ac:spMkLst>
            <pc:docMk/>
            <pc:sldMk cId="3694475064" sldId="317"/>
            <ac:spMk id="25" creationId="{C2C87956-E7A2-67DC-A213-CF5FE073D03F}"/>
          </ac:spMkLst>
        </pc:spChg>
        <pc:grpChg chg="mod">
          <ac:chgData name="DANIELE BALDINI" userId="2fc1efbb-6ad5-4100-86e6-f2e7a451296b" providerId="ADAL" clId="{D5C1FFD7-F279-4825-8BE3-D9ABAF26F41D}" dt="2024-06-16T13:45:38.734" v="6774" actId="1037"/>
          <ac:grpSpMkLst>
            <pc:docMk/>
            <pc:sldMk cId="3694475064" sldId="317"/>
            <ac:grpSpMk id="7" creationId="{805BD01D-9D70-DD2C-D7D5-BC726C0036F5}"/>
          </ac:grpSpMkLst>
        </pc:grpChg>
        <pc:grpChg chg="add del mod">
          <ac:chgData name="DANIELE BALDINI" userId="2fc1efbb-6ad5-4100-86e6-f2e7a451296b" providerId="ADAL" clId="{D5C1FFD7-F279-4825-8BE3-D9ABAF26F41D}" dt="2024-06-16T13:47:58.992" v="6786" actId="165"/>
          <ac:grpSpMkLst>
            <pc:docMk/>
            <pc:sldMk cId="3694475064" sldId="317"/>
            <ac:grpSpMk id="10" creationId="{8EDFC288-BD78-7190-0501-36B9107491AD}"/>
          </ac:grpSpMkLst>
        </pc:grpChg>
        <pc:grpChg chg="mod">
          <ac:chgData name="DANIELE BALDINI" userId="2fc1efbb-6ad5-4100-86e6-f2e7a451296b" providerId="ADAL" clId="{D5C1FFD7-F279-4825-8BE3-D9ABAF26F41D}" dt="2024-06-16T13:45:38.734" v="6774" actId="1037"/>
          <ac:grpSpMkLst>
            <pc:docMk/>
            <pc:sldMk cId="3694475064" sldId="317"/>
            <ac:grpSpMk id="28" creationId="{9FC22784-D08C-DA9D-1AEA-D48EF2110A8C}"/>
          </ac:grpSpMkLst>
        </pc:grpChg>
      </pc:sldChg>
      <pc:sldChg chg="modSp mod modTransition">
        <pc:chgData name="DANIELE BALDINI" userId="2fc1efbb-6ad5-4100-86e6-f2e7a451296b" providerId="ADAL" clId="{D5C1FFD7-F279-4825-8BE3-D9ABAF26F41D}" dt="2024-06-17T14:40:20.593" v="7275"/>
        <pc:sldMkLst>
          <pc:docMk/>
          <pc:sldMk cId="1800960807" sldId="318"/>
        </pc:sldMkLst>
        <pc:spChg chg="mod">
          <ac:chgData name="DANIELE BALDINI" userId="2fc1efbb-6ad5-4100-86e6-f2e7a451296b" providerId="ADAL" clId="{D5C1FFD7-F279-4825-8BE3-D9ABAF26F41D}" dt="2024-06-16T14:14:27.369" v="6915" actId="12789"/>
          <ac:spMkLst>
            <pc:docMk/>
            <pc:sldMk cId="1800960807" sldId="318"/>
            <ac:spMk id="3" creationId="{943451DB-0374-C0BE-DF34-E453FA341F5D}"/>
          </ac:spMkLst>
        </pc:spChg>
        <pc:spChg chg="mod">
          <ac:chgData name="DANIELE BALDINI" userId="2fc1efbb-6ad5-4100-86e6-f2e7a451296b" providerId="ADAL" clId="{D5C1FFD7-F279-4825-8BE3-D9ABAF26F41D}" dt="2024-06-16T14:14:27.369" v="6915" actId="12789"/>
          <ac:spMkLst>
            <pc:docMk/>
            <pc:sldMk cId="1800960807" sldId="318"/>
            <ac:spMk id="25" creationId="{C2C87956-E7A2-67DC-A213-CF5FE073D03F}"/>
          </ac:spMkLst>
        </pc:spChg>
      </pc:sldChg>
      <pc:sldChg chg="modSp del mod">
        <pc:chgData name="DANIELE BALDINI" userId="2fc1efbb-6ad5-4100-86e6-f2e7a451296b" providerId="ADAL" clId="{D5C1FFD7-F279-4825-8BE3-D9ABAF26F41D}" dt="2024-06-16T14:28:12.851" v="6978" actId="47"/>
        <pc:sldMkLst>
          <pc:docMk/>
          <pc:sldMk cId="2439757602" sldId="319"/>
        </pc:sldMkLst>
        <pc:spChg chg="mod">
          <ac:chgData name="DANIELE BALDINI" userId="2fc1efbb-6ad5-4100-86e6-f2e7a451296b" providerId="ADAL" clId="{D5C1FFD7-F279-4825-8BE3-D9ABAF26F41D}" dt="2024-06-16T14:22:57.960" v="6975" actId="242"/>
          <ac:spMkLst>
            <pc:docMk/>
            <pc:sldMk cId="2439757602" sldId="319"/>
            <ac:spMk id="3" creationId="{943451DB-0374-C0BE-DF34-E453FA341F5D}"/>
          </ac:spMkLst>
        </pc:spChg>
        <pc:spChg chg="mod">
          <ac:chgData name="DANIELE BALDINI" userId="2fc1efbb-6ad5-4100-86e6-f2e7a451296b" providerId="ADAL" clId="{D5C1FFD7-F279-4825-8BE3-D9ABAF26F41D}" dt="2024-06-16T14:15:02.132" v="6929" actId="12789"/>
          <ac:spMkLst>
            <pc:docMk/>
            <pc:sldMk cId="2439757602" sldId="319"/>
            <ac:spMk id="25" creationId="{C2C87956-E7A2-67DC-A213-CF5FE073D03F}"/>
          </ac:spMkLst>
        </pc:spChg>
      </pc:sldChg>
      <pc:sldChg chg="addSp delSp modSp mod modTransition">
        <pc:chgData name="DANIELE BALDINI" userId="2fc1efbb-6ad5-4100-86e6-f2e7a451296b" providerId="ADAL" clId="{D5C1FFD7-F279-4825-8BE3-D9ABAF26F41D}" dt="2024-06-17T14:40:20.593" v="7275"/>
        <pc:sldMkLst>
          <pc:docMk/>
          <pc:sldMk cId="1514437972" sldId="320"/>
        </pc:sldMkLst>
        <pc:spChg chg="del">
          <ac:chgData name="DANIELE BALDINI" userId="2fc1efbb-6ad5-4100-86e6-f2e7a451296b" providerId="ADAL" clId="{D5C1FFD7-F279-4825-8BE3-D9ABAF26F41D}" dt="2024-06-16T14:16:47.582" v="6945" actId="478"/>
          <ac:spMkLst>
            <pc:docMk/>
            <pc:sldMk cId="1514437972" sldId="320"/>
            <ac:spMk id="3" creationId="{943451DB-0374-C0BE-DF34-E453FA341F5D}"/>
          </ac:spMkLst>
        </pc:spChg>
        <pc:spChg chg="mod topLvl">
          <ac:chgData name="DANIELE BALDINI" userId="2fc1efbb-6ad5-4100-86e6-f2e7a451296b" providerId="ADAL" clId="{D5C1FFD7-F279-4825-8BE3-D9ABAF26F41D}" dt="2024-06-16T14:16:40.733" v="6935" actId="164"/>
          <ac:spMkLst>
            <pc:docMk/>
            <pc:sldMk cId="1514437972" sldId="320"/>
            <ac:spMk id="7" creationId="{F551AD0A-8CD4-5F54-987A-662B7BBD9214}"/>
          </ac:spMkLst>
        </pc:spChg>
        <pc:spChg chg="mod topLvl">
          <ac:chgData name="DANIELE BALDINI" userId="2fc1efbb-6ad5-4100-86e6-f2e7a451296b" providerId="ADAL" clId="{D5C1FFD7-F279-4825-8BE3-D9ABAF26F41D}" dt="2024-06-16T14:17:09.395" v="6955" actId="403"/>
          <ac:spMkLst>
            <pc:docMk/>
            <pc:sldMk cId="1514437972" sldId="320"/>
            <ac:spMk id="9" creationId="{19E84328-D9E5-6267-45D3-B31A90D16DFA}"/>
          </ac:spMkLst>
        </pc:spChg>
        <pc:spChg chg="mod">
          <ac:chgData name="DANIELE BALDINI" userId="2fc1efbb-6ad5-4100-86e6-f2e7a451296b" providerId="ADAL" clId="{D5C1FFD7-F279-4825-8BE3-D9ABAF26F41D}" dt="2024-06-16T14:16:18.451" v="6933" actId="165"/>
          <ac:spMkLst>
            <pc:docMk/>
            <pc:sldMk cId="1514437972" sldId="320"/>
            <ac:spMk id="10" creationId="{02F2A23F-5A53-3522-6E9A-DFF846F3EEF8}"/>
          </ac:spMkLst>
        </pc:spChg>
        <pc:spChg chg="mod">
          <ac:chgData name="DANIELE BALDINI" userId="2fc1efbb-6ad5-4100-86e6-f2e7a451296b" providerId="ADAL" clId="{D5C1FFD7-F279-4825-8BE3-D9ABAF26F41D}" dt="2024-06-17T14:38:01.212" v="7255"/>
          <ac:spMkLst>
            <pc:docMk/>
            <pc:sldMk cId="1514437972" sldId="320"/>
            <ac:spMk id="18" creationId="{B4827CC0-2582-F3C6-7728-76906271C0DB}"/>
          </ac:spMkLst>
        </pc:spChg>
        <pc:spChg chg="del">
          <ac:chgData name="DANIELE BALDINI" userId="2fc1efbb-6ad5-4100-86e6-f2e7a451296b" providerId="ADAL" clId="{D5C1FFD7-F279-4825-8BE3-D9ABAF26F41D}" dt="2024-06-16T14:15:45.739" v="6931" actId="478"/>
          <ac:spMkLst>
            <pc:docMk/>
            <pc:sldMk cId="1514437972" sldId="320"/>
            <ac:spMk id="25" creationId="{C2C87956-E7A2-67DC-A213-CF5FE073D03F}"/>
          </ac:spMkLst>
        </pc:spChg>
        <pc:grpChg chg="add del mod">
          <ac:chgData name="DANIELE BALDINI" userId="2fc1efbb-6ad5-4100-86e6-f2e7a451296b" providerId="ADAL" clId="{D5C1FFD7-F279-4825-8BE3-D9ABAF26F41D}" dt="2024-06-16T14:16:18.451" v="6933" actId="165"/>
          <ac:grpSpMkLst>
            <pc:docMk/>
            <pc:sldMk cId="1514437972" sldId="320"/>
            <ac:grpSpMk id="2" creationId="{A9AAB3A2-9826-D3A5-BF0B-84E5CD9D28F9}"/>
          </ac:grpSpMkLst>
        </pc:grpChg>
        <pc:grpChg chg="mod topLvl">
          <ac:chgData name="DANIELE BALDINI" userId="2fc1efbb-6ad5-4100-86e6-f2e7a451296b" providerId="ADAL" clId="{D5C1FFD7-F279-4825-8BE3-D9ABAF26F41D}" dt="2024-06-16T14:16:40.733" v="6935" actId="164"/>
          <ac:grpSpMkLst>
            <pc:docMk/>
            <pc:sldMk cId="1514437972" sldId="320"/>
            <ac:grpSpMk id="8" creationId="{922CB4B8-8081-4B0D-B059-DC62AA435379}"/>
          </ac:grpSpMkLst>
        </pc:grpChg>
        <pc:grpChg chg="add mod">
          <ac:chgData name="DANIELE BALDINI" userId="2fc1efbb-6ad5-4100-86e6-f2e7a451296b" providerId="ADAL" clId="{D5C1FFD7-F279-4825-8BE3-D9ABAF26F41D}" dt="2024-06-17T14:37:01.833" v="7254" actId="1036"/>
          <ac:grpSpMkLst>
            <pc:docMk/>
            <pc:sldMk cId="1514437972" sldId="320"/>
            <ac:grpSpMk id="12" creationId="{3A0C1848-8DD0-A700-CC7D-BD0068BB2148}"/>
          </ac:grpSpMkLst>
        </pc:grpChg>
        <pc:grpChg chg="mod">
          <ac:chgData name="DANIELE BALDINI" userId="2fc1efbb-6ad5-4100-86e6-f2e7a451296b" providerId="ADAL" clId="{D5C1FFD7-F279-4825-8BE3-D9ABAF26F41D}" dt="2024-06-17T14:37:01.833" v="7254" actId="1036"/>
          <ac:grpSpMkLst>
            <pc:docMk/>
            <pc:sldMk cId="1514437972" sldId="320"/>
            <ac:grpSpMk id="13" creationId="{C24CDF86-6CF4-8021-46DB-6E643238E455}"/>
          </ac:grpSpMkLst>
        </pc:grpChg>
        <pc:picChg chg="mod">
          <ac:chgData name="DANIELE BALDINI" userId="2fc1efbb-6ad5-4100-86e6-f2e7a451296b" providerId="ADAL" clId="{D5C1FFD7-F279-4825-8BE3-D9ABAF26F41D}" dt="2024-06-16T14:16:36.155" v="6934"/>
          <ac:picMkLst>
            <pc:docMk/>
            <pc:sldMk cId="1514437972" sldId="320"/>
            <ac:picMk id="11" creationId="{19226BFE-B31D-2BCC-DEDD-BFB2803D4716}"/>
          </ac:picMkLst>
        </pc:picChg>
        <pc:picChg chg="mod">
          <ac:chgData name="DANIELE BALDINI" userId="2fc1efbb-6ad5-4100-86e6-f2e7a451296b" providerId="ADAL" clId="{D5C1FFD7-F279-4825-8BE3-D9ABAF26F41D}" dt="2024-06-17T14:38:08.120" v="7256"/>
          <ac:picMkLst>
            <pc:docMk/>
            <pc:sldMk cId="1514437972" sldId="320"/>
            <ac:picMk id="19" creationId="{C6F56DA8-9DB5-094E-4184-FC5828317DB5}"/>
          </ac:picMkLst>
        </pc:picChg>
      </pc:sldChg>
      <pc:sldChg chg="modTransition">
        <pc:chgData name="DANIELE BALDINI" userId="2fc1efbb-6ad5-4100-86e6-f2e7a451296b" providerId="ADAL" clId="{D5C1FFD7-F279-4825-8BE3-D9ABAF26F41D}" dt="2024-06-17T14:40:20.593" v="7275"/>
        <pc:sldMkLst>
          <pc:docMk/>
          <pc:sldMk cId="1928255553" sldId="321"/>
        </pc:sldMkLst>
      </pc:sldChg>
      <pc:sldChg chg="delSp modSp add mod modTransition">
        <pc:chgData name="DANIELE BALDINI" userId="2fc1efbb-6ad5-4100-86e6-f2e7a451296b" providerId="ADAL" clId="{D5C1FFD7-F279-4825-8BE3-D9ABAF26F41D}" dt="2024-06-17T14:40:23.986" v="7276"/>
        <pc:sldMkLst>
          <pc:docMk/>
          <pc:sldMk cId="1264037634" sldId="322"/>
        </pc:sldMkLst>
        <pc:spChg chg="mod">
          <ac:chgData name="DANIELE BALDINI" userId="2fc1efbb-6ad5-4100-86e6-f2e7a451296b" providerId="ADAL" clId="{D5C1FFD7-F279-4825-8BE3-D9ABAF26F41D}" dt="2024-06-16T14:27:34.206" v="6977" actId="113"/>
          <ac:spMkLst>
            <pc:docMk/>
            <pc:sldMk cId="1264037634" sldId="322"/>
            <ac:spMk id="2" creationId="{C507D796-2697-5C8E-FFE2-9F27C2A5B629}"/>
          </ac:spMkLst>
        </pc:spChg>
        <pc:spChg chg="del mod">
          <ac:chgData name="DANIELE BALDINI" userId="2fc1efbb-6ad5-4100-86e6-f2e7a451296b" providerId="ADAL" clId="{D5C1FFD7-F279-4825-8BE3-D9ABAF26F41D}" dt="2024-06-16T14:19:31.805" v="6959"/>
          <ac:spMkLst>
            <pc:docMk/>
            <pc:sldMk cId="1264037634" sldId="322"/>
            <ac:spMk id="3" creationId="{943451DB-0374-C0BE-DF34-E453FA341F5D}"/>
          </ac:spMkLst>
        </pc:spChg>
        <pc:spChg chg="mod">
          <ac:chgData name="DANIELE BALDINI" userId="2fc1efbb-6ad5-4100-86e6-f2e7a451296b" providerId="ADAL" clId="{D5C1FFD7-F279-4825-8BE3-D9ABAF26F41D}" dt="2024-06-16T14:19:38.601" v="6966" actId="20577"/>
          <ac:spMkLst>
            <pc:docMk/>
            <pc:sldMk cId="1264037634" sldId="322"/>
            <ac:spMk id="4" creationId="{52B4BA72-C071-B459-1E6D-2DFD7C3F703C}"/>
          </ac:spMkLst>
        </pc:spChg>
        <pc:spChg chg="mod">
          <ac:chgData name="DANIELE BALDINI" userId="2fc1efbb-6ad5-4100-86e6-f2e7a451296b" providerId="ADAL" clId="{D5C1FFD7-F279-4825-8BE3-D9ABAF26F41D}" dt="2024-06-16T14:21:22.223" v="6973" actId="12789"/>
          <ac:spMkLst>
            <pc:docMk/>
            <pc:sldMk cId="1264037634" sldId="322"/>
            <ac:spMk id="25" creationId="{C2C87956-E7A2-67DC-A213-CF5FE073D03F}"/>
          </ac:spMkLst>
        </pc:spChg>
      </pc:sldChg>
      <pc:sldChg chg="addSp modSp add mod modTransition">
        <pc:chgData name="DANIELE BALDINI" userId="2fc1efbb-6ad5-4100-86e6-f2e7a451296b" providerId="ADAL" clId="{D5C1FFD7-F279-4825-8BE3-D9ABAF26F41D}" dt="2024-06-17T14:45:39.543" v="7339"/>
        <pc:sldMkLst>
          <pc:docMk/>
          <pc:sldMk cId="1477427451" sldId="323"/>
        </pc:sldMkLst>
        <pc:spChg chg="mod">
          <ac:chgData name="DANIELE BALDINI" userId="2fc1efbb-6ad5-4100-86e6-f2e7a451296b" providerId="ADAL" clId="{D5C1FFD7-F279-4825-8BE3-D9ABAF26F41D}" dt="2024-06-16T14:21:30.697" v="6974" actId="12789"/>
          <ac:spMkLst>
            <pc:docMk/>
            <pc:sldMk cId="1477427451" sldId="323"/>
            <ac:spMk id="2" creationId="{C507D796-2697-5C8E-FFE2-9F27C2A5B629}"/>
          </ac:spMkLst>
        </pc:spChg>
        <pc:spChg chg="mod">
          <ac:chgData name="DANIELE BALDINI" userId="2fc1efbb-6ad5-4100-86e6-f2e7a451296b" providerId="ADAL" clId="{D5C1FFD7-F279-4825-8BE3-D9ABAF26F41D}" dt="2024-06-17T14:42:12.593" v="7298" actId="164"/>
          <ac:spMkLst>
            <pc:docMk/>
            <pc:sldMk cId="1477427451" sldId="323"/>
            <ac:spMk id="9" creationId="{ACCF3BFB-5E7F-63C0-AF87-F6154303743C}"/>
          </ac:spMkLst>
        </pc:spChg>
        <pc:spChg chg="mod">
          <ac:chgData name="DANIELE BALDINI" userId="2fc1efbb-6ad5-4100-86e6-f2e7a451296b" providerId="ADAL" clId="{D5C1FFD7-F279-4825-8BE3-D9ABAF26F41D}" dt="2024-06-17T14:42:12.593" v="7298" actId="164"/>
          <ac:spMkLst>
            <pc:docMk/>
            <pc:sldMk cId="1477427451" sldId="323"/>
            <ac:spMk id="12" creationId="{24F445A8-B912-1216-8CD5-2F6BC0B1B83D}"/>
          </ac:spMkLst>
        </pc:spChg>
        <pc:spChg chg="mod">
          <ac:chgData name="DANIELE BALDINI" userId="2fc1efbb-6ad5-4100-86e6-f2e7a451296b" providerId="ADAL" clId="{D5C1FFD7-F279-4825-8BE3-D9ABAF26F41D}" dt="2024-06-16T14:21:30.697" v="6974" actId="12789"/>
          <ac:spMkLst>
            <pc:docMk/>
            <pc:sldMk cId="1477427451" sldId="323"/>
            <ac:spMk id="25" creationId="{C2C87956-E7A2-67DC-A213-CF5FE073D03F}"/>
          </ac:spMkLst>
        </pc:spChg>
        <pc:grpChg chg="add mod">
          <ac:chgData name="DANIELE BALDINI" userId="2fc1efbb-6ad5-4100-86e6-f2e7a451296b" providerId="ADAL" clId="{D5C1FFD7-F279-4825-8BE3-D9ABAF26F41D}" dt="2024-06-17T14:42:17.944" v="7299" actId="1076"/>
          <ac:grpSpMkLst>
            <pc:docMk/>
            <pc:sldMk cId="1477427451" sldId="323"/>
            <ac:grpSpMk id="6" creationId="{C0C1F26B-63E5-FD06-0604-9346CE02565A}"/>
          </ac:grpSpMkLst>
        </pc:grpChg>
        <pc:picChg chg="mod">
          <ac:chgData name="DANIELE BALDINI" userId="2fc1efbb-6ad5-4100-86e6-f2e7a451296b" providerId="ADAL" clId="{D5C1FFD7-F279-4825-8BE3-D9ABAF26F41D}" dt="2024-06-17T14:42:50.681" v="7304" actId="1440"/>
          <ac:picMkLst>
            <pc:docMk/>
            <pc:sldMk cId="1477427451" sldId="323"/>
            <ac:picMk id="10" creationId="{E6C2536D-54E3-9E2F-38F5-B5D6700E165E}"/>
          </ac:picMkLst>
        </pc:picChg>
      </pc:sldChg>
      <pc:sldChg chg="addSp delSp modSp mod modTransition">
        <pc:chgData name="DANIELE BALDINI" userId="2fc1efbb-6ad5-4100-86e6-f2e7a451296b" providerId="ADAL" clId="{D5C1FFD7-F279-4825-8BE3-D9ABAF26F41D}" dt="2024-06-17T14:56:15.902" v="7425"/>
        <pc:sldMkLst>
          <pc:docMk/>
          <pc:sldMk cId="78705469" sldId="324"/>
        </pc:sldMkLst>
        <pc:spChg chg="del mod">
          <ac:chgData name="DANIELE BALDINI" userId="2fc1efbb-6ad5-4100-86e6-f2e7a451296b" providerId="ADAL" clId="{D5C1FFD7-F279-4825-8BE3-D9ABAF26F41D}" dt="2024-06-16T14:30:43.412" v="6980" actId="478"/>
          <ac:spMkLst>
            <pc:docMk/>
            <pc:sldMk cId="78705469" sldId="324"/>
            <ac:spMk id="2" creationId="{C507D796-2697-5C8E-FFE2-9F27C2A5B629}"/>
          </ac:spMkLst>
        </pc:spChg>
        <pc:spChg chg="mod">
          <ac:chgData name="DANIELE BALDINI" userId="2fc1efbb-6ad5-4100-86e6-f2e7a451296b" providerId="ADAL" clId="{D5C1FFD7-F279-4825-8BE3-D9ABAF26F41D}" dt="2024-06-16T14:30:53.812" v="6981" actId="20577"/>
          <ac:spMkLst>
            <pc:docMk/>
            <pc:sldMk cId="78705469" sldId="324"/>
            <ac:spMk id="4" creationId="{52B4BA72-C071-B459-1E6D-2DFD7C3F703C}"/>
          </ac:spMkLst>
        </pc:spChg>
        <pc:spChg chg="mod">
          <ac:chgData name="DANIELE BALDINI" userId="2fc1efbb-6ad5-4100-86e6-f2e7a451296b" providerId="ADAL" clId="{D5C1FFD7-F279-4825-8BE3-D9ABAF26F41D}" dt="2024-06-16T14:44:18.357" v="7029" actId="403"/>
          <ac:spMkLst>
            <pc:docMk/>
            <pc:sldMk cId="78705469" sldId="324"/>
            <ac:spMk id="6" creationId="{4662CDFC-85B4-44ED-54D4-09FC22F9E9C9}"/>
          </ac:spMkLst>
        </pc:spChg>
        <pc:spChg chg="add del mod">
          <ac:chgData name="DANIELE BALDINI" userId="2fc1efbb-6ad5-4100-86e6-f2e7a451296b" providerId="ADAL" clId="{D5C1FFD7-F279-4825-8BE3-D9ABAF26F41D}" dt="2024-06-16T14:40:43.397" v="6992" actId="478"/>
          <ac:spMkLst>
            <pc:docMk/>
            <pc:sldMk cId="78705469" sldId="324"/>
            <ac:spMk id="7" creationId="{6E7B38C6-E14B-95B7-6F3A-62C5DFC0721C}"/>
          </ac:spMkLst>
        </pc:spChg>
        <pc:spChg chg="add mod">
          <ac:chgData name="DANIELE BALDINI" userId="2fc1efbb-6ad5-4100-86e6-f2e7a451296b" providerId="ADAL" clId="{D5C1FFD7-F279-4825-8BE3-D9ABAF26F41D}" dt="2024-06-16T14:58:39.627" v="7169" actId="108"/>
          <ac:spMkLst>
            <pc:docMk/>
            <pc:sldMk cId="78705469" sldId="324"/>
            <ac:spMk id="8" creationId="{DB519D8D-912D-5879-6157-D6F1E6336541}"/>
          </ac:spMkLst>
        </pc:spChg>
        <pc:spChg chg="mod">
          <ac:chgData name="DANIELE BALDINI" userId="2fc1efbb-6ad5-4100-86e6-f2e7a451296b" providerId="ADAL" clId="{D5C1FFD7-F279-4825-8BE3-D9ABAF26F41D}" dt="2024-06-16T14:43:57.229" v="7028" actId="12789"/>
          <ac:spMkLst>
            <pc:docMk/>
            <pc:sldMk cId="78705469" sldId="324"/>
            <ac:spMk id="25" creationId="{C2C87956-E7A2-67DC-A213-CF5FE073D03F}"/>
          </ac:spMkLst>
        </pc:spChg>
      </pc:sldChg>
      <pc:sldChg chg="addSp delSp modSp mod modTransition">
        <pc:chgData name="DANIELE BALDINI" userId="2fc1efbb-6ad5-4100-86e6-f2e7a451296b" providerId="ADAL" clId="{D5C1FFD7-F279-4825-8BE3-D9ABAF26F41D}" dt="2024-06-17T14:56:15.902" v="7425"/>
        <pc:sldMkLst>
          <pc:docMk/>
          <pc:sldMk cId="3760934105" sldId="325"/>
        </pc:sldMkLst>
        <pc:spChg chg="del mod">
          <ac:chgData name="DANIELE BALDINI" userId="2fc1efbb-6ad5-4100-86e6-f2e7a451296b" providerId="ADAL" clId="{D5C1FFD7-F279-4825-8BE3-D9ABAF26F41D}" dt="2024-06-16T14:51:48.295" v="7104" actId="478"/>
          <ac:spMkLst>
            <pc:docMk/>
            <pc:sldMk cId="3760934105" sldId="325"/>
            <ac:spMk id="2" creationId="{28A0DB35-5007-86F4-4169-D8938C2F7769}"/>
          </ac:spMkLst>
        </pc:spChg>
        <pc:spChg chg="mod">
          <ac:chgData name="DANIELE BALDINI" userId="2fc1efbb-6ad5-4100-86e6-f2e7a451296b" providerId="ADAL" clId="{D5C1FFD7-F279-4825-8BE3-D9ABAF26F41D}" dt="2024-06-16T14:56:15.539" v="7140" actId="12789"/>
          <ac:spMkLst>
            <pc:docMk/>
            <pc:sldMk cId="3760934105" sldId="325"/>
            <ac:spMk id="6" creationId="{4662CDFC-85B4-44ED-54D4-09FC22F9E9C9}"/>
          </ac:spMkLst>
        </pc:spChg>
        <pc:spChg chg="add mod">
          <ac:chgData name="DANIELE BALDINI" userId="2fc1efbb-6ad5-4100-86e6-f2e7a451296b" providerId="ADAL" clId="{D5C1FFD7-F279-4825-8BE3-D9ABAF26F41D}" dt="2024-06-16T14:58:21.076" v="7166" actId="108"/>
          <ac:spMkLst>
            <pc:docMk/>
            <pc:sldMk cId="3760934105" sldId="325"/>
            <ac:spMk id="8" creationId="{40A8923B-B652-89D4-672D-57F4E61183CD}"/>
          </ac:spMkLst>
        </pc:spChg>
        <pc:spChg chg="mod">
          <ac:chgData name="DANIELE BALDINI" userId="2fc1efbb-6ad5-4100-86e6-f2e7a451296b" providerId="ADAL" clId="{D5C1FFD7-F279-4825-8BE3-D9ABAF26F41D}" dt="2024-06-16T14:56:15.539" v="7140" actId="12789"/>
          <ac:spMkLst>
            <pc:docMk/>
            <pc:sldMk cId="3760934105" sldId="325"/>
            <ac:spMk id="25" creationId="{C2C87956-E7A2-67DC-A213-CF5FE073D03F}"/>
          </ac:spMkLst>
        </pc:spChg>
      </pc:sldChg>
      <pc:sldChg chg="delSp modSp mod modTransition">
        <pc:chgData name="DANIELE BALDINI" userId="2fc1efbb-6ad5-4100-86e6-f2e7a451296b" providerId="ADAL" clId="{D5C1FFD7-F279-4825-8BE3-D9ABAF26F41D}" dt="2024-06-17T14:56:15.902" v="7425"/>
        <pc:sldMkLst>
          <pc:docMk/>
          <pc:sldMk cId="507177050" sldId="326"/>
        </pc:sldMkLst>
        <pc:spChg chg="del mod">
          <ac:chgData name="DANIELE BALDINI" userId="2fc1efbb-6ad5-4100-86e6-f2e7a451296b" providerId="ADAL" clId="{D5C1FFD7-F279-4825-8BE3-D9ABAF26F41D}" dt="2024-06-16T14:56:46.488" v="7145" actId="478"/>
          <ac:spMkLst>
            <pc:docMk/>
            <pc:sldMk cId="507177050" sldId="326"/>
            <ac:spMk id="2" creationId="{28A0DB35-5007-86F4-4169-D8938C2F7769}"/>
          </ac:spMkLst>
        </pc:spChg>
        <pc:spChg chg="mod">
          <ac:chgData name="DANIELE BALDINI" userId="2fc1efbb-6ad5-4100-86e6-f2e7a451296b" providerId="ADAL" clId="{D5C1FFD7-F279-4825-8BE3-D9ABAF26F41D}" dt="2024-06-16T14:58:00.043" v="7164" actId="12789"/>
          <ac:spMkLst>
            <pc:docMk/>
            <pc:sldMk cId="507177050" sldId="326"/>
            <ac:spMk id="6" creationId="{4662CDFC-85B4-44ED-54D4-09FC22F9E9C9}"/>
          </ac:spMkLst>
        </pc:spChg>
        <pc:spChg chg="mod">
          <ac:chgData name="DANIELE BALDINI" userId="2fc1efbb-6ad5-4100-86e6-f2e7a451296b" providerId="ADAL" clId="{D5C1FFD7-F279-4825-8BE3-D9ABAF26F41D}" dt="2024-06-16T14:59:12.407" v="7177" actId="1076"/>
          <ac:spMkLst>
            <pc:docMk/>
            <pc:sldMk cId="507177050" sldId="326"/>
            <ac:spMk id="9" creationId="{FD14159B-7D79-CA2C-7C60-0B69EE35C540}"/>
          </ac:spMkLst>
        </pc:spChg>
        <pc:spChg chg="mod">
          <ac:chgData name="DANIELE BALDINI" userId="2fc1efbb-6ad5-4100-86e6-f2e7a451296b" providerId="ADAL" clId="{D5C1FFD7-F279-4825-8BE3-D9ABAF26F41D}" dt="2024-06-16T14:58:00.043" v="7164" actId="12789"/>
          <ac:spMkLst>
            <pc:docMk/>
            <pc:sldMk cId="507177050" sldId="326"/>
            <ac:spMk id="25" creationId="{C2C87956-E7A2-67DC-A213-CF5FE073D03F}"/>
          </ac:spMkLst>
        </pc:spChg>
      </pc:sldChg>
      <pc:sldChg chg="delSp modSp mod modTransition">
        <pc:chgData name="DANIELE BALDINI" userId="2fc1efbb-6ad5-4100-86e6-f2e7a451296b" providerId="ADAL" clId="{D5C1FFD7-F279-4825-8BE3-D9ABAF26F41D}" dt="2024-06-17T14:56:15.902" v="7425"/>
        <pc:sldMkLst>
          <pc:docMk/>
          <pc:sldMk cId="721720441" sldId="327"/>
        </pc:sldMkLst>
        <pc:spChg chg="mod">
          <ac:chgData name="DANIELE BALDINI" userId="2fc1efbb-6ad5-4100-86e6-f2e7a451296b" providerId="ADAL" clId="{D5C1FFD7-F279-4825-8BE3-D9ABAF26F41D}" dt="2024-06-16T15:02:12.623" v="7225" actId="20577"/>
          <ac:spMkLst>
            <pc:docMk/>
            <pc:sldMk cId="721720441" sldId="327"/>
            <ac:spMk id="2" creationId="{28A0DB35-5007-86F4-4169-D8938C2F7769}"/>
          </ac:spMkLst>
        </pc:spChg>
        <pc:spChg chg="del">
          <ac:chgData name="DANIELE BALDINI" userId="2fc1efbb-6ad5-4100-86e6-f2e7a451296b" providerId="ADAL" clId="{D5C1FFD7-F279-4825-8BE3-D9ABAF26F41D}" dt="2024-06-16T14:59:44.041" v="7181" actId="478"/>
          <ac:spMkLst>
            <pc:docMk/>
            <pc:sldMk cId="721720441" sldId="327"/>
            <ac:spMk id="6" creationId="{4662CDFC-85B4-44ED-54D4-09FC22F9E9C9}"/>
          </ac:spMkLst>
        </pc:spChg>
        <pc:spChg chg="mod">
          <ac:chgData name="DANIELE BALDINI" userId="2fc1efbb-6ad5-4100-86e6-f2e7a451296b" providerId="ADAL" clId="{D5C1FFD7-F279-4825-8BE3-D9ABAF26F41D}" dt="2024-06-16T15:01:38.318" v="7213" actId="1076"/>
          <ac:spMkLst>
            <pc:docMk/>
            <pc:sldMk cId="721720441" sldId="327"/>
            <ac:spMk id="7" creationId="{534554D3-9913-9E89-66B3-1429C588DD33}"/>
          </ac:spMkLst>
        </pc:spChg>
        <pc:spChg chg="mod">
          <ac:chgData name="DANIELE BALDINI" userId="2fc1efbb-6ad5-4100-86e6-f2e7a451296b" providerId="ADAL" clId="{D5C1FFD7-F279-4825-8BE3-D9ABAF26F41D}" dt="2024-06-16T15:01:42.146" v="7223" actId="1035"/>
          <ac:spMkLst>
            <pc:docMk/>
            <pc:sldMk cId="721720441" sldId="327"/>
            <ac:spMk id="25" creationId="{C2C87956-E7A2-67DC-A213-CF5FE073D03F}"/>
          </ac:spMkLst>
        </pc:spChg>
      </pc:sldChg>
      <pc:sldChg chg="modTransition">
        <pc:chgData name="DANIELE BALDINI" userId="2fc1efbb-6ad5-4100-86e6-f2e7a451296b" providerId="ADAL" clId="{D5C1FFD7-F279-4825-8BE3-D9ABAF26F41D}" dt="2024-06-17T14:40:23.986" v="7276"/>
        <pc:sldMkLst>
          <pc:docMk/>
          <pc:sldMk cId="1952290407" sldId="330"/>
        </pc:sldMkLst>
      </pc:sldChg>
      <pc:sldChg chg="addSp delSp modSp mod modTransition">
        <pc:chgData name="DANIELE BALDINI" userId="2fc1efbb-6ad5-4100-86e6-f2e7a451296b" providerId="ADAL" clId="{D5C1FFD7-F279-4825-8BE3-D9ABAF26F41D}" dt="2024-06-17T14:52:58.006" v="7394" actId="1076"/>
        <pc:sldMkLst>
          <pc:docMk/>
          <pc:sldMk cId="1184662117" sldId="331"/>
        </pc:sldMkLst>
        <pc:spChg chg="mod">
          <ac:chgData name="DANIELE BALDINI" userId="2fc1efbb-6ad5-4100-86e6-f2e7a451296b" providerId="ADAL" clId="{D5C1FFD7-F279-4825-8BE3-D9ABAF26F41D}" dt="2024-06-17T14:43:15.932" v="7310" actId="164"/>
          <ac:spMkLst>
            <pc:docMk/>
            <pc:sldMk cId="1184662117" sldId="331"/>
            <ac:spMk id="2" creationId="{FD1370D0-57D6-605A-07BC-FD211C567BDE}"/>
          </ac:spMkLst>
        </pc:spChg>
        <pc:spChg chg="mod">
          <ac:chgData name="DANIELE BALDINI" userId="2fc1efbb-6ad5-4100-86e6-f2e7a451296b" providerId="ADAL" clId="{D5C1FFD7-F279-4825-8BE3-D9ABAF26F41D}" dt="2024-06-17T14:44:11.634" v="7322" actId="120"/>
          <ac:spMkLst>
            <pc:docMk/>
            <pc:sldMk cId="1184662117" sldId="331"/>
            <ac:spMk id="4" creationId="{08AFFC8F-816A-0FA8-1215-91BB43A73332}"/>
          </ac:spMkLst>
        </pc:spChg>
        <pc:spChg chg="mod">
          <ac:chgData name="DANIELE BALDINI" userId="2fc1efbb-6ad5-4100-86e6-f2e7a451296b" providerId="ADAL" clId="{D5C1FFD7-F279-4825-8BE3-D9ABAF26F41D}" dt="2024-06-17T14:43:20.133" v="7311" actId="164"/>
          <ac:spMkLst>
            <pc:docMk/>
            <pc:sldMk cId="1184662117" sldId="331"/>
            <ac:spMk id="5" creationId="{CC2426F4-6C20-BB19-9680-2D9322602864}"/>
          </ac:spMkLst>
        </pc:spChg>
        <pc:spChg chg="mod">
          <ac:chgData name="DANIELE BALDINI" userId="2fc1efbb-6ad5-4100-86e6-f2e7a451296b" providerId="ADAL" clId="{D5C1FFD7-F279-4825-8BE3-D9ABAF26F41D}" dt="2024-06-17T14:52:14.607" v="7390" actId="6549"/>
          <ac:spMkLst>
            <pc:docMk/>
            <pc:sldMk cId="1184662117" sldId="331"/>
            <ac:spMk id="6" creationId="{1C0DFBA7-3AA1-8EE5-3F2C-9B3BD30AE29E}"/>
          </ac:spMkLst>
        </pc:spChg>
        <pc:spChg chg="mod">
          <ac:chgData name="DANIELE BALDINI" userId="2fc1efbb-6ad5-4100-86e6-f2e7a451296b" providerId="ADAL" clId="{D5C1FFD7-F279-4825-8BE3-D9ABAF26F41D}" dt="2024-06-17T14:43:59.559" v="7321" actId="12788"/>
          <ac:spMkLst>
            <pc:docMk/>
            <pc:sldMk cId="1184662117" sldId="331"/>
            <ac:spMk id="7" creationId="{4E178AB6-FD18-1ACC-F0B4-0AC1A6742500}"/>
          </ac:spMkLst>
        </pc:spChg>
        <pc:spChg chg="mod">
          <ac:chgData name="DANIELE BALDINI" userId="2fc1efbb-6ad5-4100-86e6-f2e7a451296b" providerId="ADAL" clId="{D5C1FFD7-F279-4825-8BE3-D9ABAF26F41D}" dt="2024-06-17T14:52:48.965" v="7392" actId="1076"/>
          <ac:spMkLst>
            <pc:docMk/>
            <pc:sldMk cId="1184662117" sldId="331"/>
            <ac:spMk id="11" creationId="{F88E28E0-474B-ADD6-F91D-B15EF99EBE8F}"/>
          </ac:spMkLst>
        </pc:spChg>
        <pc:grpChg chg="add mod">
          <ac:chgData name="DANIELE BALDINI" userId="2fc1efbb-6ad5-4100-86e6-f2e7a451296b" providerId="ADAL" clId="{D5C1FFD7-F279-4825-8BE3-D9ABAF26F41D}" dt="2024-06-17T14:45:20.817" v="7338" actId="1076"/>
          <ac:grpSpMkLst>
            <pc:docMk/>
            <pc:sldMk cId="1184662117" sldId="331"/>
            <ac:grpSpMk id="9" creationId="{0F7BAAE4-1A6F-8CFA-9EE3-07E5E541E71F}"/>
          </ac:grpSpMkLst>
        </pc:grpChg>
        <pc:grpChg chg="add del mod">
          <ac:chgData name="DANIELE BALDINI" userId="2fc1efbb-6ad5-4100-86e6-f2e7a451296b" providerId="ADAL" clId="{D5C1FFD7-F279-4825-8BE3-D9ABAF26F41D}" dt="2024-06-17T14:52:53.593" v="7393" actId="478"/>
          <ac:grpSpMkLst>
            <pc:docMk/>
            <pc:sldMk cId="1184662117" sldId="331"/>
            <ac:grpSpMk id="10" creationId="{D5DEFF53-F6ED-67DC-4A5D-7101B510BB70}"/>
          </ac:grpSpMkLst>
        </pc:grpChg>
        <pc:grpChg chg="add mod">
          <ac:chgData name="DANIELE BALDINI" userId="2fc1efbb-6ad5-4100-86e6-f2e7a451296b" providerId="ADAL" clId="{D5C1FFD7-F279-4825-8BE3-D9ABAF26F41D}" dt="2024-06-17T14:52:58.006" v="7394" actId="1076"/>
          <ac:grpSpMkLst>
            <pc:docMk/>
            <pc:sldMk cId="1184662117" sldId="331"/>
            <ac:grpSpMk id="12" creationId="{9C529581-974E-509F-B1D5-F41E9F446EF7}"/>
          </ac:grpSpMkLst>
        </pc:grpChg>
        <pc:picChg chg="mod">
          <ac:chgData name="DANIELE BALDINI" userId="2fc1efbb-6ad5-4100-86e6-f2e7a451296b" providerId="ADAL" clId="{D5C1FFD7-F279-4825-8BE3-D9ABAF26F41D}" dt="2024-06-17T14:45:12.616" v="7335" actId="1076"/>
          <ac:picMkLst>
            <pc:docMk/>
            <pc:sldMk cId="1184662117" sldId="331"/>
            <ac:picMk id="3" creationId="{30692057-B0E9-2C8D-9EEB-A86090C000AD}"/>
          </ac:picMkLst>
        </pc:picChg>
      </pc:sldChg>
      <pc:sldChg chg="addSp delSp modSp mod modTransition">
        <pc:chgData name="DANIELE BALDINI" userId="2fc1efbb-6ad5-4100-86e6-f2e7a451296b" providerId="ADAL" clId="{D5C1FFD7-F279-4825-8BE3-D9ABAF26F41D}" dt="2024-06-17T14:56:15.902" v="7425"/>
        <pc:sldMkLst>
          <pc:docMk/>
          <pc:sldMk cId="3718197902" sldId="332"/>
        </pc:sldMkLst>
        <pc:spChg chg="mod">
          <ac:chgData name="DANIELE BALDINI" userId="2fc1efbb-6ad5-4100-86e6-f2e7a451296b" providerId="ADAL" clId="{D5C1FFD7-F279-4825-8BE3-D9ABAF26F41D}" dt="2024-06-17T14:46:01.302" v="7343" actId="164"/>
          <ac:spMkLst>
            <pc:docMk/>
            <pc:sldMk cId="3718197902" sldId="332"/>
            <ac:spMk id="2" creationId="{FD1370D0-57D6-605A-07BC-FD211C567BDE}"/>
          </ac:spMkLst>
        </pc:spChg>
        <pc:spChg chg="mod">
          <ac:chgData name="DANIELE BALDINI" userId="2fc1efbb-6ad5-4100-86e6-f2e7a451296b" providerId="ADAL" clId="{D5C1FFD7-F279-4825-8BE3-D9ABAF26F41D}" dt="2024-06-17T14:48:37.185" v="7354" actId="2085"/>
          <ac:spMkLst>
            <pc:docMk/>
            <pc:sldMk cId="3718197902" sldId="332"/>
            <ac:spMk id="4" creationId="{08AFFC8F-816A-0FA8-1215-91BB43A73332}"/>
          </ac:spMkLst>
        </pc:spChg>
        <pc:grpChg chg="add mod">
          <ac:chgData name="DANIELE BALDINI" userId="2fc1efbb-6ad5-4100-86e6-f2e7a451296b" providerId="ADAL" clId="{D5C1FFD7-F279-4825-8BE3-D9ABAF26F41D}" dt="2024-06-17T14:46:06.690" v="7344" actId="1076"/>
          <ac:grpSpMkLst>
            <pc:docMk/>
            <pc:sldMk cId="3718197902" sldId="332"/>
            <ac:grpSpMk id="3" creationId="{6971981E-EC14-A105-FFA8-FFDC48493CE6}"/>
          </ac:grpSpMkLst>
        </pc:grpChg>
        <pc:grpChg chg="mod">
          <ac:chgData name="DANIELE BALDINI" userId="2fc1efbb-6ad5-4100-86e6-f2e7a451296b" providerId="ADAL" clId="{D5C1FFD7-F279-4825-8BE3-D9ABAF26F41D}" dt="2024-06-17T14:47:21.029" v="7349"/>
          <ac:grpSpMkLst>
            <pc:docMk/>
            <pc:sldMk cId="3718197902" sldId="332"/>
            <ac:grpSpMk id="9" creationId="{32CC07A3-BA75-DD08-592D-DC3EC48F9B05}"/>
          </ac:grpSpMkLst>
        </pc:grpChg>
        <pc:grpChg chg="del mod">
          <ac:chgData name="DANIELE BALDINI" userId="2fc1efbb-6ad5-4100-86e6-f2e7a451296b" providerId="ADAL" clId="{D5C1FFD7-F279-4825-8BE3-D9ABAF26F41D}" dt="2024-06-17T14:48:53.191" v="7359"/>
          <ac:grpSpMkLst>
            <pc:docMk/>
            <pc:sldMk cId="3718197902" sldId="332"/>
            <ac:grpSpMk id="13" creationId="{03A74FDA-3B66-4415-8AB3-216555BEC77B}"/>
          </ac:grpSpMkLst>
        </pc:grpChg>
        <pc:grpChg chg="mod">
          <ac:chgData name="DANIELE BALDINI" userId="2fc1efbb-6ad5-4100-86e6-f2e7a451296b" providerId="ADAL" clId="{D5C1FFD7-F279-4825-8BE3-D9ABAF26F41D}" dt="2024-06-17T14:48:53.191" v="7359"/>
          <ac:grpSpMkLst>
            <pc:docMk/>
            <pc:sldMk cId="3718197902" sldId="332"/>
            <ac:grpSpMk id="15" creationId="{05A73C5E-D915-EF4A-5BD5-6CDA4F3A4303}"/>
          </ac:grpSpMkLst>
        </pc:grpChg>
        <pc:picChg chg="mod">
          <ac:chgData name="DANIELE BALDINI" userId="2fc1efbb-6ad5-4100-86e6-f2e7a451296b" providerId="ADAL" clId="{D5C1FFD7-F279-4825-8BE3-D9ABAF26F41D}" dt="2024-06-17T14:45:46.969" v="7340" actId="1440"/>
          <ac:picMkLst>
            <pc:docMk/>
            <pc:sldMk cId="3718197902" sldId="332"/>
            <ac:picMk id="6" creationId="{E4D9F69E-4E8E-366E-0551-D451DC80E526}"/>
          </ac:picMkLst>
        </pc:picChg>
        <pc:inkChg chg="add del mod">
          <ac:chgData name="DANIELE BALDINI" userId="2fc1efbb-6ad5-4100-86e6-f2e7a451296b" providerId="ADAL" clId="{D5C1FFD7-F279-4825-8BE3-D9ABAF26F41D}" dt="2024-06-17T14:47:21.605" v="7350" actId="9405"/>
          <ac:inkMkLst>
            <pc:docMk/>
            <pc:sldMk cId="3718197902" sldId="332"/>
            <ac:inkMk id="5" creationId="{5BA8058A-605E-6895-5F8D-48DAB6127C25}"/>
          </ac:inkMkLst>
        </pc:inkChg>
        <pc:inkChg chg="add del mod">
          <ac:chgData name="DANIELE BALDINI" userId="2fc1efbb-6ad5-4100-86e6-f2e7a451296b" providerId="ADAL" clId="{D5C1FFD7-F279-4825-8BE3-D9ABAF26F41D}" dt="2024-06-17T14:47:21.029" v="7349"/>
          <ac:inkMkLst>
            <pc:docMk/>
            <pc:sldMk cId="3718197902" sldId="332"/>
            <ac:inkMk id="7" creationId="{A9809D6B-8E65-C875-64A4-3C25C3D03988}"/>
          </ac:inkMkLst>
        </pc:inkChg>
        <pc:inkChg chg="add del">
          <ac:chgData name="DANIELE BALDINI" userId="2fc1efbb-6ad5-4100-86e6-f2e7a451296b" providerId="ADAL" clId="{D5C1FFD7-F279-4825-8BE3-D9ABAF26F41D}" dt="2024-06-17T14:47:42.033" v="7352" actId="9405"/>
          <ac:inkMkLst>
            <pc:docMk/>
            <pc:sldMk cId="3718197902" sldId="332"/>
            <ac:inkMk id="10" creationId="{4E9367CD-E5AD-D333-773A-15553E0EA721}"/>
          </ac:inkMkLst>
        </pc:inkChg>
        <pc:inkChg chg="add mod">
          <ac:chgData name="DANIELE BALDINI" userId="2fc1efbb-6ad5-4100-86e6-f2e7a451296b" providerId="ADAL" clId="{D5C1FFD7-F279-4825-8BE3-D9ABAF26F41D}" dt="2024-06-17T14:48:53.191" v="7359"/>
          <ac:inkMkLst>
            <pc:docMk/>
            <pc:sldMk cId="3718197902" sldId="332"/>
            <ac:inkMk id="11" creationId="{C0D55400-7B8B-45FF-03BF-D163F0199B74}"/>
          </ac:inkMkLst>
        </pc:inkChg>
        <pc:inkChg chg="add mod">
          <ac:chgData name="DANIELE BALDINI" userId="2fc1efbb-6ad5-4100-86e6-f2e7a451296b" providerId="ADAL" clId="{D5C1FFD7-F279-4825-8BE3-D9ABAF26F41D}" dt="2024-06-17T14:48:53.191" v="7359"/>
          <ac:inkMkLst>
            <pc:docMk/>
            <pc:sldMk cId="3718197902" sldId="332"/>
            <ac:inkMk id="12" creationId="{63B237B8-915C-1ACD-61E1-234F906B0760}"/>
          </ac:inkMkLst>
        </pc:inkChg>
        <pc:inkChg chg="add mod">
          <ac:chgData name="DANIELE BALDINI" userId="2fc1efbb-6ad5-4100-86e6-f2e7a451296b" providerId="ADAL" clId="{D5C1FFD7-F279-4825-8BE3-D9ABAF26F41D}" dt="2024-06-17T14:48:53.191" v="7359"/>
          <ac:inkMkLst>
            <pc:docMk/>
            <pc:sldMk cId="3718197902" sldId="332"/>
            <ac:inkMk id="14" creationId="{21734183-8E00-92B4-F56A-67233EA6C949}"/>
          </ac:inkMkLst>
        </pc:inkChg>
      </pc:sldChg>
      <pc:sldChg chg="addSp delSp modSp mod modTransition">
        <pc:chgData name="DANIELE BALDINI" userId="2fc1efbb-6ad5-4100-86e6-f2e7a451296b" providerId="ADAL" clId="{D5C1FFD7-F279-4825-8BE3-D9ABAF26F41D}" dt="2024-06-17T14:56:15.902" v="7425"/>
        <pc:sldMkLst>
          <pc:docMk/>
          <pc:sldMk cId="3493782559" sldId="333"/>
        </pc:sldMkLst>
        <pc:spChg chg="mod topLvl">
          <ac:chgData name="DANIELE BALDINI" userId="2fc1efbb-6ad5-4100-86e6-f2e7a451296b" providerId="ADAL" clId="{D5C1FFD7-F279-4825-8BE3-D9ABAF26F41D}" dt="2024-06-17T14:49:46.924" v="7372" actId="164"/>
          <ac:spMkLst>
            <pc:docMk/>
            <pc:sldMk cId="3493782559" sldId="333"/>
            <ac:spMk id="2" creationId="{FD1370D0-57D6-605A-07BC-FD211C567BDE}"/>
          </ac:spMkLst>
        </pc:spChg>
        <pc:spChg chg="mod topLvl">
          <ac:chgData name="DANIELE BALDINI" userId="2fc1efbb-6ad5-4100-86e6-f2e7a451296b" providerId="ADAL" clId="{D5C1FFD7-F279-4825-8BE3-D9ABAF26F41D}" dt="2024-06-17T14:49:46.924" v="7372" actId="164"/>
          <ac:spMkLst>
            <pc:docMk/>
            <pc:sldMk cId="3493782559" sldId="333"/>
            <ac:spMk id="4" creationId="{08AFFC8F-816A-0FA8-1215-91BB43A73332}"/>
          </ac:spMkLst>
        </pc:spChg>
        <pc:grpChg chg="add del mod">
          <ac:chgData name="DANIELE BALDINI" userId="2fc1efbb-6ad5-4100-86e6-f2e7a451296b" providerId="ADAL" clId="{D5C1FFD7-F279-4825-8BE3-D9ABAF26F41D}" dt="2024-06-17T14:49:35.392" v="7369" actId="165"/>
          <ac:grpSpMkLst>
            <pc:docMk/>
            <pc:sldMk cId="3493782559" sldId="333"/>
            <ac:grpSpMk id="6" creationId="{EAE5007A-9B46-5A4A-3F7D-D0494459EF79}"/>
          </ac:grpSpMkLst>
        </pc:grpChg>
        <pc:grpChg chg="add mod">
          <ac:chgData name="DANIELE BALDINI" userId="2fc1efbb-6ad5-4100-86e6-f2e7a451296b" providerId="ADAL" clId="{D5C1FFD7-F279-4825-8BE3-D9ABAF26F41D}" dt="2024-06-17T14:49:59.398" v="7374" actId="1076"/>
          <ac:grpSpMkLst>
            <pc:docMk/>
            <pc:sldMk cId="3493782559" sldId="333"/>
            <ac:grpSpMk id="7" creationId="{1B46C992-D7BF-AA2C-720B-03572A03BAE9}"/>
          </ac:grpSpMkLst>
        </pc:grpChg>
        <pc:picChg chg="mod">
          <ac:chgData name="DANIELE BALDINI" userId="2fc1efbb-6ad5-4100-86e6-f2e7a451296b" providerId="ADAL" clId="{D5C1FFD7-F279-4825-8BE3-D9ABAF26F41D}" dt="2024-06-17T14:49:01.560" v="7360" actId="1440"/>
          <ac:picMkLst>
            <pc:docMk/>
            <pc:sldMk cId="3493782559" sldId="333"/>
            <ac:picMk id="5" creationId="{10F15FFB-ED35-9943-A922-6848919EEBF2}"/>
          </ac:picMkLst>
        </pc:picChg>
      </pc:sldChg>
      <pc:sldChg chg="addSp modSp mod modTransition modAnim">
        <pc:chgData name="DANIELE BALDINI" userId="2fc1efbb-6ad5-4100-86e6-f2e7a451296b" providerId="ADAL" clId="{D5C1FFD7-F279-4825-8BE3-D9ABAF26F41D}" dt="2024-06-17T14:56:15.902" v="7425"/>
        <pc:sldMkLst>
          <pc:docMk/>
          <pc:sldMk cId="1994334440" sldId="334"/>
        </pc:sldMkLst>
        <pc:spChg chg="mod">
          <ac:chgData name="DANIELE BALDINI" userId="2fc1efbb-6ad5-4100-86e6-f2e7a451296b" providerId="ADAL" clId="{D5C1FFD7-F279-4825-8BE3-D9ABAF26F41D}" dt="2024-06-17T14:50:40.646" v="7382" actId="164"/>
          <ac:spMkLst>
            <pc:docMk/>
            <pc:sldMk cId="1994334440" sldId="334"/>
            <ac:spMk id="2" creationId="{FD1370D0-57D6-605A-07BC-FD211C567BDE}"/>
          </ac:spMkLst>
        </pc:spChg>
        <pc:spChg chg="mod">
          <ac:chgData name="DANIELE BALDINI" userId="2fc1efbb-6ad5-4100-86e6-f2e7a451296b" providerId="ADAL" clId="{D5C1FFD7-F279-4825-8BE3-D9ABAF26F41D}" dt="2024-06-17T14:50:28.875" v="7379" actId="164"/>
          <ac:spMkLst>
            <pc:docMk/>
            <pc:sldMk cId="1994334440" sldId="334"/>
            <ac:spMk id="3" creationId="{55862527-866B-3592-4E01-BEA06D998C64}"/>
          </ac:spMkLst>
        </pc:spChg>
        <pc:spChg chg="mod">
          <ac:chgData name="DANIELE BALDINI" userId="2fc1efbb-6ad5-4100-86e6-f2e7a451296b" providerId="ADAL" clId="{D5C1FFD7-F279-4825-8BE3-D9ABAF26F41D}" dt="2024-06-17T14:50:40.646" v="7382" actId="164"/>
          <ac:spMkLst>
            <pc:docMk/>
            <pc:sldMk cId="1994334440" sldId="334"/>
            <ac:spMk id="4" creationId="{08AFFC8F-816A-0FA8-1215-91BB43A73332}"/>
          </ac:spMkLst>
        </pc:spChg>
        <pc:spChg chg="mod">
          <ac:chgData name="DANIELE BALDINI" userId="2fc1efbb-6ad5-4100-86e6-f2e7a451296b" providerId="ADAL" clId="{D5C1FFD7-F279-4825-8BE3-D9ABAF26F41D}" dt="2024-06-17T14:50:28.875" v="7379" actId="164"/>
          <ac:spMkLst>
            <pc:docMk/>
            <pc:sldMk cId="1994334440" sldId="334"/>
            <ac:spMk id="7" creationId="{C3BF7B01-C825-324C-65DB-E8EFA8581C9E}"/>
          </ac:spMkLst>
        </pc:spChg>
        <pc:grpChg chg="add mod">
          <ac:chgData name="DANIELE BALDINI" userId="2fc1efbb-6ad5-4100-86e6-f2e7a451296b" providerId="ADAL" clId="{D5C1FFD7-F279-4825-8BE3-D9ABAF26F41D}" dt="2024-06-17T14:50:59.230" v="7385" actId="1076"/>
          <ac:grpSpMkLst>
            <pc:docMk/>
            <pc:sldMk cId="1994334440" sldId="334"/>
            <ac:grpSpMk id="5" creationId="{25C116CF-778B-9FB3-AC92-5D8FF6522D5B}"/>
          </ac:grpSpMkLst>
        </pc:grpChg>
        <pc:grpChg chg="add mod">
          <ac:chgData name="DANIELE BALDINI" userId="2fc1efbb-6ad5-4100-86e6-f2e7a451296b" providerId="ADAL" clId="{D5C1FFD7-F279-4825-8BE3-D9ABAF26F41D}" dt="2024-06-17T14:50:54.215" v="7384" actId="1076"/>
          <ac:grpSpMkLst>
            <pc:docMk/>
            <pc:sldMk cId="1994334440" sldId="334"/>
            <ac:grpSpMk id="8" creationId="{00A9B578-00E6-A5D8-18BA-519A17A21152}"/>
          </ac:grpSpMkLst>
        </pc:grpChg>
        <pc:picChg chg="mod">
          <ac:chgData name="DANIELE BALDINI" userId="2fc1efbb-6ad5-4100-86e6-f2e7a451296b" providerId="ADAL" clId="{D5C1FFD7-F279-4825-8BE3-D9ABAF26F41D}" dt="2024-06-17T14:50:08.312" v="7375" actId="1440"/>
          <ac:picMkLst>
            <pc:docMk/>
            <pc:sldMk cId="1994334440" sldId="334"/>
            <ac:picMk id="6" creationId="{2D27D7C0-9C8F-A80C-FDA3-2246A65538B6}"/>
          </ac:picMkLst>
        </pc:picChg>
      </pc:sldChg>
      <pc:sldChg chg="addSp modSp mod modTransition">
        <pc:chgData name="DANIELE BALDINI" userId="2fc1efbb-6ad5-4100-86e6-f2e7a451296b" providerId="ADAL" clId="{D5C1FFD7-F279-4825-8BE3-D9ABAF26F41D}" dt="2024-06-17T14:56:15.902" v="7425"/>
        <pc:sldMkLst>
          <pc:docMk/>
          <pc:sldMk cId="660199519" sldId="335"/>
        </pc:sldMkLst>
        <pc:spChg chg="mod">
          <ac:chgData name="DANIELE BALDINI" userId="2fc1efbb-6ad5-4100-86e6-f2e7a451296b" providerId="ADAL" clId="{D5C1FFD7-F279-4825-8BE3-D9ABAF26F41D}" dt="2024-06-17T14:54:08.788" v="7400" actId="164"/>
          <ac:spMkLst>
            <pc:docMk/>
            <pc:sldMk cId="660199519" sldId="335"/>
            <ac:spMk id="2" creationId="{FD1370D0-57D6-605A-07BC-FD211C567BDE}"/>
          </ac:spMkLst>
        </pc:spChg>
        <pc:spChg chg="mod">
          <ac:chgData name="DANIELE BALDINI" userId="2fc1efbb-6ad5-4100-86e6-f2e7a451296b" providerId="ADAL" clId="{D5C1FFD7-F279-4825-8BE3-D9ABAF26F41D}" dt="2024-06-17T14:54:08.788" v="7400" actId="164"/>
          <ac:spMkLst>
            <pc:docMk/>
            <pc:sldMk cId="660199519" sldId="335"/>
            <ac:spMk id="4" creationId="{08AFFC8F-816A-0FA8-1215-91BB43A73332}"/>
          </ac:spMkLst>
        </pc:spChg>
        <pc:grpChg chg="add mod">
          <ac:chgData name="DANIELE BALDINI" userId="2fc1efbb-6ad5-4100-86e6-f2e7a451296b" providerId="ADAL" clId="{D5C1FFD7-F279-4825-8BE3-D9ABAF26F41D}" dt="2024-06-17T14:54:08.788" v="7400" actId="164"/>
          <ac:grpSpMkLst>
            <pc:docMk/>
            <pc:sldMk cId="660199519" sldId="335"/>
            <ac:grpSpMk id="3" creationId="{E32FEC5E-B9F6-C2D4-4EDE-1BB6747EFD87}"/>
          </ac:grpSpMkLst>
        </pc:grpChg>
        <pc:picChg chg="mod">
          <ac:chgData name="DANIELE BALDINI" userId="2fc1efbb-6ad5-4100-86e6-f2e7a451296b" providerId="ADAL" clId="{D5C1FFD7-F279-4825-8BE3-D9ABAF26F41D}" dt="2024-06-17T14:53:31.823" v="7395" actId="1440"/>
          <ac:picMkLst>
            <pc:docMk/>
            <pc:sldMk cId="660199519" sldId="335"/>
            <ac:picMk id="5" creationId="{3C55C581-9AF5-A991-086E-DF3B8351D352}"/>
          </ac:picMkLst>
        </pc:picChg>
      </pc:sldChg>
      <pc:sldChg chg="addSp modSp mod modTransition">
        <pc:chgData name="DANIELE BALDINI" userId="2fc1efbb-6ad5-4100-86e6-f2e7a451296b" providerId="ADAL" clId="{D5C1FFD7-F279-4825-8BE3-D9ABAF26F41D}" dt="2024-06-17T14:56:15.902" v="7425"/>
        <pc:sldMkLst>
          <pc:docMk/>
          <pc:sldMk cId="913788711" sldId="336"/>
        </pc:sldMkLst>
        <pc:spChg chg="mod">
          <ac:chgData name="DANIELE BALDINI" userId="2fc1efbb-6ad5-4100-86e6-f2e7a451296b" providerId="ADAL" clId="{D5C1FFD7-F279-4825-8BE3-D9ABAF26F41D}" dt="2024-06-17T14:54:58.367" v="7410" actId="164"/>
          <ac:spMkLst>
            <pc:docMk/>
            <pc:sldMk cId="913788711" sldId="336"/>
            <ac:spMk id="2" creationId="{FD1370D0-57D6-605A-07BC-FD211C567BDE}"/>
          </ac:spMkLst>
        </pc:spChg>
        <pc:spChg chg="mod">
          <ac:chgData name="DANIELE BALDINI" userId="2fc1efbb-6ad5-4100-86e6-f2e7a451296b" providerId="ADAL" clId="{D5C1FFD7-F279-4825-8BE3-D9ABAF26F41D}" dt="2024-06-17T14:54:58.367" v="7410" actId="164"/>
          <ac:spMkLst>
            <pc:docMk/>
            <pc:sldMk cId="913788711" sldId="336"/>
            <ac:spMk id="4" creationId="{08AFFC8F-816A-0FA8-1215-91BB43A73332}"/>
          </ac:spMkLst>
        </pc:spChg>
        <pc:grpChg chg="add mod">
          <ac:chgData name="DANIELE BALDINI" userId="2fc1efbb-6ad5-4100-86e6-f2e7a451296b" providerId="ADAL" clId="{D5C1FFD7-F279-4825-8BE3-D9ABAF26F41D}" dt="2024-06-17T14:55:01.774" v="7411" actId="1076"/>
          <ac:grpSpMkLst>
            <pc:docMk/>
            <pc:sldMk cId="913788711" sldId="336"/>
            <ac:grpSpMk id="3" creationId="{D79EB7E4-0561-E71D-0701-012521B9369E}"/>
          </ac:grpSpMkLst>
        </pc:grpChg>
        <pc:picChg chg="mod">
          <ac:chgData name="DANIELE BALDINI" userId="2fc1efbb-6ad5-4100-86e6-f2e7a451296b" providerId="ADAL" clId="{D5C1FFD7-F279-4825-8BE3-D9ABAF26F41D}" dt="2024-06-17T14:54:26.118" v="7401" actId="1440"/>
          <ac:picMkLst>
            <pc:docMk/>
            <pc:sldMk cId="913788711" sldId="336"/>
            <ac:picMk id="6" creationId="{B9651B24-BB0C-0527-72E9-3F412341E12B}"/>
          </ac:picMkLst>
        </pc:picChg>
      </pc:sldChg>
      <pc:sldChg chg="addSp modSp mod modTransition">
        <pc:chgData name="DANIELE BALDINI" userId="2fc1efbb-6ad5-4100-86e6-f2e7a451296b" providerId="ADAL" clId="{D5C1FFD7-F279-4825-8BE3-D9ABAF26F41D}" dt="2024-06-17T14:56:15.902" v="7425"/>
        <pc:sldMkLst>
          <pc:docMk/>
          <pc:sldMk cId="653562054" sldId="338"/>
        </pc:sldMkLst>
        <pc:spChg chg="mod">
          <ac:chgData name="DANIELE BALDINI" userId="2fc1efbb-6ad5-4100-86e6-f2e7a451296b" providerId="ADAL" clId="{D5C1FFD7-F279-4825-8BE3-D9ABAF26F41D}" dt="2024-06-17T14:55:24.773" v="7415" actId="164"/>
          <ac:spMkLst>
            <pc:docMk/>
            <pc:sldMk cId="653562054" sldId="338"/>
            <ac:spMk id="2" creationId="{FD1370D0-57D6-605A-07BC-FD211C567BDE}"/>
          </ac:spMkLst>
        </pc:spChg>
        <pc:spChg chg="mod">
          <ac:chgData name="DANIELE BALDINI" userId="2fc1efbb-6ad5-4100-86e6-f2e7a451296b" providerId="ADAL" clId="{D5C1FFD7-F279-4825-8BE3-D9ABAF26F41D}" dt="2024-06-17T14:55:24.773" v="7415" actId="164"/>
          <ac:spMkLst>
            <pc:docMk/>
            <pc:sldMk cId="653562054" sldId="338"/>
            <ac:spMk id="4" creationId="{08AFFC8F-816A-0FA8-1215-91BB43A73332}"/>
          </ac:spMkLst>
        </pc:spChg>
        <pc:grpChg chg="add mod">
          <ac:chgData name="DANIELE BALDINI" userId="2fc1efbb-6ad5-4100-86e6-f2e7a451296b" providerId="ADAL" clId="{D5C1FFD7-F279-4825-8BE3-D9ABAF26F41D}" dt="2024-06-17T14:55:36.293" v="7417" actId="14100"/>
          <ac:grpSpMkLst>
            <pc:docMk/>
            <pc:sldMk cId="653562054" sldId="338"/>
            <ac:grpSpMk id="3" creationId="{0E4F7ACB-1D5D-A988-EB2C-85E9AC784392}"/>
          </ac:grpSpMkLst>
        </pc:grpChg>
        <pc:picChg chg="mod">
          <ac:chgData name="DANIELE BALDINI" userId="2fc1efbb-6ad5-4100-86e6-f2e7a451296b" providerId="ADAL" clId="{D5C1FFD7-F279-4825-8BE3-D9ABAF26F41D}" dt="2024-06-17T14:55:14.614" v="7412" actId="1440"/>
          <ac:picMkLst>
            <pc:docMk/>
            <pc:sldMk cId="653562054" sldId="338"/>
            <ac:picMk id="5" creationId="{5C615C54-758A-D429-CF18-1568DB299D70}"/>
          </ac:picMkLst>
        </pc:picChg>
      </pc:sldChg>
      <pc:sldChg chg="addSp modSp mod modTransition">
        <pc:chgData name="DANIELE BALDINI" userId="2fc1efbb-6ad5-4100-86e6-f2e7a451296b" providerId="ADAL" clId="{D5C1FFD7-F279-4825-8BE3-D9ABAF26F41D}" dt="2024-06-17T14:56:15.902" v="7425"/>
        <pc:sldMkLst>
          <pc:docMk/>
          <pc:sldMk cId="3043038394" sldId="339"/>
        </pc:sldMkLst>
        <pc:spChg chg="mod">
          <ac:chgData name="DANIELE BALDINI" userId="2fc1efbb-6ad5-4100-86e6-f2e7a451296b" providerId="ADAL" clId="{D5C1FFD7-F279-4825-8BE3-D9ABAF26F41D}" dt="2024-06-17T14:55:54.824" v="7423" actId="164"/>
          <ac:spMkLst>
            <pc:docMk/>
            <pc:sldMk cId="3043038394" sldId="339"/>
            <ac:spMk id="2" creationId="{FD1370D0-57D6-605A-07BC-FD211C567BDE}"/>
          </ac:spMkLst>
        </pc:spChg>
        <pc:spChg chg="mod">
          <ac:chgData name="DANIELE BALDINI" userId="2fc1efbb-6ad5-4100-86e6-f2e7a451296b" providerId="ADAL" clId="{D5C1FFD7-F279-4825-8BE3-D9ABAF26F41D}" dt="2024-06-17T14:55:54.824" v="7423" actId="164"/>
          <ac:spMkLst>
            <pc:docMk/>
            <pc:sldMk cId="3043038394" sldId="339"/>
            <ac:spMk id="4" creationId="{08AFFC8F-816A-0FA8-1215-91BB43A73332}"/>
          </ac:spMkLst>
        </pc:spChg>
        <pc:grpChg chg="add mod">
          <ac:chgData name="DANIELE BALDINI" userId="2fc1efbb-6ad5-4100-86e6-f2e7a451296b" providerId="ADAL" clId="{D5C1FFD7-F279-4825-8BE3-D9ABAF26F41D}" dt="2024-06-17T14:56:00.837" v="7424" actId="1076"/>
          <ac:grpSpMkLst>
            <pc:docMk/>
            <pc:sldMk cId="3043038394" sldId="339"/>
            <ac:grpSpMk id="3" creationId="{B44D6CBD-6298-AD02-7A8A-563081DDB83E}"/>
          </ac:grpSpMkLst>
        </pc:grpChg>
        <pc:picChg chg="mod">
          <ac:chgData name="DANIELE BALDINI" userId="2fc1efbb-6ad5-4100-86e6-f2e7a451296b" providerId="ADAL" clId="{D5C1FFD7-F279-4825-8BE3-D9ABAF26F41D}" dt="2024-06-17T14:55:42.318" v="7418" actId="1440"/>
          <ac:picMkLst>
            <pc:docMk/>
            <pc:sldMk cId="3043038394" sldId="339"/>
            <ac:picMk id="6" creationId="{A2F4C30E-7743-F294-E67A-4FA7ADAE37DD}"/>
          </ac:picMkLst>
        </pc:picChg>
      </pc:sldChg>
      <pc:sldChg chg="addSp modSp mod modTransition">
        <pc:chgData name="DANIELE BALDINI" userId="2fc1efbb-6ad5-4100-86e6-f2e7a451296b" providerId="ADAL" clId="{D5C1FFD7-F279-4825-8BE3-D9ABAF26F41D}" dt="2024-06-17T14:56:50.149" v="7433" actId="1076"/>
        <pc:sldMkLst>
          <pc:docMk/>
          <pc:sldMk cId="402539362" sldId="340"/>
        </pc:sldMkLst>
        <pc:spChg chg="mod">
          <ac:chgData name="DANIELE BALDINI" userId="2fc1efbb-6ad5-4100-86e6-f2e7a451296b" providerId="ADAL" clId="{D5C1FFD7-F279-4825-8BE3-D9ABAF26F41D}" dt="2024-06-17T14:56:42.492" v="7430" actId="164"/>
          <ac:spMkLst>
            <pc:docMk/>
            <pc:sldMk cId="402539362" sldId="340"/>
            <ac:spMk id="2" creationId="{FD1370D0-57D6-605A-07BC-FD211C567BDE}"/>
          </ac:spMkLst>
        </pc:spChg>
        <pc:spChg chg="mod">
          <ac:chgData name="DANIELE BALDINI" userId="2fc1efbb-6ad5-4100-86e6-f2e7a451296b" providerId="ADAL" clId="{D5C1FFD7-F279-4825-8BE3-D9ABAF26F41D}" dt="2024-06-17T14:56:42.492" v="7430" actId="164"/>
          <ac:spMkLst>
            <pc:docMk/>
            <pc:sldMk cId="402539362" sldId="340"/>
            <ac:spMk id="4" creationId="{08AFFC8F-816A-0FA8-1215-91BB43A73332}"/>
          </ac:spMkLst>
        </pc:spChg>
        <pc:grpChg chg="add mod">
          <ac:chgData name="DANIELE BALDINI" userId="2fc1efbb-6ad5-4100-86e6-f2e7a451296b" providerId="ADAL" clId="{D5C1FFD7-F279-4825-8BE3-D9ABAF26F41D}" dt="2024-06-17T14:56:50.149" v="7433" actId="1076"/>
          <ac:grpSpMkLst>
            <pc:docMk/>
            <pc:sldMk cId="402539362" sldId="340"/>
            <ac:grpSpMk id="3" creationId="{1941F62D-5AEB-07CC-655E-77F224BB7BD4}"/>
          </ac:grpSpMkLst>
        </pc:grpChg>
        <pc:picChg chg="mod">
          <ac:chgData name="DANIELE BALDINI" userId="2fc1efbb-6ad5-4100-86e6-f2e7a451296b" providerId="ADAL" clId="{D5C1FFD7-F279-4825-8BE3-D9ABAF26F41D}" dt="2024-06-17T14:56:44.960" v="7432" actId="1076"/>
          <ac:picMkLst>
            <pc:docMk/>
            <pc:sldMk cId="402539362" sldId="340"/>
            <ac:picMk id="5" creationId="{AA716FE5-6547-BF5B-3493-C3957E94FD62}"/>
          </ac:picMkLst>
        </pc:picChg>
      </pc:sldChg>
      <pc:sldChg chg="del modTransition">
        <pc:chgData name="DANIELE BALDINI" userId="2fc1efbb-6ad5-4100-86e6-f2e7a451296b" providerId="ADAL" clId="{D5C1FFD7-F279-4825-8BE3-D9ABAF26F41D}" dt="2024-06-17T15:23:33.781" v="7956" actId="47"/>
        <pc:sldMkLst>
          <pc:docMk/>
          <pc:sldMk cId="2798760506" sldId="341"/>
        </pc:sldMkLst>
      </pc:sldChg>
      <pc:sldChg chg="addSp delSp modSp mod modTransition">
        <pc:chgData name="DANIELE BALDINI" userId="2fc1efbb-6ad5-4100-86e6-f2e7a451296b" providerId="ADAL" clId="{D5C1FFD7-F279-4825-8BE3-D9ABAF26F41D}" dt="2024-06-17T15:17:55.808" v="7800" actId="166"/>
        <pc:sldMkLst>
          <pc:docMk/>
          <pc:sldMk cId="4095461980" sldId="343"/>
        </pc:sldMkLst>
        <pc:spChg chg="add del mod">
          <ac:chgData name="DANIELE BALDINI" userId="2fc1efbb-6ad5-4100-86e6-f2e7a451296b" providerId="ADAL" clId="{D5C1FFD7-F279-4825-8BE3-D9ABAF26F41D}" dt="2024-06-17T15:06:27.248" v="7563" actId="478"/>
          <ac:spMkLst>
            <pc:docMk/>
            <pc:sldMk cId="4095461980" sldId="343"/>
            <ac:spMk id="2" creationId="{8909328A-504D-CF7A-777E-DD3E1C6AEABD}"/>
          </ac:spMkLst>
        </pc:spChg>
        <pc:spChg chg="add mod">
          <ac:chgData name="DANIELE BALDINI" userId="2fc1efbb-6ad5-4100-86e6-f2e7a451296b" providerId="ADAL" clId="{D5C1FFD7-F279-4825-8BE3-D9ABAF26F41D}" dt="2024-06-17T15:08:14.165" v="7627" actId="20577"/>
          <ac:spMkLst>
            <pc:docMk/>
            <pc:sldMk cId="4095461980" sldId="343"/>
            <ac:spMk id="3" creationId="{A6A2358C-73FE-8B69-E390-4410C84F8A5A}"/>
          </ac:spMkLst>
        </pc:spChg>
        <pc:spChg chg="mod">
          <ac:chgData name="DANIELE BALDINI" userId="2fc1efbb-6ad5-4100-86e6-f2e7a451296b" providerId="ADAL" clId="{D5C1FFD7-F279-4825-8BE3-D9ABAF26F41D}" dt="2024-06-17T15:12:55.512" v="7714" actId="164"/>
          <ac:spMkLst>
            <pc:docMk/>
            <pc:sldMk cId="4095461980" sldId="343"/>
            <ac:spMk id="6" creationId="{8CA03FE2-3A2C-2DEB-C1ED-06136C6F1F77}"/>
          </ac:spMkLst>
        </pc:spChg>
        <pc:spChg chg="add mod">
          <ac:chgData name="DANIELE BALDINI" userId="2fc1efbb-6ad5-4100-86e6-f2e7a451296b" providerId="ADAL" clId="{D5C1FFD7-F279-4825-8BE3-D9ABAF26F41D}" dt="2024-06-17T15:08:53.308" v="7639" actId="164"/>
          <ac:spMkLst>
            <pc:docMk/>
            <pc:sldMk cId="4095461980" sldId="343"/>
            <ac:spMk id="7" creationId="{68A4F35C-5FD9-0B1B-A155-0624852C4A73}"/>
          </ac:spMkLst>
        </pc:spChg>
        <pc:spChg chg="add mod">
          <ac:chgData name="DANIELE BALDINI" userId="2fc1efbb-6ad5-4100-86e6-f2e7a451296b" providerId="ADAL" clId="{D5C1FFD7-F279-4825-8BE3-D9ABAF26F41D}" dt="2024-06-17T15:10:52.049" v="7663" actId="164"/>
          <ac:spMkLst>
            <pc:docMk/>
            <pc:sldMk cId="4095461980" sldId="343"/>
            <ac:spMk id="9" creationId="{F02CEBE7-97C3-B0DA-06FE-D9C7CFA8F22F}"/>
          </ac:spMkLst>
        </pc:spChg>
        <pc:spChg chg="add mod">
          <ac:chgData name="DANIELE BALDINI" userId="2fc1efbb-6ad5-4100-86e6-f2e7a451296b" providerId="ADAL" clId="{D5C1FFD7-F279-4825-8BE3-D9ABAF26F41D}" dt="2024-06-17T15:11:45.260" v="7684" actId="122"/>
          <ac:spMkLst>
            <pc:docMk/>
            <pc:sldMk cId="4095461980" sldId="343"/>
            <ac:spMk id="11" creationId="{6E5FCA80-5B95-A82D-8CCA-EEC95EFFA712}"/>
          </ac:spMkLst>
        </pc:spChg>
        <pc:spChg chg="mod">
          <ac:chgData name="DANIELE BALDINI" userId="2fc1efbb-6ad5-4100-86e6-f2e7a451296b" providerId="ADAL" clId="{D5C1FFD7-F279-4825-8BE3-D9ABAF26F41D}" dt="2024-06-17T15:08:53.308" v="7639" actId="164"/>
          <ac:spMkLst>
            <pc:docMk/>
            <pc:sldMk cId="4095461980" sldId="343"/>
            <ac:spMk id="13" creationId="{FE7AF101-1BD8-607D-B3CE-925A6653A3B9}"/>
          </ac:spMkLst>
        </pc:spChg>
        <pc:spChg chg="mod">
          <ac:chgData name="DANIELE BALDINI" userId="2fc1efbb-6ad5-4100-86e6-f2e7a451296b" providerId="ADAL" clId="{D5C1FFD7-F279-4825-8BE3-D9ABAF26F41D}" dt="2024-06-17T15:13:19.376" v="7724" actId="164"/>
          <ac:spMkLst>
            <pc:docMk/>
            <pc:sldMk cId="4095461980" sldId="343"/>
            <ac:spMk id="14" creationId="{C847ADB3-ABE7-7C06-A0F7-47C309DE3BE9}"/>
          </ac:spMkLst>
        </pc:spChg>
        <pc:spChg chg="mod">
          <ac:chgData name="DANIELE BALDINI" userId="2fc1efbb-6ad5-4100-86e6-f2e7a451296b" providerId="ADAL" clId="{D5C1FFD7-F279-4825-8BE3-D9ABAF26F41D}" dt="2024-06-17T15:10:52.049" v="7663" actId="164"/>
          <ac:spMkLst>
            <pc:docMk/>
            <pc:sldMk cId="4095461980" sldId="343"/>
            <ac:spMk id="15" creationId="{8BD2B104-4871-345B-BC1C-53C253BF249B}"/>
          </ac:spMkLst>
        </pc:spChg>
        <pc:spChg chg="add mod">
          <ac:chgData name="DANIELE BALDINI" userId="2fc1efbb-6ad5-4100-86e6-f2e7a451296b" providerId="ADAL" clId="{D5C1FFD7-F279-4825-8BE3-D9ABAF26F41D}" dt="2024-06-17T15:11:43.279" v="7683" actId="164"/>
          <ac:spMkLst>
            <pc:docMk/>
            <pc:sldMk cId="4095461980" sldId="343"/>
            <ac:spMk id="16" creationId="{3255A992-744D-DF91-7CF9-C5760BC992AA}"/>
          </ac:spMkLst>
        </pc:spChg>
        <pc:spChg chg="mod">
          <ac:chgData name="DANIELE BALDINI" userId="2fc1efbb-6ad5-4100-86e6-f2e7a451296b" providerId="ADAL" clId="{D5C1FFD7-F279-4825-8BE3-D9ABAF26F41D}" dt="2024-06-17T15:08:06.827" v="7623" actId="164"/>
          <ac:spMkLst>
            <pc:docMk/>
            <pc:sldMk cId="4095461980" sldId="343"/>
            <ac:spMk id="17" creationId="{0688B621-8AE5-2686-6E4A-D6EFC05AF98C}"/>
          </ac:spMkLst>
        </pc:spChg>
        <pc:spChg chg="mod">
          <ac:chgData name="DANIELE BALDINI" userId="2fc1efbb-6ad5-4100-86e6-f2e7a451296b" providerId="ADAL" clId="{D5C1FFD7-F279-4825-8BE3-D9ABAF26F41D}" dt="2024-06-17T15:12:32.366" v="7704" actId="164"/>
          <ac:spMkLst>
            <pc:docMk/>
            <pc:sldMk cId="4095461980" sldId="343"/>
            <ac:spMk id="18" creationId="{878147D7-45F3-6A98-A6EA-EBFA5C29D109}"/>
          </ac:spMkLst>
        </pc:spChg>
        <pc:spChg chg="mod">
          <ac:chgData name="DANIELE BALDINI" userId="2fc1efbb-6ad5-4100-86e6-f2e7a451296b" providerId="ADAL" clId="{D5C1FFD7-F279-4825-8BE3-D9ABAF26F41D}" dt="2024-06-17T15:12:09.063" v="7694" actId="164"/>
          <ac:spMkLst>
            <pc:docMk/>
            <pc:sldMk cId="4095461980" sldId="343"/>
            <ac:spMk id="19" creationId="{6BFB508B-551E-6001-C208-BE5AA7FDBD99}"/>
          </ac:spMkLst>
        </pc:spChg>
        <pc:spChg chg="mod">
          <ac:chgData name="DANIELE BALDINI" userId="2fc1efbb-6ad5-4100-86e6-f2e7a451296b" providerId="ADAL" clId="{D5C1FFD7-F279-4825-8BE3-D9ABAF26F41D}" dt="2024-06-17T15:14:27.081" v="7730" actId="14100"/>
          <ac:spMkLst>
            <pc:docMk/>
            <pc:sldMk cId="4095461980" sldId="343"/>
            <ac:spMk id="20" creationId="{F032EB6B-8BC5-D4EA-6CDA-C7E7479F9038}"/>
          </ac:spMkLst>
        </pc:spChg>
        <pc:spChg chg="mod">
          <ac:chgData name="DANIELE BALDINI" userId="2fc1efbb-6ad5-4100-86e6-f2e7a451296b" providerId="ADAL" clId="{D5C1FFD7-F279-4825-8BE3-D9ABAF26F41D}" dt="2024-06-17T15:14:33.520" v="7731" actId="14100"/>
          <ac:spMkLst>
            <pc:docMk/>
            <pc:sldMk cId="4095461980" sldId="343"/>
            <ac:spMk id="22" creationId="{24ED14FD-4233-9683-E54E-5F874684D1A9}"/>
          </ac:spMkLst>
        </pc:spChg>
        <pc:spChg chg="add mod">
          <ac:chgData name="DANIELE BALDINI" userId="2fc1efbb-6ad5-4100-86e6-f2e7a451296b" providerId="ADAL" clId="{D5C1FFD7-F279-4825-8BE3-D9ABAF26F41D}" dt="2024-06-17T15:12:09.063" v="7694" actId="164"/>
          <ac:spMkLst>
            <pc:docMk/>
            <pc:sldMk cId="4095461980" sldId="343"/>
            <ac:spMk id="23" creationId="{AD12ED4C-0920-D382-E493-F82671F09BDA}"/>
          </ac:spMkLst>
        </pc:spChg>
        <pc:spChg chg="add mod">
          <ac:chgData name="DANIELE BALDINI" userId="2fc1efbb-6ad5-4100-86e6-f2e7a451296b" providerId="ADAL" clId="{D5C1FFD7-F279-4825-8BE3-D9ABAF26F41D}" dt="2024-06-17T15:12:32.366" v="7704" actId="164"/>
          <ac:spMkLst>
            <pc:docMk/>
            <pc:sldMk cId="4095461980" sldId="343"/>
            <ac:spMk id="26" creationId="{9BA5A2EF-D96C-620E-8D42-A60C8CDBA3F8}"/>
          </ac:spMkLst>
        </pc:spChg>
        <pc:spChg chg="add mod">
          <ac:chgData name="DANIELE BALDINI" userId="2fc1efbb-6ad5-4100-86e6-f2e7a451296b" providerId="ADAL" clId="{D5C1FFD7-F279-4825-8BE3-D9ABAF26F41D}" dt="2024-06-17T15:12:55.512" v="7714" actId="164"/>
          <ac:spMkLst>
            <pc:docMk/>
            <pc:sldMk cId="4095461980" sldId="343"/>
            <ac:spMk id="28" creationId="{6C46BB80-A170-2CB2-C8F1-623456C77B6A}"/>
          </ac:spMkLst>
        </pc:spChg>
        <pc:spChg chg="add mod">
          <ac:chgData name="DANIELE BALDINI" userId="2fc1efbb-6ad5-4100-86e6-f2e7a451296b" providerId="ADAL" clId="{D5C1FFD7-F279-4825-8BE3-D9ABAF26F41D}" dt="2024-06-17T15:13:19.376" v="7724" actId="164"/>
          <ac:spMkLst>
            <pc:docMk/>
            <pc:sldMk cId="4095461980" sldId="343"/>
            <ac:spMk id="30" creationId="{935F862A-2EC9-33D0-C39C-2C415E8A3E4D}"/>
          </ac:spMkLst>
        </pc:spChg>
        <pc:spChg chg="add mod">
          <ac:chgData name="DANIELE BALDINI" userId="2fc1efbb-6ad5-4100-86e6-f2e7a451296b" providerId="ADAL" clId="{D5C1FFD7-F279-4825-8BE3-D9ABAF26F41D}" dt="2024-06-17T15:16:33.624" v="7757" actId="207"/>
          <ac:spMkLst>
            <pc:docMk/>
            <pc:sldMk cId="4095461980" sldId="343"/>
            <ac:spMk id="32" creationId="{9F6A9DBF-1063-2DA7-3ED5-99CA005D1BD2}"/>
          </ac:spMkLst>
        </pc:spChg>
        <pc:grpChg chg="add mod ord">
          <ac:chgData name="DANIELE BALDINI" userId="2fc1efbb-6ad5-4100-86e6-f2e7a451296b" providerId="ADAL" clId="{D5C1FFD7-F279-4825-8BE3-D9ABAF26F41D}" dt="2024-06-17T15:17:55.808" v="7800" actId="166"/>
          <ac:grpSpMkLst>
            <pc:docMk/>
            <pc:sldMk cId="4095461980" sldId="343"/>
            <ac:grpSpMk id="5" creationId="{779A8F7A-DCD6-3C05-64C2-5F86E0B67995}"/>
          </ac:grpSpMkLst>
        </pc:grpChg>
        <pc:grpChg chg="add mod">
          <ac:chgData name="DANIELE BALDINI" userId="2fc1efbb-6ad5-4100-86e6-f2e7a451296b" providerId="ADAL" clId="{D5C1FFD7-F279-4825-8BE3-D9ABAF26F41D}" dt="2024-06-17T15:13:47.156" v="7726" actId="408"/>
          <ac:grpSpMkLst>
            <pc:docMk/>
            <pc:sldMk cId="4095461980" sldId="343"/>
            <ac:grpSpMk id="8" creationId="{E7D5A1CF-EBA5-BF94-87DB-BCBE0ABF0129}"/>
          </ac:grpSpMkLst>
        </pc:grpChg>
        <pc:grpChg chg="add mod">
          <ac:chgData name="DANIELE BALDINI" userId="2fc1efbb-6ad5-4100-86e6-f2e7a451296b" providerId="ADAL" clId="{D5C1FFD7-F279-4825-8BE3-D9ABAF26F41D}" dt="2024-06-17T15:10:52.049" v="7663" actId="164"/>
          <ac:grpSpMkLst>
            <pc:docMk/>
            <pc:sldMk cId="4095461980" sldId="343"/>
            <ac:grpSpMk id="10" creationId="{3C1D7F7E-024F-DF12-C3C2-2C72A4F64932}"/>
          </ac:grpSpMkLst>
        </pc:grpChg>
        <pc:grpChg chg="add mod">
          <ac:chgData name="DANIELE BALDINI" userId="2fc1efbb-6ad5-4100-86e6-f2e7a451296b" providerId="ADAL" clId="{D5C1FFD7-F279-4825-8BE3-D9ABAF26F41D}" dt="2024-06-17T15:11:15.025" v="7672" actId="164"/>
          <ac:grpSpMkLst>
            <pc:docMk/>
            <pc:sldMk cId="4095461980" sldId="343"/>
            <ac:grpSpMk id="12" creationId="{1FC00EDA-0D8F-C6EB-B52E-EB9394A585DE}"/>
          </ac:grpSpMkLst>
        </pc:grpChg>
        <pc:grpChg chg="add mod">
          <ac:chgData name="DANIELE BALDINI" userId="2fc1efbb-6ad5-4100-86e6-f2e7a451296b" providerId="ADAL" clId="{D5C1FFD7-F279-4825-8BE3-D9ABAF26F41D}" dt="2024-06-17T15:14:05.681" v="7729" actId="1076"/>
          <ac:grpSpMkLst>
            <pc:docMk/>
            <pc:sldMk cId="4095461980" sldId="343"/>
            <ac:grpSpMk id="21" creationId="{79DD8AE0-E0A4-70C0-371D-4EB56AFBFB5C}"/>
          </ac:grpSpMkLst>
        </pc:grpChg>
        <pc:grpChg chg="add mod">
          <ac:chgData name="DANIELE BALDINI" userId="2fc1efbb-6ad5-4100-86e6-f2e7a451296b" providerId="ADAL" clId="{D5C1FFD7-F279-4825-8BE3-D9ABAF26F41D}" dt="2024-06-17T15:13:57.964" v="7727" actId="408"/>
          <ac:grpSpMkLst>
            <pc:docMk/>
            <pc:sldMk cId="4095461980" sldId="343"/>
            <ac:grpSpMk id="24" creationId="{575A442D-F141-D512-1B6C-27A1B87A12E6}"/>
          </ac:grpSpMkLst>
        </pc:grpChg>
        <pc:grpChg chg="add mod">
          <ac:chgData name="DANIELE BALDINI" userId="2fc1efbb-6ad5-4100-86e6-f2e7a451296b" providerId="ADAL" clId="{D5C1FFD7-F279-4825-8BE3-D9ABAF26F41D}" dt="2024-06-17T15:13:47.156" v="7726" actId="408"/>
          <ac:grpSpMkLst>
            <pc:docMk/>
            <pc:sldMk cId="4095461980" sldId="343"/>
            <ac:grpSpMk id="27" creationId="{1C544434-ECD0-29F9-5E68-68749446F709}"/>
          </ac:grpSpMkLst>
        </pc:grpChg>
        <pc:grpChg chg="add mod">
          <ac:chgData name="DANIELE BALDINI" userId="2fc1efbb-6ad5-4100-86e6-f2e7a451296b" providerId="ADAL" clId="{D5C1FFD7-F279-4825-8BE3-D9ABAF26F41D}" dt="2024-06-17T15:12:55.512" v="7714" actId="164"/>
          <ac:grpSpMkLst>
            <pc:docMk/>
            <pc:sldMk cId="4095461980" sldId="343"/>
            <ac:grpSpMk id="29" creationId="{38B1A6C0-D658-38BF-7E72-E2A9D2F9A756}"/>
          </ac:grpSpMkLst>
        </pc:grpChg>
        <pc:grpChg chg="add mod">
          <ac:chgData name="DANIELE BALDINI" userId="2fc1efbb-6ad5-4100-86e6-f2e7a451296b" providerId="ADAL" clId="{D5C1FFD7-F279-4825-8BE3-D9ABAF26F41D}" dt="2024-06-17T15:13:57.964" v="7727" actId="408"/>
          <ac:grpSpMkLst>
            <pc:docMk/>
            <pc:sldMk cId="4095461980" sldId="343"/>
            <ac:grpSpMk id="31" creationId="{FC745DA2-F769-FC4F-BDA9-2F2251C9A023}"/>
          </ac:grpSpMkLst>
        </pc:grpChg>
      </pc:sldChg>
      <pc:sldChg chg="del modTransition">
        <pc:chgData name="DANIELE BALDINI" userId="2fc1efbb-6ad5-4100-86e6-f2e7a451296b" providerId="ADAL" clId="{D5C1FFD7-F279-4825-8BE3-D9ABAF26F41D}" dt="2024-06-17T15:30:00.481" v="8057" actId="47"/>
        <pc:sldMkLst>
          <pc:docMk/>
          <pc:sldMk cId="3082670428" sldId="345"/>
        </pc:sldMkLst>
      </pc:sldChg>
      <pc:sldChg chg="modSp del mod modTransition">
        <pc:chgData name="DANIELE BALDINI" userId="2fc1efbb-6ad5-4100-86e6-f2e7a451296b" providerId="ADAL" clId="{D5C1FFD7-F279-4825-8BE3-D9ABAF26F41D}" dt="2024-06-17T15:23:19.945" v="7954" actId="47"/>
        <pc:sldMkLst>
          <pc:docMk/>
          <pc:sldMk cId="1784672621" sldId="346"/>
        </pc:sldMkLst>
        <pc:spChg chg="mod">
          <ac:chgData name="DANIELE BALDINI" userId="2fc1efbb-6ad5-4100-86e6-f2e7a451296b" providerId="ADAL" clId="{D5C1FFD7-F279-4825-8BE3-D9ABAF26F41D}" dt="2024-06-17T15:01:43.003" v="7444" actId="14100"/>
          <ac:spMkLst>
            <pc:docMk/>
            <pc:sldMk cId="1784672621" sldId="346"/>
            <ac:spMk id="17" creationId="{0688B621-8AE5-2686-6E4A-D6EFC05AF98C}"/>
          </ac:spMkLst>
        </pc:spChg>
      </pc:sldChg>
      <pc:sldChg chg="del modTransition">
        <pc:chgData name="DANIELE BALDINI" userId="2fc1efbb-6ad5-4100-86e6-f2e7a451296b" providerId="ADAL" clId="{D5C1FFD7-F279-4825-8BE3-D9ABAF26F41D}" dt="2024-06-17T15:30:15.832" v="8058" actId="47"/>
        <pc:sldMkLst>
          <pc:docMk/>
          <pc:sldMk cId="4263036223" sldId="347"/>
        </pc:sldMkLst>
      </pc:sldChg>
      <pc:sldChg chg="modSp del mod modTransition">
        <pc:chgData name="DANIELE BALDINI" userId="2fc1efbb-6ad5-4100-86e6-f2e7a451296b" providerId="ADAL" clId="{D5C1FFD7-F279-4825-8BE3-D9ABAF26F41D}" dt="2024-06-17T15:35:39.140" v="8105" actId="47"/>
        <pc:sldMkLst>
          <pc:docMk/>
          <pc:sldMk cId="3434158640" sldId="348"/>
        </pc:sldMkLst>
        <pc:spChg chg="mod">
          <ac:chgData name="DANIELE BALDINI" userId="2fc1efbb-6ad5-4100-86e6-f2e7a451296b" providerId="ADAL" clId="{D5C1FFD7-F279-4825-8BE3-D9ABAF26F41D}" dt="2024-06-17T15:31:30.249" v="8068" actId="20577"/>
          <ac:spMkLst>
            <pc:docMk/>
            <pc:sldMk cId="3434158640" sldId="348"/>
            <ac:spMk id="18" creationId="{878147D7-45F3-6A98-A6EA-EBFA5C29D109}"/>
          </ac:spMkLst>
        </pc:spChg>
      </pc:sldChg>
      <pc:sldChg chg="del modTransition">
        <pc:chgData name="DANIELE BALDINI" userId="2fc1efbb-6ad5-4100-86e6-f2e7a451296b" providerId="ADAL" clId="{D5C1FFD7-F279-4825-8BE3-D9ABAF26F41D}" dt="2024-06-17T15:35:44.935" v="8106" actId="47"/>
        <pc:sldMkLst>
          <pc:docMk/>
          <pc:sldMk cId="2293457566" sldId="349"/>
        </pc:sldMkLst>
      </pc:sldChg>
      <pc:sldChg chg="modSp del mod modTransition">
        <pc:chgData name="DANIELE BALDINI" userId="2fc1efbb-6ad5-4100-86e6-f2e7a451296b" providerId="ADAL" clId="{D5C1FFD7-F279-4825-8BE3-D9ABAF26F41D}" dt="2024-06-17T15:37:34.555" v="8139" actId="47"/>
        <pc:sldMkLst>
          <pc:docMk/>
          <pc:sldMk cId="2541687314" sldId="350"/>
        </pc:sldMkLst>
        <pc:spChg chg="mod">
          <ac:chgData name="DANIELE BALDINI" userId="2fc1efbb-6ad5-4100-86e6-f2e7a451296b" providerId="ADAL" clId="{D5C1FFD7-F279-4825-8BE3-D9ABAF26F41D}" dt="2024-06-17T15:36:25.882" v="8125" actId="20577"/>
          <ac:spMkLst>
            <pc:docMk/>
            <pc:sldMk cId="2541687314" sldId="350"/>
            <ac:spMk id="19" creationId="{6BFB508B-551E-6001-C208-BE5AA7FDBD99}"/>
          </ac:spMkLst>
        </pc:spChg>
      </pc:sldChg>
      <pc:sldChg chg="del modTransition">
        <pc:chgData name="DANIELE BALDINI" userId="2fc1efbb-6ad5-4100-86e6-f2e7a451296b" providerId="ADAL" clId="{D5C1FFD7-F279-4825-8BE3-D9ABAF26F41D}" dt="2024-06-17T15:37:53.442" v="8141" actId="47"/>
        <pc:sldMkLst>
          <pc:docMk/>
          <pc:sldMk cId="2993118252" sldId="351"/>
        </pc:sldMkLst>
      </pc:sldChg>
      <pc:sldChg chg="modSp del mod modTransition">
        <pc:chgData name="DANIELE BALDINI" userId="2fc1efbb-6ad5-4100-86e6-f2e7a451296b" providerId="ADAL" clId="{D5C1FFD7-F279-4825-8BE3-D9ABAF26F41D}" dt="2024-06-17T15:39:51.340" v="8163" actId="47"/>
        <pc:sldMkLst>
          <pc:docMk/>
          <pc:sldMk cId="1123458411" sldId="352"/>
        </pc:sldMkLst>
        <pc:spChg chg="mod">
          <ac:chgData name="DANIELE BALDINI" userId="2fc1efbb-6ad5-4100-86e6-f2e7a451296b" providerId="ADAL" clId="{D5C1FFD7-F279-4825-8BE3-D9ABAF26F41D}" dt="2024-06-17T15:38:49.693" v="8150" actId="20577"/>
          <ac:spMkLst>
            <pc:docMk/>
            <pc:sldMk cId="1123458411" sldId="352"/>
            <ac:spMk id="13" creationId="{FE7AF101-1BD8-607D-B3CE-925A6653A3B9}"/>
          </ac:spMkLst>
        </pc:spChg>
      </pc:sldChg>
      <pc:sldChg chg="del modTransition">
        <pc:chgData name="DANIELE BALDINI" userId="2fc1efbb-6ad5-4100-86e6-f2e7a451296b" providerId="ADAL" clId="{D5C1FFD7-F279-4825-8BE3-D9ABAF26F41D}" dt="2024-06-17T15:39:58.272" v="8164" actId="47"/>
        <pc:sldMkLst>
          <pc:docMk/>
          <pc:sldMk cId="2166747346" sldId="353"/>
        </pc:sldMkLst>
      </pc:sldChg>
      <pc:sldChg chg="modSp del mod modTransition">
        <pc:chgData name="DANIELE BALDINI" userId="2fc1efbb-6ad5-4100-86e6-f2e7a451296b" providerId="ADAL" clId="{D5C1FFD7-F279-4825-8BE3-D9ABAF26F41D}" dt="2024-06-17T15:42:44.992" v="8191" actId="47"/>
        <pc:sldMkLst>
          <pc:docMk/>
          <pc:sldMk cId="3699109188" sldId="354"/>
        </pc:sldMkLst>
        <pc:spChg chg="mod">
          <ac:chgData name="DANIELE BALDINI" userId="2fc1efbb-6ad5-4100-86e6-f2e7a451296b" providerId="ADAL" clId="{D5C1FFD7-F279-4825-8BE3-D9ABAF26F41D}" dt="2024-06-17T15:41:33.188" v="8179" actId="20577"/>
          <ac:spMkLst>
            <pc:docMk/>
            <pc:sldMk cId="3699109188" sldId="354"/>
            <ac:spMk id="14" creationId="{C847ADB3-ABE7-7C06-A0F7-47C309DE3BE9}"/>
          </ac:spMkLst>
        </pc:spChg>
      </pc:sldChg>
      <pc:sldChg chg="del modTransition">
        <pc:chgData name="DANIELE BALDINI" userId="2fc1efbb-6ad5-4100-86e6-f2e7a451296b" providerId="ADAL" clId="{D5C1FFD7-F279-4825-8BE3-D9ABAF26F41D}" dt="2024-06-17T15:42:50.280" v="8192" actId="47"/>
        <pc:sldMkLst>
          <pc:docMk/>
          <pc:sldMk cId="1025613068" sldId="355"/>
        </pc:sldMkLst>
      </pc:sldChg>
      <pc:sldChg chg="modSp del mod modTransition">
        <pc:chgData name="DANIELE BALDINI" userId="2fc1efbb-6ad5-4100-86e6-f2e7a451296b" providerId="ADAL" clId="{D5C1FFD7-F279-4825-8BE3-D9ABAF26F41D}" dt="2024-06-17T15:50:42.236" v="8260" actId="47"/>
        <pc:sldMkLst>
          <pc:docMk/>
          <pc:sldMk cId="1032501468" sldId="356"/>
        </pc:sldMkLst>
        <pc:spChg chg="mod">
          <ac:chgData name="DANIELE BALDINI" userId="2fc1efbb-6ad5-4100-86e6-f2e7a451296b" providerId="ADAL" clId="{D5C1FFD7-F279-4825-8BE3-D9ABAF26F41D}" dt="2024-06-17T15:10:25.589" v="7662" actId="20577"/>
          <ac:spMkLst>
            <pc:docMk/>
            <pc:sldMk cId="1032501468" sldId="356"/>
            <ac:spMk id="7" creationId="{3D165BD1-6EE9-AE15-016F-F6C1BA577C9F}"/>
          </ac:spMkLst>
        </pc:spChg>
        <pc:spChg chg="mod">
          <ac:chgData name="DANIELE BALDINI" userId="2fc1efbb-6ad5-4100-86e6-f2e7a451296b" providerId="ADAL" clId="{D5C1FFD7-F279-4825-8BE3-D9ABAF26F41D}" dt="2024-06-17T15:49:32.503" v="8245" actId="20577"/>
          <ac:spMkLst>
            <pc:docMk/>
            <pc:sldMk cId="1032501468" sldId="356"/>
            <ac:spMk id="15" creationId="{8BD2B104-4871-345B-BC1C-53C253BF249B}"/>
          </ac:spMkLst>
        </pc:spChg>
      </pc:sldChg>
      <pc:sldChg chg="del modTransition">
        <pc:chgData name="DANIELE BALDINI" userId="2fc1efbb-6ad5-4100-86e6-f2e7a451296b" providerId="ADAL" clId="{D5C1FFD7-F279-4825-8BE3-D9ABAF26F41D}" dt="2024-06-17T15:50:48.893" v="8264" actId="47"/>
        <pc:sldMkLst>
          <pc:docMk/>
          <pc:sldMk cId="1930261999" sldId="357"/>
        </pc:sldMkLst>
      </pc:sldChg>
      <pc:sldChg chg="modSp del mod modTransition">
        <pc:chgData name="DANIELE BALDINI" userId="2fc1efbb-6ad5-4100-86e6-f2e7a451296b" providerId="ADAL" clId="{D5C1FFD7-F279-4825-8BE3-D9ABAF26F41D}" dt="2024-06-17T15:53:14.706" v="8292" actId="47"/>
        <pc:sldMkLst>
          <pc:docMk/>
          <pc:sldMk cId="740539822" sldId="358"/>
        </pc:sldMkLst>
        <pc:spChg chg="mod">
          <ac:chgData name="DANIELE BALDINI" userId="2fc1efbb-6ad5-4100-86e6-f2e7a451296b" providerId="ADAL" clId="{D5C1FFD7-F279-4825-8BE3-D9ABAF26F41D}" dt="2024-06-17T15:51:37.803" v="8272" actId="20577"/>
          <ac:spMkLst>
            <pc:docMk/>
            <pc:sldMk cId="740539822" sldId="358"/>
            <ac:spMk id="20" creationId="{F032EB6B-8BC5-D4EA-6CDA-C7E7479F9038}"/>
          </ac:spMkLst>
        </pc:spChg>
      </pc:sldChg>
      <pc:sldChg chg="del">
        <pc:chgData name="DANIELE BALDINI" userId="2fc1efbb-6ad5-4100-86e6-f2e7a451296b" providerId="ADAL" clId="{D5C1FFD7-F279-4825-8BE3-D9ABAF26F41D}" dt="2024-06-17T15:53:23.039" v="8293" actId="47"/>
        <pc:sldMkLst>
          <pc:docMk/>
          <pc:sldMk cId="2891112241" sldId="359"/>
        </pc:sldMkLst>
      </pc:sldChg>
      <pc:sldChg chg="addSp delSp modSp add del mod modTransition modShow">
        <pc:chgData name="DANIELE BALDINI" userId="2fc1efbb-6ad5-4100-86e6-f2e7a451296b" providerId="ADAL" clId="{D5C1FFD7-F279-4825-8BE3-D9ABAF26F41D}" dt="2024-06-17T15:06:53.082" v="7611" actId="47"/>
        <pc:sldMkLst>
          <pc:docMk/>
          <pc:sldMk cId="4241973860" sldId="359"/>
        </pc:sldMkLst>
        <pc:spChg chg="add del mod">
          <ac:chgData name="DANIELE BALDINI" userId="2fc1efbb-6ad5-4100-86e6-f2e7a451296b" providerId="ADAL" clId="{D5C1FFD7-F279-4825-8BE3-D9ABAF26F41D}" dt="2024-06-17T15:06:24.095" v="7562" actId="478"/>
          <ac:spMkLst>
            <pc:docMk/>
            <pc:sldMk cId="4241973860" sldId="359"/>
            <ac:spMk id="2" creationId="{94D9B338-7BBB-CC36-AE95-51AD44BE46B2}"/>
          </ac:spMkLst>
        </pc:spChg>
        <pc:spChg chg="del mod">
          <ac:chgData name="DANIELE BALDINI" userId="2fc1efbb-6ad5-4100-86e6-f2e7a451296b" providerId="ADAL" clId="{D5C1FFD7-F279-4825-8BE3-D9ABAF26F41D}" dt="2024-06-17T15:06:50.934" v="7610" actId="478"/>
          <ac:spMkLst>
            <pc:docMk/>
            <pc:sldMk cId="4241973860" sldId="359"/>
            <ac:spMk id="13" creationId="{FE7AF101-1BD8-607D-B3CE-925A6653A3B9}"/>
          </ac:spMkLst>
        </pc:spChg>
        <pc:spChg chg="mod">
          <ac:chgData name="DANIELE BALDINI" userId="2fc1efbb-6ad5-4100-86e6-f2e7a451296b" providerId="ADAL" clId="{D5C1FFD7-F279-4825-8BE3-D9ABAF26F41D}" dt="2024-06-17T14:59:28.036" v="7440" actId="208"/>
          <ac:spMkLst>
            <pc:docMk/>
            <pc:sldMk cId="4241973860" sldId="359"/>
            <ac:spMk id="17" creationId="{0688B621-8AE5-2686-6E4A-D6EFC05AF98C}"/>
          </ac:spMkLst>
        </pc:spChg>
      </pc:sldChg>
      <pc:sldChg chg="modSp add del mod setBg">
        <pc:chgData name="DANIELE BALDINI" userId="2fc1efbb-6ad5-4100-86e6-f2e7a451296b" providerId="ADAL" clId="{D5C1FFD7-F279-4825-8BE3-D9ABAF26F41D}" dt="2024-06-17T15:05:56.157" v="7561" actId="47"/>
        <pc:sldMkLst>
          <pc:docMk/>
          <pc:sldMk cId="237417985" sldId="360"/>
        </pc:sldMkLst>
        <pc:spChg chg="mod ord">
          <ac:chgData name="DANIELE BALDINI" userId="2fc1efbb-6ad5-4100-86e6-f2e7a451296b" providerId="ADAL" clId="{D5C1FFD7-F279-4825-8BE3-D9ABAF26F41D}" dt="2024-06-17T15:04:33.170" v="7557" actId="171"/>
          <ac:spMkLst>
            <pc:docMk/>
            <pc:sldMk cId="237417985" sldId="360"/>
            <ac:spMk id="2" creationId="{94D9B338-7BBB-CC36-AE95-51AD44BE46B2}"/>
          </ac:spMkLst>
        </pc:spChg>
        <pc:spChg chg="ord">
          <ac:chgData name="DANIELE BALDINI" userId="2fc1efbb-6ad5-4100-86e6-f2e7a451296b" providerId="ADAL" clId="{D5C1FFD7-F279-4825-8BE3-D9ABAF26F41D}" dt="2024-06-17T15:04:37.090" v="7558" actId="166"/>
          <ac:spMkLst>
            <pc:docMk/>
            <pc:sldMk cId="237417985" sldId="360"/>
            <ac:spMk id="17" creationId="{0688B621-8AE5-2686-6E4A-D6EFC05AF98C}"/>
          </ac:spMkLst>
        </pc:spChg>
        <pc:spChg chg="ord">
          <ac:chgData name="DANIELE BALDINI" userId="2fc1efbb-6ad5-4100-86e6-f2e7a451296b" providerId="ADAL" clId="{D5C1FFD7-F279-4825-8BE3-D9ABAF26F41D}" dt="2024-06-17T15:04:42.842" v="7559" actId="171"/>
          <ac:spMkLst>
            <pc:docMk/>
            <pc:sldMk cId="237417985" sldId="360"/>
            <ac:spMk id="18" creationId="{878147D7-45F3-6A98-A6EA-EBFA5C29D109}"/>
          </ac:spMkLst>
        </pc:spChg>
        <pc:spChg chg="ord">
          <ac:chgData name="DANIELE BALDINI" userId="2fc1efbb-6ad5-4100-86e6-f2e7a451296b" providerId="ADAL" clId="{D5C1FFD7-F279-4825-8BE3-D9ABAF26F41D}" dt="2024-06-17T15:04:42.842" v="7559" actId="171"/>
          <ac:spMkLst>
            <pc:docMk/>
            <pc:sldMk cId="237417985" sldId="360"/>
            <ac:spMk id="19" creationId="{6BFB508B-551E-6001-C208-BE5AA7FDBD99}"/>
          </ac:spMkLst>
        </pc:spChg>
        <pc:spChg chg="ord">
          <ac:chgData name="DANIELE BALDINI" userId="2fc1efbb-6ad5-4100-86e6-f2e7a451296b" providerId="ADAL" clId="{D5C1FFD7-F279-4825-8BE3-D9ABAF26F41D}" dt="2024-06-17T15:04:42.842" v="7559" actId="171"/>
          <ac:spMkLst>
            <pc:docMk/>
            <pc:sldMk cId="237417985" sldId="360"/>
            <ac:spMk id="20" creationId="{F032EB6B-8BC5-D4EA-6CDA-C7E7479F9038}"/>
          </ac:spMkLst>
        </pc:spChg>
        <pc:spChg chg="ord">
          <ac:chgData name="DANIELE BALDINI" userId="2fc1efbb-6ad5-4100-86e6-f2e7a451296b" providerId="ADAL" clId="{D5C1FFD7-F279-4825-8BE3-D9ABAF26F41D}" dt="2024-06-17T15:04:42.842" v="7559" actId="171"/>
          <ac:spMkLst>
            <pc:docMk/>
            <pc:sldMk cId="237417985" sldId="360"/>
            <ac:spMk id="22" creationId="{24ED14FD-4233-9683-E54E-5F874684D1A9}"/>
          </ac:spMkLst>
        </pc:spChg>
      </pc:sldChg>
      <pc:sldChg chg="modSp del mod">
        <pc:chgData name="DANIELE BALDINI" userId="2fc1efbb-6ad5-4100-86e6-f2e7a451296b" providerId="ADAL" clId="{D5C1FFD7-F279-4825-8BE3-D9ABAF26F41D}" dt="2024-06-17T15:56:21.497" v="8331" actId="47"/>
        <pc:sldMkLst>
          <pc:docMk/>
          <pc:sldMk cId="2230299368" sldId="360"/>
        </pc:sldMkLst>
        <pc:spChg chg="mod">
          <ac:chgData name="DANIELE BALDINI" userId="2fc1efbb-6ad5-4100-86e6-f2e7a451296b" providerId="ADAL" clId="{D5C1FFD7-F279-4825-8BE3-D9ABAF26F41D}" dt="2024-06-17T15:54:02.523" v="8303" actId="20577"/>
          <ac:spMkLst>
            <pc:docMk/>
            <pc:sldMk cId="2230299368" sldId="360"/>
            <ac:spMk id="22" creationId="{24ED14FD-4233-9683-E54E-5F874684D1A9}"/>
          </ac:spMkLst>
        </pc:spChg>
      </pc:sldChg>
      <pc:sldChg chg="modSp add del mod modTransition">
        <pc:chgData name="DANIELE BALDINI" userId="2fc1efbb-6ad5-4100-86e6-f2e7a451296b" providerId="ADAL" clId="{D5C1FFD7-F279-4825-8BE3-D9ABAF26F41D}" dt="2024-06-17T15:03:23.330" v="7457" actId="47"/>
        <pc:sldMkLst>
          <pc:docMk/>
          <pc:sldMk cId="3699736852" sldId="360"/>
        </pc:sldMkLst>
        <pc:spChg chg="mod">
          <ac:chgData name="DANIELE BALDINI" userId="2fc1efbb-6ad5-4100-86e6-f2e7a451296b" providerId="ADAL" clId="{D5C1FFD7-F279-4825-8BE3-D9ABAF26F41D}" dt="2024-06-17T15:03:16.086" v="7456" actId="14100"/>
          <ac:spMkLst>
            <pc:docMk/>
            <pc:sldMk cId="3699736852" sldId="360"/>
            <ac:spMk id="17" creationId="{0688B621-8AE5-2686-6E4A-D6EFC05AF98C}"/>
          </ac:spMkLst>
        </pc:spChg>
        <pc:spChg chg="ord">
          <ac:chgData name="DANIELE BALDINI" userId="2fc1efbb-6ad5-4100-86e6-f2e7a451296b" providerId="ADAL" clId="{D5C1FFD7-F279-4825-8BE3-D9ABAF26F41D}" dt="2024-06-17T15:03:15.142" v="7454" actId="171"/>
          <ac:spMkLst>
            <pc:docMk/>
            <pc:sldMk cId="3699736852" sldId="360"/>
            <ac:spMk id="18" creationId="{878147D7-45F3-6A98-A6EA-EBFA5C29D109}"/>
          </ac:spMkLst>
        </pc:spChg>
        <pc:spChg chg="ord">
          <ac:chgData name="DANIELE BALDINI" userId="2fc1efbb-6ad5-4100-86e6-f2e7a451296b" providerId="ADAL" clId="{D5C1FFD7-F279-4825-8BE3-D9ABAF26F41D}" dt="2024-06-17T15:03:15.142" v="7454" actId="171"/>
          <ac:spMkLst>
            <pc:docMk/>
            <pc:sldMk cId="3699736852" sldId="360"/>
            <ac:spMk id="19" creationId="{6BFB508B-551E-6001-C208-BE5AA7FDBD99}"/>
          </ac:spMkLst>
        </pc:spChg>
        <pc:spChg chg="ord">
          <ac:chgData name="DANIELE BALDINI" userId="2fc1efbb-6ad5-4100-86e6-f2e7a451296b" providerId="ADAL" clId="{D5C1FFD7-F279-4825-8BE3-D9ABAF26F41D}" dt="2024-06-17T15:03:15.142" v="7454" actId="171"/>
          <ac:spMkLst>
            <pc:docMk/>
            <pc:sldMk cId="3699736852" sldId="360"/>
            <ac:spMk id="20" creationId="{F032EB6B-8BC5-D4EA-6CDA-C7E7479F9038}"/>
          </ac:spMkLst>
        </pc:spChg>
        <pc:spChg chg="ord">
          <ac:chgData name="DANIELE BALDINI" userId="2fc1efbb-6ad5-4100-86e6-f2e7a451296b" providerId="ADAL" clId="{D5C1FFD7-F279-4825-8BE3-D9ABAF26F41D}" dt="2024-06-17T15:03:15.142" v="7454" actId="171"/>
          <ac:spMkLst>
            <pc:docMk/>
            <pc:sldMk cId="3699736852" sldId="360"/>
            <ac:spMk id="22" creationId="{24ED14FD-4233-9683-E54E-5F874684D1A9}"/>
          </ac:spMkLst>
        </pc:spChg>
      </pc:sldChg>
      <pc:sldChg chg="addSp delSp modSp add mod modTransition">
        <pc:chgData name="DANIELE BALDINI" userId="2fc1efbb-6ad5-4100-86e6-f2e7a451296b" providerId="ADAL" clId="{D5C1FFD7-F279-4825-8BE3-D9ABAF26F41D}" dt="2024-06-17T15:25:09.171" v="7970" actId="207"/>
        <pc:sldMkLst>
          <pc:docMk/>
          <pc:sldMk cId="2841858167" sldId="361"/>
        </pc:sldMkLst>
        <pc:spChg chg="add del mod">
          <ac:chgData name="DANIELE BALDINI" userId="2fc1efbb-6ad5-4100-86e6-f2e7a451296b" providerId="ADAL" clId="{D5C1FFD7-F279-4825-8BE3-D9ABAF26F41D}" dt="2024-06-17T15:16:30.040" v="7739" actId="21"/>
          <ac:spMkLst>
            <pc:docMk/>
            <pc:sldMk cId="2841858167" sldId="361"/>
            <ac:spMk id="2" creationId="{9F6A9DBF-1063-2DA7-3ED5-99CA005D1BD2}"/>
          </ac:spMkLst>
        </pc:spChg>
        <pc:spChg chg="mod">
          <ac:chgData name="DANIELE BALDINI" userId="2fc1efbb-6ad5-4100-86e6-f2e7a451296b" providerId="ADAL" clId="{D5C1FFD7-F279-4825-8BE3-D9ABAF26F41D}" dt="2024-06-17T15:15:07.968" v="7733" actId="207"/>
          <ac:spMkLst>
            <pc:docMk/>
            <pc:sldMk cId="2841858167" sldId="361"/>
            <ac:spMk id="3" creationId="{A6A2358C-73FE-8B69-E390-4410C84F8A5A}"/>
          </ac:spMkLst>
        </pc:spChg>
        <pc:spChg chg="mod">
          <ac:chgData name="DANIELE BALDINI" userId="2fc1efbb-6ad5-4100-86e6-f2e7a451296b" providerId="ADAL" clId="{D5C1FFD7-F279-4825-8BE3-D9ABAF26F41D}" dt="2024-06-17T15:15:07.968" v="7733" actId="207"/>
          <ac:spMkLst>
            <pc:docMk/>
            <pc:sldMk cId="2841858167" sldId="361"/>
            <ac:spMk id="17" creationId="{0688B621-8AE5-2686-6E4A-D6EFC05AF98C}"/>
          </ac:spMkLst>
        </pc:spChg>
        <pc:spChg chg="add mod">
          <ac:chgData name="DANIELE BALDINI" userId="2fc1efbb-6ad5-4100-86e6-f2e7a451296b" providerId="ADAL" clId="{D5C1FFD7-F279-4825-8BE3-D9ABAF26F41D}" dt="2024-06-17T15:25:09.171" v="7970" actId="207"/>
          <ac:spMkLst>
            <pc:docMk/>
            <pc:sldMk cId="2841858167" sldId="361"/>
            <ac:spMk id="32" creationId="{2D346867-211D-8A42-FD11-984835D46780}"/>
          </ac:spMkLst>
        </pc:spChg>
        <pc:grpChg chg="mod ord">
          <ac:chgData name="DANIELE BALDINI" userId="2fc1efbb-6ad5-4100-86e6-f2e7a451296b" providerId="ADAL" clId="{D5C1FFD7-F279-4825-8BE3-D9ABAF26F41D}" dt="2024-06-17T15:17:30.760" v="7799" actId="166"/>
          <ac:grpSpMkLst>
            <pc:docMk/>
            <pc:sldMk cId="2841858167" sldId="361"/>
            <ac:grpSpMk id="5" creationId="{779A8F7A-DCD6-3C05-64C2-5F86E0B67995}"/>
          </ac:grpSpMkLst>
        </pc:grpChg>
        <pc:grpChg chg="mod">
          <ac:chgData name="DANIELE BALDINI" userId="2fc1efbb-6ad5-4100-86e6-f2e7a451296b" providerId="ADAL" clId="{D5C1FFD7-F279-4825-8BE3-D9ABAF26F41D}" dt="2024-06-17T15:17:10.642" v="7798" actId="962"/>
          <ac:grpSpMkLst>
            <pc:docMk/>
            <pc:sldMk cId="2841858167" sldId="361"/>
            <ac:grpSpMk id="29" creationId="{38B1A6C0-D658-38BF-7E72-E2A9D2F9A756}"/>
          </ac:grpSpMkLst>
        </pc:grpChg>
        <pc:grpChg chg="mod">
          <ac:chgData name="DANIELE BALDINI" userId="2fc1efbb-6ad5-4100-86e6-f2e7a451296b" providerId="ADAL" clId="{D5C1FFD7-F279-4825-8BE3-D9ABAF26F41D}" dt="2024-06-17T15:17:04.397" v="7797" actId="962"/>
          <ac:grpSpMkLst>
            <pc:docMk/>
            <pc:sldMk cId="2841858167" sldId="361"/>
            <ac:grpSpMk id="31" creationId="{FC745DA2-F769-FC4F-BDA9-2F2251C9A023}"/>
          </ac:grpSpMkLst>
        </pc:grpChg>
      </pc:sldChg>
      <pc:sldChg chg="addSp modSp add mod modTransition modAnim">
        <pc:chgData name="DANIELE BALDINI" userId="2fc1efbb-6ad5-4100-86e6-f2e7a451296b" providerId="ADAL" clId="{D5C1FFD7-F279-4825-8BE3-D9ABAF26F41D}" dt="2024-06-17T18:20:09.554" v="8455"/>
        <pc:sldMkLst>
          <pc:docMk/>
          <pc:sldMk cId="2094158790" sldId="362"/>
        </pc:sldMkLst>
        <pc:spChg chg="add mod">
          <ac:chgData name="DANIELE BALDINI" userId="2fc1efbb-6ad5-4100-86e6-f2e7a451296b" providerId="ADAL" clId="{D5C1FFD7-F279-4825-8BE3-D9ABAF26F41D}" dt="2024-06-17T15:25:56.465" v="8023" actId="5793"/>
          <ac:spMkLst>
            <pc:docMk/>
            <pc:sldMk cId="2094158790" sldId="362"/>
            <ac:spMk id="2" creationId="{AD23E45B-098D-258A-275D-25859563C444}"/>
          </ac:spMkLst>
        </pc:spChg>
        <pc:spChg chg="mod">
          <ac:chgData name="DANIELE BALDINI" userId="2fc1efbb-6ad5-4100-86e6-f2e7a451296b" providerId="ADAL" clId="{D5C1FFD7-F279-4825-8BE3-D9ABAF26F41D}" dt="2024-06-17T15:25:03.096" v="7968" actId="207"/>
          <ac:spMkLst>
            <pc:docMk/>
            <pc:sldMk cId="2094158790" sldId="362"/>
            <ac:spMk id="32" creationId="{2D346867-211D-8A42-FD11-984835D46780}"/>
          </ac:spMkLst>
        </pc:spChg>
        <pc:spChg chg="add mod">
          <ac:chgData name="DANIELE BALDINI" userId="2fc1efbb-6ad5-4100-86e6-f2e7a451296b" providerId="ADAL" clId="{D5C1FFD7-F279-4825-8BE3-D9ABAF26F41D}" dt="2024-06-17T15:26:05.260" v="8026" actId="14100"/>
          <ac:spMkLst>
            <pc:docMk/>
            <pc:sldMk cId="2094158790" sldId="362"/>
            <ac:spMk id="33" creationId="{A48F782A-99A1-3BFF-5F53-050B92ED510B}"/>
          </ac:spMkLst>
        </pc:spChg>
        <pc:grpChg chg="mod">
          <ac:chgData name="DANIELE BALDINI" userId="2fc1efbb-6ad5-4100-86e6-f2e7a451296b" providerId="ADAL" clId="{D5C1FFD7-F279-4825-8BE3-D9ABAF26F41D}" dt="2024-06-17T15:18:31.866" v="7916" actId="1037"/>
          <ac:grpSpMkLst>
            <pc:docMk/>
            <pc:sldMk cId="2094158790" sldId="362"/>
            <ac:grpSpMk id="5" creationId="{779A8F7A-DCD6-3C05-64C2-5F86E0B67995}"/>
          </ac:grpSpMkLst>
        </pc:grpChg>
      </pc:sldChg>
      <pc:sldChg chg="modSp add mod ord modTransition setBg">
        <pc:chgData name="DANIELE BALDINI" userId="2fc1efbb-6ad5-4100-86e6-f2e7a451296b" providerId="ADAL" clId="{D5C1FFD7-F279-4825-8BE3-D9ABAF26F41D}" dt="2024-06-17T15:29:02.791" v="8055"/>
        <pc:sldMkLst>
          <pc:docMk/>
          <pc:sldMk cId="3282256905" sldId="363"/>
        </pc:sldMkLst>
        <pc:grpChg chg="ord">
          <ac:chgData name="DANIELE BALDINI" userId="2fc1efbb-6ad5-4100-86e6-f2e7a451296b" providerId="ADAL" clId="{D5C1FFD7-F279-4825-8BE3-D9ABAF26F41D}" dt="2024-06-17T15:23:53.563" v="7959" actId="171"/>
          <ac:grpSpMkLst>
            <pc:docMk/>
            <pc:sldMk cId="3282256905" sldId="363"/>
            <ac:grpSpMk id="5" creationId="{779A8F7A-DCD6-3C05-64C2-5F86E0B67995}"/>
          </ac:grpSpMkLst>
        </pc:grpChg>
        <pc:grpChg chg="ord">
          <ac:chgData name="DANIELE BALDINI" userId="2fc1efbb-6ad5-4100-86e6-f2e7a451296b" providerId="ADAL" clId="{D5C1FFD7-F279-4825-8BE3-D9ABAF26F41D}" dt="2024-06-17T15:24:39.281" v="7965" actId="13244"/>
          <ac:grpSpMkLst>
            <pc:docMk/>
            <pc:sldMk cId="3282256905" sldId="363"/>
            <ac:grpSpMk id="29" creationId="{38B1A6C0-D658-38BF-7E72-E2A9D2F9A756}"/>
          </ac:grpSpMkLst>
        </pc:grpChg>
      </pc:sldChg>
      <pc:sldChg chg="addSp modSp add mod modTransition modAnim">
        <pc:chgData name="DANIELE BALDINI" userId="2fc1efbb-6ad5-4100-86e6-f2e7a451296b" providerId="ADAL" clId="{D5C1FFD7-F279-4825-8BE3-D9ABAF26F41D}" dt="2024-06-17T18:20:29.361" v="8456"/>
        <pc:sldMkLst>
          <pc:docMk/>
          <pc:sldMk cId="557348555" sldId="364"/>
        </pc:sldMkLst>
        <pc:spChg chg="add mod">
          <ac:chgData name="DANIELE BALDINI" userId="2fc1efbb-6ad5-4100-86e6-f2e7a451296b" providerId="ADAL" clId="{D5C1FFD7-F279-4825-8BE3-D9ABAF26F41D}" dt="2024-06-17T15:28:00.228" v="8043" actId="164"/>
          <ac:spMkLst>
            <pc:docMk/>
            <pc:sldMk cId="557348555" sldId="364"/>
            <ac:spMk id="2" creationId="{1E49589E-331F-1996-44BA-265335152FF9}"/>
          </ac:spMkLst>
        </pc:spChg>
        <pc:spChg chg="mod">
          <ac:chgData name="DANIELE BALDINI" userId="2fc1efbb-6ad5-4100-86e6-f2e7a451296b" providerId="ADAL" clId="{D5C1FFD7-F279-4825-8BE3-D9ABAF26F41D}" dt="2024-06-17T15:24:51.108" v="7966" actId="207"/>
          <ac:spMkLst>
            <pc:docMk/>
            <pc:sldMk cId="557348555" sldId="364"/>
            <ac:spMk id="6" creationId="{8CA03FE2-3A2C-2DEB-C1ED-06136C6F1F77}"/>
          </ac:spMkLst>
        </pc:spChg>
        <pc:spChg chg="mod">
          <ac:chgData name="DANIELE BALDINI" userId="2fc1efbb-6ad5-4100-86e6-f2e7a451296b" providerId="ADAL" clId="{D5C1FFD7-F279-4825-8BE3-D9ABAF26F41D}" dt="2024-06-17T15:24:51.108" v="7966" actId="207"/>
          <ac:spMkLst>
            <pc:docMk/>
            <pc:sldMk cId="557348555" sldId="364"/>
            <ac:spMk id="28" creationId="{6C46BB80-A170-2CB2-C8F1-623456C77B6A}"/>
          </ac:spMkLst>
        </pc:spChg>
        <pc:spChg chg="mod">
          <ac:chgData name="DANIELE BALDINI" userId="2fc1efbb-6ad5-4100-86e6-f2e7a451296b" providerId="ADAL" clId="{D5C1FFD7-F279-4825-8BE3-D9ABAF26F41D}" dt="2024-06-17T15:25:15.234" v="7973" actId="207"/>
          <ac:spMkLst>
            <pc:docMk/>
            <pc:sldMk cId="557348555" sldId="364"/>
            <ac:spMk id="32" creationId="{9F6A9DBF-1063-2DA7-3ED5-99CA005D1BD2}"/>
          </ac:spMkLst>
        </pc:spChg>
        <pc:spChg chg="add mod">
          <ac:chgData name="DANIELE BALDINI" userId="2fc1efbb-6ad5-4100-86e6-f2e7a451296b" providerId="ADAL" clId="{D5C1FFD7-F279-4825-8BE3-D9ABAF26F41D}" dt="2024-06-17T15:28:38.013" v="8049" actId="14100"/>
          <ac:spMkLst>
            <pc:docMk/>
            <pc:sldMk cId="557348555" sldId="364"/>
            <ac:spMk id="33" creationId="{5BF624F8-FDCC-522D-FE41-279DC00BB12A}"/>
          </ac:spMkLst>
        </pc:spChg>
        <pc:grpChg chg="mod ord">
          <ac:chgData name="DANIELE BALDINI" userId="2fc1efbb-6ad5-4100-86e6-f2e7a451296b" providerId="ADAL" clId="{D5C1FFD7-F279-4825-8BE3-D9ABAF26F41D}" dt="2024-06-17T15:24:51.108" v="7966" actId="207"/>
          <ac:grpSpMkLst>
            <pc:docMk/>
            <pc:sldMk cId="557348555" sldId="364"/>
            <ac:grpSpMk id="29" creationId="{38B1A6C0-D658-38BF-7E72-E2A9D2F9A756}"/>
          </ac:grpSpMkLst>
        </pc:grpChg>
        <pc:grpChg chg="add mod">
          <ac:chgData name="DANIELE BALDINI" userId="2fc1efbb-6ad5-4100-86e6-f2e7a451296b" providerId="ADAL" clId="{D5C1FFD7-F279-4825-8BE3-D9ABAF26F41D}" dt="2024-06-17T15:28:43.366" v="8050" actId="14100"/>
          <ac:grpSpMkLst>
            <pc:docMk/>
            <pc:sldMk cId="557348555" sldId="364"/>
            <ac:grpSpMk id="34" creationId="{92385FEB-E28C-4F9E-005E-74E88AEBEA21}"/>
          </ac:grpSpMkLst>
        </pc:grpChg>
      </pc:sldChg>
      <pc:sldChg chg="add ord modTransition">
        <pc:chgData name="DANIELE BALDINI" userId="2fc1efbb-6ad5-4100-86e6-f2e7a451296b" providerId="ADAL" clId="{D5C1FFD7-F279-4825-8BE3-D9ABAF26F41D}" dt="2024-06-17T15:28:56.277" v="8054"/>
        <pc:sldMkLst>
          <pc:docMk/>
          <pc:sldMk cId="3483800440" sldId="365"/>
        </pc:sldMkLst>
      </pc:sldChg>
      <pc:sldChg chg="addSp modSp mod modTransition">
        <pc:chgData name="DANIELE BALDINI" userId="2fc1efbb-6ad5-4100-86e6-f2e7a451296b" providerId="ADAL" clId="{D5C1FFD7-F279-4825-8BE3-D9ABAF26F41D}" dt="2024-06-17T18:15:21.241" v="8433" actId="122"/>
        <pc:sldMkLst>
          <pc:docMk/>
          <pc:sldMk cId="3626825607" sldId="365"/>
        </pc:sldMkLst>
        <pc:spChg chg="mod">
          <ac:chgData name="DANIELE BALDINI" userId="2fc1efbb-6ad5-4100-86e6-f2e7a451296b" providerId="ADAL" clId="{D5C1FFD7-F279-4825-8BE3-D9ABAF26F41D}" dt="2024-06-17T18:11:58.960" v="8354" actId="1076"/>
          <ac:spMkLst>
            <pc:docMk/>
            <pc:sldMk cId="3626825607" sldId="365"/>
            <ac:spMk id="4" creationId="{52B4BA72-C071-B459-1E6D-2DFD7C3F703C}"/>
          </ac:spMkLst>
        </pc:spChg>
        <pc:spChg chg="mod">
          <ac:chgData name="DANIELE BALDINI" userId="2fc1efbb-6ad5-4100-86e6-f2e7a451296b" providerId="ADAL" clId="{D5C1FFD7-F279-4825-8BE3-D9ABAF26F41D}" dt="2024-06-17T18:13:13.069" v="8412" actId="1038"/>
          <ac:spMkLst>
            <pc:docMk/>
            <pc:sldMk cId="3626825607" sldId="365"/>
            <ac:spMk id="8" creationId="{F6412CDD-B1AA-64AB-2F9E-6E30891F8461}"/>
          </ac:spMkLst>
        </pc:spChg>
        <pc:spChg chg="mod">
          <ac:chgData name="DANIELE BALDINI" userId="2fc1efbb-6ad5-4100-86e6-f2e7a451296b" providerId="ADAL" clId="{D5C1FFD7-F279-4825-8BE3-D9ABAF26F41D}" dt="2024-06-17T18:13:13.069" v="8412" actId="1038"/>
          <ac:spMkLst>
            <pc:docMk/>
            <pc:sldMk cId="3626825607" sldId="365"/>
            <ac:spMk id="15" creationId="{338DAD02-550C-9B48-7A85-05C647AD7587}"/>
          </ac:spMkLst>
        </pc:spChg>
        <pc:spChg chg="add mod">
          <ac:chgData name="DANIELE BALDINI" userId="2fc1efbb-6ad5-4100-86e6-f2e7a451296b" providerId="ADAL" clId="{D5C1FFD7-F279-4825-8BE3-D9ABAF26F41D}" dt="2024-06-17T15:47:56.105" v="8234" actId="1076"/>
          <ac:spMkLst>
            <pc:docMk/>
            <pc:sldMk cId="3626825607" sldId="365"/>
            <ac:spMk id="16" creationId="{841C28F1-6863-8DDC-8CC7-0A870E7AF981}"/>
          </ac:spMkLst>
        </pc:spChg>
        <pc:spChg chg="mod">
          <ac:chgData name="DANIELE BALDINI" userId="2fc1efbb-6ad5-4100-86e6-f2e7a451296b" providerId="ADAL" clId="{D5C1FFD7-F279-4825-8BE3-D9ABAF26F41D}" dt="2024-06-17T18:13:13.069" v="8412" actId="1038"/>
          <ac:spMkLst>
            <pc:docMk/>
            <pc:sldMk cId="3626825607" sldId="365"/>
            <ac:spMk id="17" creationId="{E2837CD0-7CFE-E1F0-3EB7-CAC586FC50C9}"/>
          </ac:spMkLst>
        </pc:spChg>
        <pc:spChg chg="mod">
          <ac:chgData name="DANIELE BALDINI" userId="2fc1efbb-6ad5-4100-86e6-f2e7a451296b" providerId="ADAL" clId="{D5C1FFD7-F279-4825-8BE3-D9ABAF26F41D}" dt="2024-06-17T18:13:13.069" v="8412" actId="1038"/>
          <ac:spMkLst>
            <pc:docMk/>
            <pc:sldMk cId="3626825607" sldId="365"/>
            <ac:spMk id="18" creationId="{D8DE0B61-9BBA-9987-E45C-6E79A4A1D44D}"/>
          </ac:spMkLst>
        </pc:spChg>
        <pc:spChg chg="mod">
          <ac:chgData name="DANIELE BALDINI" userId="2fc1efbb-6ad5-4100-86e6-f2e7a451296b" providerId="ADAL" clId="{D5C1FFD7-F279-4825-8BE3-D9ABAF26F41D}" dt="2024-06-17T18:13:13.069" v="8412" actId="1038"/>
          <ac:spMkLst>
            <pc:docMk/>
            <pc:sldMk cId="3626825607" sldId="365"/>
            <ac:spMk id="19" creationId="{45C76AF0-113B-6857-A4DE-DA6B307CEFCB}"/>
          </ac:spMkLst>
        </pc:spChg>
        <pc:spChg chg="add mod">
          <ac:chgData name="DANIELE BALDINI" userId="2fc1efbb-6ad5-4100-86e6-f2e7a451296b" providerId="ADAL" clId="{D5C1FFD7-F279-4825-8BE3-D9ABAF26F41D}" dt="2024-06-17T18:13:13.069" v="8412" actId="1038"/>
          <ac:spMkLst>
            <pc:docMk/>
            <pc:sldMk cId="3626825607" sldId="365"/>
            <ac:spMk id="20" creationId="{6895B624-F200-F87B-375D-E711BA3DF3BE}"/>
          </ac:spMkLst>
        </pc:spChg>
        <pc:spChg chg="mod">
          <ac:chgData name="DANIELE BALDINI" userId="2fc1efbb-6ad5-4100-86e6-f2e7a451296b" providerId="ADAL" clId="{D5C1FFD7-F279-4825-8BE3-D9ABAF26F41D}" dt="2024-06-17T18:13:13.069" v="8412" actId="1038"/>
          <ac:spMkLst>
            <pc:docMk/>
            <pc:sldMk cId="3626825607" sldId="365"/>
            <ac:spMk id="21" creationId="{D14F6E08-86E0-2D9C-DCBB-40A93D627A77}"/>
          </ac:spMkLst>
        </pc:spChg>
        <pc:spChg chg="mod">
          <ac:chgData name="DANIELE BALDINI" userId="2fc1efbb-6ad5-4100-86e6-f2e7a451296b" providerId="ADAL" clId="{D5C1FFD7-F279-4825-8BE3-D9ABAF26F41D}" dt="2024-06-17T18:13:13.069" v="8412" actId="1038"/>
          <ac:spMkLst>
            <pc:docMk/>
            <pc:sldMk cId="3626825607" sldId="365"/>
            <ac:spMk id="23" creationId="{D98E61B8-3D86-51B8-C04B-CCAECA405EDF}"/>
          </ac:spMkLst>
        </pc:spChg>
        <pc:spChg chg="mod">
          <ac:chgData name="DANIELE BALDINI" userId="2fc1efbb-6ad5-4100-86e6-f2e7a451296b" providerId="ADAL" clId="{D5C1FFD7-F279-4825-8BE3-D9ABAF26F41D}" dt="2024-06-17T18:13:13.069" v="8412" actId="1038"/>
          <ac:spMkLst>
            <pc:docMk/>
            <pc:sldMk cId="3626825607" sldId="365"/>
            <ac:spMk id="24" creationId="{80117748-CED1-FD48-2F78-CEA5DCC6881A}"/>
          </ac:spMkLst>
        </pc:spChg>
        <pc:spChg chg="mod">
          <ac:chgData name="DANIELE BALDINI" userId="2fc1efbb-6ad5-4100-86e6-f2e7a451296b" providerId="ADAL" clId="{D5C1FFD7-F279-4825-8BE3-D9ABAF26F41D}" dt="2024-06-17T18:13:13.069" v="8412" actId="1038"/>
          <ac:spMkLst>
            <pc:docMk/>
            <pc:sldMk cId="3626825607" sldId="365"/>
            <ac:spMk id="26" creationId="{C0E776F6-20D0-9555-ABCD-821CA98383F2}"/>
          </ac:spMkLst>
        </pc:spChg>
        <pc:spChg chg="mod">
          <ac:chgData name="DANIELE BALDINI" userId="2fc1efbb-6ad5-4100-86e6-f2e7a451296b" providerId="ADAL" clId="{D5C1FFD7-F279-4825-8BE3-D9ABAF26F41D}" dt="2024-06-17T18:13:13.069" v="8412" actId="1038"/>
          <ac:spMkLst>
            <pc:docMk/>
            <pc:sldMk cId="3626825607" sldId="365"/>
            <ac:spMk id="27" creationId="{895BDEF5-A811-E90B-D152-B14C3E275B10}"/>
          </ac:spMkLst>
        </pc:spChg>
        <pc:spChg chg="mod">
          <ac:chgData name="DANIELE BALDINI" userId="2fc1efbb-6ad5-4100-86e6-f2e7a451296b" providerId="ADAL" clId="{D5C1FFD7-F279-4825-8BE3-D9ABAF26F41D}" dt="2024-06-17T18:13:13.069" v="8412" actId="1038"/>
          <ac:spMkLst>
            <pc:docMk/>
            <pc:sldMk cId="3626825607" sldId="365"/>
            <ac:spMk id="28" creationId="{4B9EBD79-4FE6-AA64-6D4F-5FAFB82B4EE0}"/>
          </ac:spMkLst>
        </pc:spChg>
        <pc:spChg chg="mod">
          <ac:chgData name="DANIELE BALDINI" userId="2fc1efbb-6ad5-4100-86e6-f2e7a451296b" providerId="ADAL" clId="{D5C1FFD7-F279-4825-8BE3-D9ABAF26F41D}" dt="2024-06-17T18:13:13.069" v="8412" actId="1038"/>
          <ac:spMkLst>
            <pc:docMk/>
            <pc:sldMk cId="3626825607" sldId="365"/>
            <ac:spMk id="29" creationId="{97ED2F9C-B302-E33D-F6C4-045EDC1B5191}"/>
          </ac:spMkLst>
        </pc:spChg>
        <pc:graphicFrameChg chg="mod modGraphic">
          <ac:chgData name="DANIELE BALDINI" userId="2fc1efbb-6ad5-4100-86e6-f2e7a451296b" providerId="ADAL" clId="{D5C1FFD7-F279-4825-8BE3-D9ABAF26F41D}" dt="2024-06-17T18:15:21.241" v="8433" actId="122"/>
          <ac:graphicFrameMkLst>
            <pc:docMk/>
            <pc:sldMk cId="3626825607" sldId="365"/>
            <ac:graphicFrameMk id="5" creationId="{920E2814-D25B-98E5-17B9-2E452986BA11}"/>
          </ac:graphicFrameMkLst>
        </pc:graphicFrameChg>
      </pc:sldChg>
      <pc:sldChg chg="modSp mod">
        <pc:chgData name="DANIELE BALDINI" userId="2fc1efbb-6ad5-4100-86e6-f2e7a451296b" providerId="ADAL" clId="{D5C1FFD7-F279-4825-8BE3-D9ABAF26F41D}" dt="2024-06-17T15:34:05.934" v="8086" actId="13244"/>
        <pc:sldMkLst>
          <pc:docMk/>
          <pc:sldMk cId="3483800440" sldId="366"/>
        </pc:sldMkLst>
        <pc:grpChg chg="ord">
          <ac:chgData name="DANIELE BALDINI" userId="2fc1efbb-6ad5-4100-86e6-f2e7a451296b" providerId="ADAL" clId="{D5C1FFD7-F279-4825-8BE3-D9ABAF26F41D}" dt="2024-06-17T15:34:05.934" v="8086" actId="13244"/>
          <ac:grpSpMkLst>
            <pc:docMk/>
            <pc:sldMk cId="3483800440" sldId="366"/>
            <ac:grpSpMk id="27" creationId="{1C544434-ECD0-29F9-5E68-68749446F709}"/>
          </ac:grpSpMkLst>
        </pc:grpChg>
        <pc:grpChg chg="ord">
          <ac:chgData name="DANIELE BALDINI" userId="2fc1efbb-6ad5-4100-86e6-f2e7a451296b" providerId="ADAL" clId="{D5C1FFD7-F279-4825-8BE3-D9ABAF26F41D}" dt="2024-06-17T15:33:29.816" v="8085" actId="13244"/>
          <ac:grpSpMkLst>
            <pc:docMk/>
            <pc:sldMk cId="3483800440" sldId="366"/>
            <ac:grpSpMk id="29" creationId="{38B1A6C0-D658-38BF-7E72-E2A9D2F9A756}"/>
          </ac:grpSpMkLst>
        </pc:grpChg>
      </pc:sldChg>
      <pc:sldChg chg="modSp mod modTransition">
        <pc:chgData name="DANIELE BALDINI" userId="2fc1efbb-6ad5-4100-86e6-f2e7a451296b" providerId="ADAL" clId="{D5C1FFD7-F279-4825-8BE3-D9ABAF26F41D}" dt="2024-06-17T18:15:15.536" v="8432" actId="122"/>
        <pc:sldMkLst>
          <pc:docMk/>
          <pc:sldMk cId="470818921" sldId="367"/>
        </pc:sldMkLst>
        <pc:spChg chg="mod">
          <ac:chgData name="DANIELE BALDINI" userId="2fc1efbb-6ad5-4100-86e6-f2e7a451296b" providerId="ADAL" clId="{D5C1FFD7-F279-4825-8BE3-D9ABAF26F41D}" dt="2024-06-17T18:13:29.753" v="8416" actId="208"/>
          <ac:spMkLst>
            <pc:docMk/>
            <pc:sldMk cId="470818921" sldId="367"/>
            <ac:spMk id="9" creationId="{4129C4A9-7B09-11ED-2A0A-374F0530E1BE}"/>
          </ac:spMkLst>
        </pc:spChg>
        <pc:spChg chg="mod">
          <ac:chgData name="DANIELE BALDINI" userId="2fc1efbb-6ad5-4100-86e6-f2e7a451296b" providerId="ADAL" clId="{D5C1FFD7-F279-4825-8BE3-D9ABAF26F41D}" dt="2024-06-17T18:13:29.753" v="8416" actId="208"/>
          <ac:spMkLst>
            <pc:docMk/>
            <pc:sldMk cId="470818921" sldId="367"/>
            <ac:spMk id="10" creationId="{AB105E58-9E0A-A8D9-198B-39AEED542429}"/>
          </ac:spMkLst>
        </pc:spChg>
        <pc:spChg chg="mod">
          <ac:chgData name="DANIELE BALDINI" userId="2fc1efbb-6ad5-4100-86e6-f2e7a451296b" providerId="ADAL" clId="{D5C1FFD7-F279-4825-8BE3-D9ABAF26F41D}" dt="2024-06-17T18:13:29.753" v="8416" actId="208"/>
          <ac:spMkLst>
            <pc:docMk/>
            <pc:sldMk cId="470818921" sldId="367"/>
            <ac:spMk id="11" creationId="{2C871C54-3036-1CA6-AAF3-DD3B5929444F}"/>
          </ac:spMkLst>
        </pc:spChg>
        <pc:spChg chg="mod">
          <ac:chgData name="DANIELE BALDINI" userId="2fc1efbb-6ad5-4100-86e6-f2e7a451296b" providerId="ADAL" clId="{D5C1FFD7-F279-4825-8BE3-D9ABAF26F41D}" dt="2024-06-17T18:13:29.753" v="8416" actId="208"/>
          <ac:spMkLst>
            <pc:docMk/>
            <pc:sldMk cId="470818921" sldId="367"/>
            <ac:spMk id="12" creationId="{91C11121-5B8E-7425-B012-6A1D2E192091}"/>
          </ac:spMkLst>
        </pc:spChg>
        <pc:graphicFrameChg chg="modGraphic">
          <ac:chgData name="DANIELE BALDINI" userId="2fc1efbb-6ad5-4100-86e6-f2e7a451296b" providerId="ADAL" clId="{D5C1FFD7-F279-4825-8BE3-D9ABAF26F41D}" dt="2024-06-17T18:15:15.536" v="8432" actId="122"/>
          <ac:graphicFrameMkLst>
            <pc:docMk/>
            <pc:sldMk cId="470818921" sldId="367"/>
            <ac:graphicFrameMk id="3" creationId="{8AAFBB1E-E411-68AC-1A9B-CF5F9F7B82FB}"/>
          </ac:graphicFrameMkLst>
        </pc:graphicFrameChg>
        <pc:picChg chg="mod">
          <ac:chgData name="DANIELE BALDINI" userId="2fc1efbb-6ad5-4100-86e6-f2e7a451296b" providerId="ADAL" clId="{D5C1FFD7-F279-4825-8BE3-D9ABAF26F41D}" dt="2024-06-17T18:14:25.464" v="8424" actId="1076"/>
          <ac:picMkLst>
            <pc:docMk/>
            <pc:sldMk cId="470818921" sldId="367"/>
            <ac:picMk id="17" creationId="{B470D255-2B64-DF36-CAAD-7B08156B9A81}"/>
          </ac:picMkLst>
        </pc:picChg>
      </pc:sldChg>
      <pc:sldChg chg="add">
        <pc:chgData name="DANIELE BALDINI" userId="2fc1efbb-6ad5-4100-86e6-f2e7a451296b" providerId="ADAL" clId="{D5C1FFD7-F279-4825-8BE3-D9ABAF26F41D}" dt="2024-06-17T15:30:20.138" v="8059" actId="2890"/>
        <pc:sldMkLst>
          <pc:docMk/>
          <pc:sldMk cId="4181673110" sldId="367"/>
        </pc:sldMkLst>
      </pc:sldChg>
      <pc:sldChg chg="addSp delSp modSp mod modTransition addAnim delAnim modAnim">
        <pc:chgData name="DANIELE BALDINI" userId="2fc1efbb-6ad5-4100-86e6-f2e7a451296b" providerId="ADAL" clId="{D5C1FFD7-F279-4825-8BE3-D9ABAF26F41D}" dt="2024-06-17T18:18:39.550" v="8450"/>
        <pc:sldMkLst>
          <pc:docMk/>
          <pc:sldMk cId="4181673110" sldId="368"/>
        </pc:sldMkLst>
        <pc:spChg chg="add del mod topLvl">
          <ac:chgData name="DANIELE BALDINI" userId="2fc1efbb-6ad5-4100-86e6-f2e7a451296b" providerId="ADAL" clId="{D5C1FFD7-F279-4825-8BE3-D9ABAF26F41D}" dt="2024-06-17T15:34:55.482" v="8099" actId="21"/>
          <ac:spMkLst>
            <pc:docMk/>
            <pc:sldMk cId="4181673110" sldId="368"/>
            <ac:spMk id="2" creationId="{52ABC591-9651-0CA5-2473-937D9CFD6915}"/>
          </ac:spMkLst>
        </pc:spChg>
        <pc:spChg chg="mod">
          <ac:chgData name="DANIELE BALDINI" userId="2fc1efbb-6ad5-4100-86e6-f2e7a451296b" providerId="ADAL" clId="{D5C1FFD7-F279-4825-8BE3-D9ABAF26F41D}" dt="2024-06-17T15:31:02.516" v="8064" actId="207"/>
          <ac:spMkLst>
            <pc:docMk/>
            <pc:sldMk cId="4181673110" sldId="368"/>
            <ac:spMk id="18" creationId="{878147D7-45F3-6A98-A6EA-EBFA5C29D109}"/>
          </ac:spMkLst>
        </pc:spChg>
        <pc:spChg chg="mod">
          <ac:chgData name="DANIELE BALDINI" userId="2fc1efbb-6ad5-4100-86e6-f2e7a451296b" providerId="ADAL" clId="{D5C1FFD7-F279-4825-8BE3-D9ABAF26F41D}" dt="2024-06-17T15:31:02.516" v="8064" actId="207"/>
          <ac:spMkLst>
            <pc:docMk/>
            <pc:sldMk cId="4181673110" sldId="368"/>
            <ac:spMk id="26" creationId="{9BA5A2EF-D96C-620E-8D42-A60C8CDBA3F8}"/>
          </ac:spMkLst>
        </pc:spChg>
        <pc:spChg chg="mod">
          <ac:chgData name="DANIELE BALDINI" userId="2fc1efbb-6ad5-4100-86e6-f2e7a451296b" providerId="ADAL" clId="{D5C1FFD7-F279-4825-8BE3-D9ABAF26F41D}" dt="2024-06-17T15:31:17.194" v="8067" actId="207"/>
          <ac:spMkLst>
            <pc:docMk/>
            <pc:sldMk cId="4181673110" sldId="368"/>
            <ac:spMk id="32" creationId="{9F6A9DBF-1063-2DA7-3ED5-99CA005D1BD2}"/>
          </ac:spMkLst>
        </pc:spChg>
        <pc:spChg chg="add del mod topLvl">
          <ac:chgData name="DANIELE BALDINI" userId="2fc1efbb-6ad5-4100-86e6-f2e7a451296b" providerId="ADAL" clId="{D5C1FFD7-F279-4825-8BE3-D9ABAF26F41D}" dt="2024-06-17T15:35:02.035" v="8100" actId="207"/>
          <ac:spMkLst>
            <pc:docMk/>
            <pc:sldMk cId="4181673110" sldId="368"/>
            <ac:spMk id="33" creationId="{48DC120F-2898-C45B-81FE-47930A58A2DD}"/>
          </ac:spMkLst>
        </pc:spChg>
        <pc:spChg chg="add del mod">
          <ac:chgData name="DANIELE BALDINI" userId="2fc1efbb-6ad5-4100-86e6-f2e7a451296b" providerId="ADAL" clId="{D5C1FFD7-F279-4825-8BE3-D9ABAF26F41D}" dt="2024-06-17T15:34:54.466" v="8097" actId="11529"/>
          <ac:spMkLst>
            <pc:docMk/>
            <pc:sldMk cId="4181673110" sldId="368"/>
            <ac:spMk id="35" creationId="{110ED1A6-1096-E9B9-D12F-DB5F6BD7EE40}"/>
          </ac:spMkLst>
        </pc:spChg>
        <pc:spChg chg="add mod">
          <ac:chgData name="DANIELE BALDINI" userId="2fc1efbb-6ad5-4100-86e6-f2e7a451296b" providerId="ADAL" clId="{D5C1FFD7-F279-4825-8BE3-D9ABAF26F41D}" dt="2024-06-17T15:34:49.866" v="8093"/>
          <ac:spMkLst>
            <pc:docMk/>
            <pc:sldMk cId="4181673110" sldId="368"/>
            <ac:spMk id="36" creationId="{48DC120F-2898-C45B-81FE-47930A58A2DD}"/>
          </ac:spMkLst>
        </pc:spChg>
        <pc:grpChg chg="mod ord">
          <ac:chgData name="DANIELE BALDINI" userId="2fc1efbb-6ad5-4100-86e6-f2e7a451296b" providerId="ADAL" clId="{D5C1FFD7-F279-4825-8BE3-D9ABAF26F41D}" dt="2024-06-17T15:31:02.516" v="8064" actId="207"/>
          <ac:grpSpMkLst>
            <pc:docMk/>
            <pc:sldMk cId="4181673110" sldId="368"/>
            <ac:grpSpMk id="27" creationId="{1C544434-ECD0-29F9-5E68-68749446F709}"/>
          </ac:grpSpMkLst>
        </pc:grpChg>
        <pc:grpChg chg="ord">
          <ac:chgData name="DANIELE BALDINI" userId="2fc1efbb-6ad5-4100-86e6-f2e7a451296b" providerId="ADAL" clId="{D5C1FFD7-F279-4825-8BE3-D9ABAF26F41D}" dt="2024-06-17T15:30:44.719" v="8062" actId="171"/>
          <ac:grpSpMkLst>
            <pc:docMk/>
            <pc:sldMk cId="4181673110" sldId="368"/>
            <ac:grpSpMk id="29" creationId="{38B1A6C0-D658-38BF-7E72-E2A9D2F9A756}"/>
          </ac:grpSpMkLst>
        </pc:grpChg>
        <pc:grpChg chg="add del mod">
          <ac:chgData name="DANIELE BALDINI" userId="2fc1efbb-6ad5-4100-86e6-f2e7a451296b" providerId="ADAL" clId="{D5C1FFD7-F279-4825-8BE3-D9ABAF26F41D}" dt="2024-06-17T15:34:55.482" v="8099" actId="21"/>
          <ac:grpSpMkLst>
            <pc:docMk/>
            <pc:sldMk cId="4181673110" sldId="368"/>
            <ac:grpSpMk id="34" creationId="{63B6BF00-8C52-8B1E-06A2-7FC089BA0B0F}"/>
          </ac:grpSpMkLst>
        </pc:grpChg>
      </pc:sldChg>
      <pc:sldChg chg="modTransition">
        <pc:chgData name="DANIELE BALDINI" userId="2fc1efbb-6ad5-4100-86e6-f2e7a451296b" providerId="ADAL" clId="{D5C1FFD7-F279-4825-8BE3-D9ABAF26F41D}" dt="2024-06-17T15:56:47.214" v="8333"/>
        <pc:sldMkLst>
          <pc:docMk/>
          <pc:sldMk cId="2500325768" sldId="369"/>
        </pc:sldMkLst>
      </pc:sldChg>
      <pc:sldChg chg="modSp add mod ord">
        <pc:chgData name="DANIELE BALDINI" userId="2fc1efbb-6ad5-4100-86e6-f2e7a451296b" providerId="ADAL" clId="{D5C1FFD7-F279-4825-8BE3-D9ABAF26F41D}" dt="2024-06-17T15:35:59.845" v="8107" actId="166"/>
        <pc:sldMkLst>
          <pc:docMk/>
          <pc:sldMk cId="3191230083" sldId="370"/>
        </pc:sldMkLst>
        <pc:grpChg chg="ord">
          <ac:chgData name="DANIELE BALDINI" userId="2fc1efbb-6ad5-4100-86e6-f2e7a451296b" providerId="ADAL" clId="{D5C1FFD7-F279-4825-8BE3-D9ABAF26F41D}" dt="2024-06-17T15:35:59.845" v="8107" actId="166"/>
          <ac:grpSpMkLst>
            <pc:docMk/>
            <pc:sldMk cId="3191230083" sldId="370"/>
            <ac:grpSpMk id="24" creationId="{575A442D-F141-D512-1B6C-27A1B87A12E6}"/>
          </ac:grpSpMkLst>
        </pc:grpChg>
        <pc:grpChg chg="ord">
          <ac:chgData name="DANIELE BALDINI" userId="2fc1efbb-6ad5-4100-86e6-f2e7a451296b" providerId="ADAL" clId="{D5C1FFD7-F279-4825-8BE3-D9ABAF26F41D}" dt="2024-06-17T15:35:33.582" v="8104" actId="171"/>
          <ac:grpSpMkLst>
            <pc:docMk/>
            <pc:sldMk cId="3191230083" sldId="370"/>
            <ac:grpSpMk id="27" creationId="{1C544434-ECD0-29F9-5E68-68749446F709}"/>
          </ac:grpSpMkLst>
        </pc:grpChg>
      </pc:sldChg>
      <pc:sldChg chg="addSp modSp add mod modTransition modAnim">
        <pc:chgData name="DANIELE BALDINI" userId="2fc1efbb-6ad5-4100-86e6-f2e7a451296b" providerId="ADAL" clId="{D5C1FFD7-F279-4825-8BE3-D9ABAF26F41D}" dt="2024-06-17T18:18:50.457" v="8451"/>
        <pc:sldMkLst>
          <pc:docMk/>
          <pc:sldMk cId="4115611543" sldId="371"/>
        </pc:sldMkLst>
        <pc:spChg chg="add mod">
          <ac:chgData name="DANIELE BALDINI" userId="2fc1efbb-6ad5-4100-86e6-f2e7a451296b" providerId="ADAL" clId="{D5C1FFD7-F279-4825-8BE3-D9ABAF26F41D}" dt="2024-06-17T15:37:05.162" v="8132" actId="164"/>
          <ac:spMkLst>
            <pc:docMk/>
            <pc:sldMk cId="4115611543" sldId="371"/>
            <ac:spMk id="2" creationId="{2E54585A-8952-DA45-E0D5-E86A8A936786}"/>
          </ac:spMkLst>
        </pc:spChg>
        <pc:spChg chg="mod">
          <ac:chgData name="DANIELE BALDINI" userId="2fc1efbb-6ad5-4100-86e6-f2e7a451296b" providerId="ADAL" clId="{D5C1FFD7-F279-4825-8BE3-D9ABAF26F41D}" dt="2024-06-17T15:36:11.068" v="8109" actId="207"/>
          <ac:spMkLst>
            <pc:docMk/>
            <pc:sldMk cId="4115611543" sldId="371"/>
            <ac:spMk id="19" creationId="{6BFB508B-551E-6001-C208-BE5AA7FDBD99}"/>
          </ac:spMkLst>
        </pc:spChg>
        <pc:spChg chg="mod">
          <ac:chgData name="DANIELE BALDINI" userId="2fc1efbb-6ad5-4100-86e6-f2e7a451296b" providerId="ADAL" clId="{D5C1FFD7-F279-4825-8BE3-D9ABAF26F41D}" dt="2024-06-17T15:36:11.068" v="8109" actId="207"/>
          <ac:spMkLst>
            <pc:docMk/>
            <pc:sldMk cId="4115611543" sldId="371"/>
            <ac:spMk id="23" creationId="{AD12ED4C-0920-D382-E493-F82671F09BDA}"/>
          </ac:spMkLst>
        </pc:spChg>
        <pc:spChg chg="mod">
          <ac:chgData name="DANIELE BALDINI" userId="2fc1efbb-6ad5-4100-86e6-f2e7a451296b" providerId="ADAL" clId="{D5C1FFD7-F279-4825-8BE3-D9ABAF26F41D}" dt="2024-06-17T15:36:17.124" v="8112" actId="207"/>
          <ac:spMkLst>
            <pc:docMk/>
            <pc:sldMk cId="4115611543" sldId="371"/>
            <ac:spMk id="32" creationId="{9F6A9DBF-1063-2DA7-3ED5-99CA005D1BD2}"/>
          </ac:spMkLst>
        </pc:spChg>
        <pc:spChg chg="add mod">
          <ac:chgData name="DANIELE BALDINI" userId="2fc1efbb-6ad5-4100-86e6-f2e7a451296b" providerId="ADAL" clId="{D5C1FFD7-F279-4825-8BE3-D9ABAF26F41D}" dt="2024-06-17T15:37:05.162" v="8132" actId="164"/>
          <ac:spMkLst>
            <pc:docMk/>
            <pc:sldMk cId="4115611543" sldId="371"/>
            <ac:spMk id="33" creationId="{EF1DF9BE-C0E0-3761-4A2C-E5E4DCDE0B1C}"/>
          </ac:spMkLst>
        </pc:spChg>
        <pc:grpChg chg="mod">
          <ac:chgData name="DANIELE BALDINI" userId="2fc1efbb-6ad5-4100-86e6-f2e7a451296b" providerId="ADAL" clId="{D5C1FFD7-F279-4825-8BE3-D9ABAF26F41D}" dt="2024-06-17T15:36:11.068" v="8109" actId="207"/>
          <ac:grpSpMkLst>
            <pc:docMk/>
            <pc:sldMk cId="4115611543" sldId="371"/>
            <ac:grpSpMk id="24" creationId="{575A442D-F141-D512-1B6C-27A1B87A12E6}"/>
          </ac:grpSpMkLst>
        </pc:grpChg>
        <pc:grpChg chg="add mod">
          <ac:chgData name="DANIELE BALDINI" userId="2fc1efbb-6ad5-4100-86e6-f2e7a451296b" providerId="ADAL" clId="{D5C1FFD7-F279-4825-8BE3-D9ABAF26F41D}" dt="2024-06-17T15:37:05.162" v="8132" actId="164"/>
          <ac:grpSpMkLst>
            <pc:docMk/>
            <pc:sldMk cId="4115611543" sldId="371"/>
            <ac:grpSpMk id="34" creationId="{909ABE4E-8B7B-2092-F89F-F13EB0C25AC4}"/>
          </ac:grpSpMkLst>
        </pc:grpChg>
      </pc:sldChg>
      <pc:sldChg chg="modSp add mod ord">
        <pc:chgData name="DANIELE BALDINI" userId="2fc1efbb-6ad5-4100-86e6-f2e7a451296b" providerId="ADAL" clId="{D5C1FFD7-F279-4825-8BE3-D9ABAF26F41D}" dt="2024-06-17T15:38:28.680" v="8144" actId="207"/>
        <pc:sldMkLst>
          <pc:docMk/>
          <pc:sldMk cId="3383028888" sldId="372"/>
        </pc:sldMkLst>
        <pc:spChg chg="mod">
          <ac:chgData name="DANIELE BALDINI" userId="2fc1efbb-6ad5-4100-86e6-f2e7a451296b" providerId="ADAL" clId="{D5C1FFD7-F279-4825-8BE3-D9ABAF26F41D}" dt="2024-06-17T15:38:28.680" v="8144" actId="207"/>
          <ac:spMkLst>
            <pc:docMk/>
            <pc:sldMk cId="3383028888" sldId="372"/>
            <ac:spMk id="7" creationId="{68A4F35C-5FD9-0B1B-A155-0624852C4A73}"/>
          </ac:spMkLst>
        </pc:spChg>
        <pc:spChg chg="mod">
          <ac:chgData name="DANIELE BALDINI" userId="2fc1efbb-6ad5-4100-86e6-f2e7a451296b" providerId="ADAL" clId="{D5C1FFD7-F279-4825-8BE3-D9ABAF26F41D}" dt="2024-06-17T15:38:28.680" v="8144" actId="207"/>
          <ac:spMkLst>
            <pc:docMk/>
            <pc:sldMk cId="3383028888" sldId="372"/>
            <ac:spMk id="13" creationId="{FE7AF101-1BD8-607D-B3CE-925A6653A3B9}"/>
          </ac:spMkLst>
        </pc:spChg>
        <pc:grpChg chg="mod ord">
          <ac:chgData name="DANIELE BALDINI" userId="2fc1efbb-6ad5-4100-86e6-f2e7a451296b" providerId="ADAL" clId="{D5C1FFD7-F279-4825-8BE3-D9ABAF26F41D}" dt="2024-06-17T15:38:28.680" v="8144" actId="207"/>
          <ac:grpSpMkLst>
            <pc:docMk/>
            <pc:sldMk cId="3383028888" sldId="372"/>
            <ac:grpSpMk id="8" creationId="{E7D5A1CF-EBA5-BF94-87DB-BCBE0ABF0129}"/>
          </ac:grpSpMkLst>
        </pc:grpChg>
        <pc:grpChg chg="ord">
          <ac:chgData name="DANIELE BALDINI" userId="2fc1efbb-6ad5-4100-86e6-f2e7a451296b" providerId="ADAL" clId="{D5C1FFD7-F279-4825-8BE3-D9ABAF26F41D}" dt="2024-06-17T15:37:46.507" v="8140" actId="171"/>
          <ac:grpSpMkLst>
            <pc:docMk/>
            <pc:sldMk cId="3383028888" sldId="372"/>
            <ac:grpSpMk id="24" creationId="{575A442D-F141-D512-1B6C-27A1B87A12E6}"/>
          </ac:grpSpMkLst>
        </pc:grpChg>
      </pc:sldChg>
      <pc:sldChg chg="addSp modSp add mod modTransition modAnim">
        <pc:chgData name="DANIELE BALDINI" userId="2fc1efbb-6ad5-4100-86e6-f2e7a451296b" providerId="ADAL" clId="{D5C1FFD7-F279-4825-8BE3-D9ABAF26F41D}" dt="2024-06-17T18:18:53.677" v="8452"/>
        <pc:sldMkLst>
          <pc:docMk/>
          <pc:sldMk cId="582160901" sldId="373"/>
        </pc:sldMkLst>
        <pc:spChg chg="add mod">
          <ac:chgData name="DANIELE BALDINI" userId="2fc1efbb-6ad5-4100-86e6-f2e7a451296b" providerId="ADAL" clId="{D5C1FFD7-F279-4825-8BE3-D9ABAF26F41D}" dt="2024-06-17T15:39:35.148" v="8159" actId="164"/>
          <ac:spMkLst>
            <pc:docMk/>
            <pc:sldMk cId="582160901" sldId="373"/>
            <ac:spMk id="2" creationId="{092F0852-9C9E-3A47-105A-29E15B995C97}"/>
          </ac:spMkLst>
        </pc:spChg>
        <pc:spChg chg="mod">
          <ac:chgData name="DANIELE BALDINI" userId="2fc1efbb-6ad5-4100-86e6-f2e7a451296b" providerId="ADAL" clId="{D5C1FFD7-F279-4825-8BE3-D9ABAF26F41D}" dt="2024-06-17T15:38:35.093" v="8146" actId="207"/>
          <ac:spMkLst>
            <pc:docMk/>
            <pc:sldMk cId="582160901" sldId="373"/>
            <ac:spMk id="7" creationId="{68A4F35C-5FD9-0B1B-A155-0624852C4A73}"/>
          </ac:spMkLst>
        </pc:spChg>
        <pc:spChg chg="mod">
          <ac:chgData name="DANIELE BALDINI" userId="2fc1efbb-6ad5-4100-86e6-f2e7a451296b" providerId="ADAL" clId="{D5C1FFD7-F279-4825-8BE3-D9ABAF26F41D}" dt="2024-06-17T15:38:35.093" v="8146" actId="207"/>
          <ac:spMkLst>
            <pc:docMk/>
            <pc:sldMk cId="582160901" sldId="373"/>
            <ac:spMk id="13" creationId="{FE7AF101-1BD8-607D-B3CE-925A6653A3B9}"/>
          </ac:spMkLst>
        </pc:spChg>
        <pc:spChg chg="mod">
          <ac:chgData name="DANIELE BALDINI" userId="2fc1efbb-6ad5-4100-86e6-f2e7a451296b" providerId="ADAL" clId="{D5C1FFD7-F279-4825-8BE3-D9ABAF26F41D}" dt="2024-06-17T15:38:39.149" v="8149" actId="207"/>
          <ac:spMkLst>
            <pc:docMk/>
            <pc:sldMk cId="582160901" sldId="373"/>
            <ac:spMk id="32" creationId="{9F6A9DBF-1063-2DA7-3ED5-99CA005D1BD2}"/>
          </ac:spMkLst>
        </pc:spChg>
        <pc:spChg chg="add mod">
          <ac:chgData name="DANIELE BALDINI" userId="2fc1efbb-6ad5-4100-86e6-f2e7a451296b" providerId="ADAL" clId="{D5C1FFD7-F279-4825-8BE3-D9ABAF26F41D}" dt="2024-06-17T15:39:35.148" v="8159" actId="164"/>
          <ac:spMkLst>
            <pc:docMk/>
            <pc:sldMk cId="582160901" sldId="373"/>
            <ac:spMk id="33" creationId="{2DADE325-F02D-38D3-DBFD-7DABA0995219}"/>
          </ac:spMkLst>
        </pc:spChg>
        <pc:grpChg chg="mod">
          <ac:chgData name="DANIELE BALDINI" userId="2fc1efbb-6ad5-4100-86e6-f2e7a451296b" providerId="ADAL" clId="{D5C1FFD7-F279-4825-8BE3-D9ABAF26F41D}" dt="2024-06-17T15:38:35.093" v="8146" actId="207"/>
          <ac:grpSpMkLst>
            <pc:docMk/>
            <pc:sldMk cId="582160901" sldId="373"/>
            <ac:grpSpMk id="8" creationId="{E7D5A1CF-EBA5-BF94-87DB-BCBE0ABF0129}"/>
          </ac:grpSpMkLst>
        </pc:grpChg>
        <pc:grpChg chg="add mod">
          <ac:chgData name="DANIELE BALDINI" userId="2fc1efbb-6ad5-4100-86e6-f2e7a451296b" providerId="ADAL" clId="{D5C1FFD7-F279-4825-8BE3-D9ABAF26F41D}" dt="2024-06-17T15:39:41.683" v="8160" actId="14100"/>
          <ac:grpSpMkLst>
            <pc:docMk/>
            <pc:sldMk cId="582160901" sldId="373"/>
            <ac:grpSpMk id="34" creationId="{38BB01C9-1F8D-5332-82F7-3DEC45F2C123}"/>
          </ac:grpSpMkLst>
        </pc:grpChg>
      </pc:sldChg>
      <pc:sldChg chg="modSp add mod ord">
        <pc:chgData name="DANIELE BALDINI" userId="2fc1efbb-6ad5-4100-86e6-f2e7a451296b" providerId="ADAL" clId="{D5C1FFD7-F279-4825-8BE3-D9ABAF26F41D}" dt="2024-06-17T15:40:38.216" v="8173" actId="166"/>
        <pc:sldMkLst>
          <pc:docMk/>
          <pc:sldMk cId="3267756077" sldId="374"/>
        </pc:sldMkLst>
        <pc:grpChg chg="ord">
          <ac:chgData name="DANIELE BALDINI" userId="2fc1efbb-6ad5-4100-86e6-f2e7a451296b" providerId="ADAL" clId="{D5C1FFD7-F279-4825-8BE3-D9ABAF26F41D}" dt="2024-06-17T15:40:15.329" v="8169" actId="171"/>
          <ac:grpSpMkLst>
            <pc:docMk/>
            <pc:sldMk cId="3267756077" sldId="374"/>
            <ac:grpSpMk id="8" creationId="{E7D5A1CF-EBA5-BF94-87DB-BCBE0ABF0129}"/>
          </ac:grpSpMkLst>
        </pc:grpChg>
        <pc:grpChg chg="mod">
          <ac:chgData name="DANIELE BALDINI" userId="2fc1efbb-6ad5-4100-86e6-f2e7a451296b" providerId="ADAL" clId="{D5C1FFD7-F279-4825-8BE3-D9ABAF26F41D}" dt="2024-06-17T15:40:25.083" v="8171" actId="1036"/>
          <ac:grpSpMkLst>
            <pc:docMk/>
            <pc:sldMk cId="3267756077" sldId="374"/>
            <ac:grpSpMk id="24" creationId="{575A442D-F141-D512-1B6C-27A1B87A12E6}"/>
          </ac:grpSpMkLst>
        </pc:grpChg>
        <pc:grpChg chg="ord">
          <ac:chgData name="DANIELE BALDINI" userId="2fc1efbb-6ad5-4100-86e6-f2e7a451296b" providerId="ADAL" clId="{D5C1FFD7-F279-4825-8BE3-D9ABAF26F41D}" dt="2024-06-17T15:40:38.216" v="8173" actId="166"/>
          <ac:grpSpMkLst>
            <pc:docMk/>
            <pc:sldMk cId="3267756077" sldId="374"/>
            <ac:grpSpMk id="31" creationId="{FC745DA2-F769-FC4F-BDA9-2F2251C9A023}"/>
          </ac:grpSpMkLst>
        </pc:grpChg>
      </pc:sldChg>
      <pc:sldChg chg="addSp modSp add mod modTransition modAnim">
        <pc:chgData name="DANIELE BALDINI" userId="2fc1efbb-6ad5-4100-86e6-f2e7a451296b" providerId="ADAL" clId="{D5C1FFD7-F279-4825-8BE3-D9ABAF26F41D}" dt="2024-06-17T18:18:56.777" v="8453"/>
        <pc:sldMkLst>
          <pc:docMk/>
          <pc:sldMk cId="3610002740" sldId="375"/>
        </pc:sldMkLst>
        <pc:spChg chg="add mod">
          <ac:chgData name="DANIELE BALDINI" userId="2fc1efbb-6ad5-4100-86e6-f2e7a451296b" providerId="ADAL" clId="{D5C1FFD7-F279-4825-8BE3-D9ABAF26F41D}" dt="2024-06-17T15:42:21.379" v="8187" actId="164"/>
          <ac:spMkLst>
            <pc:docMk/>
            <pc:sldMk cId="3610002740" sldId="375"/>
            <ac:spMk id="2" creationId="{CD6221AC-23FF-5F4F-AD8B-87902A188C1D}"/>
          </ac:spMkLst>
        </pc:spChg>
        <pc:spChg chg="mod">
          <ac:chgData name="DANIELE BALDINI" userId="2fc1efbb-6ad5-4100-86e6-f2e7a451296b" providerId="ADAL" clId="{D5C1FFD7-F279-4825-8BE3-D9ABAF26F41D}" dt="2024-06-17T15:41:20.884" v="8175" actId="207"/>
          <ac:spMkLst>
            <pc:docMk/>
            <pc:sldMk cId="3610002740" sldId="375"/>
            <ac:spMk id="14" creationId="{C847ADB3-ABE7-7C06-A0F7-47C309DE3BE9}"/>
          </ac:spMkLst>
        </pc:spChg>
        <pc:spChg chg="mod">
          <ac:chgData name="DANIELE BALDINI" userId="2fc1efbb-6ad5-4100-86e6-f2e7a451296b" providerId="ADAL" clId="{D5C1FFD7-F279-4825-8BE3-D9ABAF26F41D}" dt="2024-06-17T15:41:20.884" v="8175" actId="207"/>
          <ac:spMkLst>
            <pc:docMk/>
            <pc:sldMk cId="3610002740" sldId="375"/>
            <ac:spMk id="30" creationId="{935F862A-2EC9-33D0-C39C-2C415E8A3E4D}"/>
          </ac:spMkLst>
        </pc:spChg>
        <pc:spChg chg="mod">
          <ac:chgData name="DANIELE BALDINI" userId="2fc1efbb-6ad5-4100-86e6-f2e7a451296b" providerId="ADAL" clId="{D5C1FFD7-F279-4825-8BE3-D9ABAF26F41D}" dt="2024-06-17T15:41:25.795" v="8178" actId="207"/>
          <ac:spMkLst>
            <pc:docMk/>
            <pc:sldMk cId="3610002740" sldId="375"/>
            <ac:spMk id="32" creationId="{9F6A9DBF-1063-2DA7-3ED5-99CA005D1BD2}"/>
          </ac:spMkLst>
        </pc:spChg>
        <pc:spChg chg="add mod">
          <ac:chgData name="DANIELE BALDINI" userId="2fc1efbb-6ad5-4100-86e6-f2e7a451296b" providerId="ADAL" clId="{D5C1FFD7-F279-4825-8BE3-D9ABAF26F41D}" dt="2024-06-17T15:42:21.379" v="8187" actId="164"/>
          <ac:spMkLst>
            <pc:docMk/>
            <pc:sldMk cId="3610002740" sldId="375"/>
            <ac:spMk id="33" creationId="{EA042B4E-80C2-27A4-2E7A-B6983DA475E6}"/>
          </ac:spMkLst>
        </pc:spChg>
        <pc:grpChg chg="mod">
          <ac:chgData name="DANIELE BALDINI" userId="2fc1efbb-6ad5-4100-86e6-f2e7a451296b" providerId="ADAL" clId="{D5C1FFD7-F279-4825-8BE3-D9ABAF26F41D}" dt="2024-06-17T15:41:20.884" v="8175" actId="207"/>
          <ac:grpSpMkLst>
            <pc:docMk/>
            <pc:sldMk cId="3610002740" sldId="375"/>
            <ac:grpSpMk id="31" creationId="{FC745DA2-F769-FC4F-BDA9-2F2251C9A023}"/>
          </ac:grpSpMkLst>
        </pc:grpChg>
        <pc:grpChg chg="add mod">
          <ac:chgData name="DANIELE BALDINI" userId="2fc1efbb-6ad5-4100-86e6-f2e7a451296b" providerId="ADAL" clId="{D5C1FFD7-F279-4825-8BE3-D9ABAF26F41D}" dt="2024-06-17T15:42:21.379" v="8187" actId="164"/>
          <ac:grpSpMkLst>
            <pc:docMk/>
            <pc:sldMk cId="3610002740" sldId="375"/>
            <ac:grpSpMk id="34" creationId="{56AF8DE7-4C18-3438-CE4A-347A230F78A1}"/>
          </ac:grpSpMkLst>
        </pc:grpChg>
      </pc:sldChg>
      <pc:sldChg chg="modSp add mod ord">
        <pc:chgData name="DANIELE BALDINI" userId="2fc1efbb-6ad5-4100-86e6-f2e7a451296b" providerId="ADAL" clId="{D5C1FFD7-F279-4825-8BE3-D9ABAF26F41D}" dt="2024-06-17T15:49:05.035" v="8238" actId="166"/>
        <pc:sldMkLst>
          <pc:docMk/>
          <pc:sldMk cId="1155382241" sldId="376"/>
        </pc:sldMkLst>
        <pc:grpChg chg="ord">
          <ac:chgData name="DANIELE BALDINI" userId="2fc1efbb-6ad5-4100-86e6-f2e7a451296b" providerId="ADAL" clId="{D5C1FFD7-F279-4825-8BE3-D9ABAF26F41D}" dt="2024-06-17T15:49:05.035" v="8238" actId="166"/>
          <ac:grpSpMkLst>
            <pc:docMk/>
            <pc:sldMk cId="1155382241" sldId="376"/>
            <ac:grpSpMk id="10" creationId="{3C1D7F7E-024F-DF12-C3C2-2C72A4F64932}"/>
          </ac:grpSpMkLst>
        </pc:grpChg>
        <pc:grpChg chg="ord">
          <ac:chgData name="DANIELE BALDINI" userId="2fc1efbb-6ad5-4100-86e6-f2e7a451296b" providerId="ADAL" clId="{D5C1FFD7-F279-4825-8BE3-D9ABAF26F41D}" dt="2024-06-17T15:43:02.725" v="8196" actId="171"/>
          <ac:grpSpMkLst>
            <pc:docMk/>
            <pc:sldMk cId="1155382241" sldId="376"/>
            <ac:grpSpMk id="31" creationId="{FC745DA2-F769-FC4F-BDA9-2F2251C9A023}"/>
          </ac:grpSpMkLst>
        </pc:grpChg>
      </pc:sldChg>
      <pc:sldChg chg="modSp mod modTransition">
        <pc:chgData name="DANIELE BALDINI" userId="2fc1efbb-6ad5-4100-86e6-f2e7a451296b" providerId="ADAL" clId="{D5C1FFD7-F279-4825-8BE3-D9ABAF26F41D}" dt="2024-06-17T18:17:58.605" v="8449" actId="12789"/>
        <pc:sldMkLst>
          <pc:docMk/>
          <pc:sldMk cId="1858744823" sldId="377"/>
        </pc:sldMkLst>
        <pc:spChg chg="mod">
          <ac:chgData name="DANIELE BALDINI" userId="2fc1efbb-6ad5-4100-86e6-f2e7a451296b" providerId="ADAL" clId="{D5C1FFD7-F279-4825-8BE3-D9ABAF26F41D}" dt="2024-06-17T18:17:58.605" v="8449" actId="12789"/>
          <ac:spMkLst>
            <pc:docMk/>
            <pc:sldMk cId="1858744823" sldId="377"/>
            <ac:spMk id="9" creationId="{227156D6-4927-731F-08C5-8D352004C54F}"/>
          </ac:spMkLst>
        </pc:spChg>
        <pc:spChg chg="mod">
          <ac:chgData name="DANIELE BALDINI" userId="2fc1efbb-6ad5-4100-86e6-f2e7a451296b" providerId="ADAL" clId="{D5C1FFD7-F279-4825-8BE3-D9ABAF26F41D}" dt="2024-06-17T18:17:58.605" v="8449" actId="12789"/>
          <ac:spMkLst>
            <pc:docMk/>
            <pc:sldMk cId="1858744823" sldId="377"/>
            <ac:spMk id="11" creationId="{8C1113D4-78BF-50C0-4EC9-699AC3575077}"/>
          </ac:spMkLst>
        </pc:spChg>
      </pc:sldChg>
      <pc:sldChg chg="modSp add mod modTransition">
        <pc:chgData name="DANIELE BALDINI" userId="2fc1efbb-6ad5-4100-86e6-f2e7a451296b" providerId="ADAL" clId="{D5C1FFD7-F279-4825-8BE3-D9ABAF26F41D}" dt="2024-06-17T15:49:26.913" v="8244" actId="207"/>
        <pc:sldMkLst>
          <pc:docMk/>
          <pc:sldMk cId="2255287174" sldId="377"/>
        </pc:sldMkLst>
        <pc:spChg chg="mod">
          <ac:chgData name="DANIELE BALDINI" userId="2fc1efbb-6ad5-4100-86e6-f2e7a451296b" providerId="ADAL" clId="{D5C1FFD7-F279-4825-8BE3-D9ABAF26F41D}" dt="2024-06-17T15:49:20.431" v="8241" actId="207"/>
          <ac:spMkLst>
            <pc:docMk/>
            <pc:sldMk cId="2255287174" sldId="377"/>
            <ac:spMk id="9" creationId="{F02CEBE7-97C3-B0DA-06FE-D9C7CFA8F22F}"/>
          </ac:spMkLst>
        </pc:spChg>
        <pc:spChg chg="mod">
          <ac:chgData name="DANIELE BALDINI" userId="2fc1efbb-6ad5-4100-86e6-f2e7a451296b" providerId="ADAL" clId="{D5C1FFD7-F279-4825-8BE3-D9ABAF26F41D}" dt="2024-06-17T15:49:20.431" v="8241" actId="207"/>
          <ac:spMkLst>
            <pc:docMk/>
            <pc:sldMk cId="2255287174" sldId="377"/>
            <ac:spMk id="15" creationId="{8BD2B104-4871-345B-BC1C-53C253BF249B}"/>
          </ac:spMkLst>
        </pc:spChg>
        <pc:spChg chg="mod">
          <ac:chgData name="DANIELE BALDINI" userId="2fc1efbb-6ad5-4100-86e6-f2e7a451296b" providerId="ADAL" clId="{D5C1FFD7-F279-4825-8BE3-D9ABAF26F41D}" dt="2024-06-17T15:49:26.913" v="8244" actId="207"/>
          <ac:spMkLst>
            <pc:docMk/>
            <pc:sldMk cId="2255287174" sldId="377"/>
            <ac:spMk id="32" creationId="{9F6A9DBF-1063-2DA7-3ED5-99CA005D1BD2}"/>
          </ac:spMkLst>
        </pc:spChg>
        <pc:grpChg chg="mod">
          <ac:chgData name="DANIELE BALDINI" userId="2fc1efbb-6ad5-4100-86e6-f2e7a451296b" providerId="ADAL" clId="{D5C1FFD7-F279-4825-8BE3-D9ABAF26F41D}" dt="2024-06-17T15:49:20.431" v="8241" actId="207"/>
          <ac:grpSpMkLst>
            <pc:docMk/>
            <pc:sldMk cId="2255287174" sldId="377"/>
            <ac:grpSpMk id="10" creationId="{3C1D7F7E-024F-DF12-C3C2-2C72A4F64932}"/>
          </ac:grpSpMkLst>
        </pc:grpChg>
      </pc:sldChg>
      <pc:sldChg chg="addSp modSp mod modTransition modAnim">
        <pc:chgData name="DANIELE BALDINI" userId="2fc1efbb-6ad5-4100-86e6-f2e7a451296b" providerId="ADAL" clId="{D5C1FFD7-F279-4825-8BE3-D9ABAF26F41D}" dt="2024-06-17T18:19:02.758" v="8454"/>
        <pc:sldMkLst>
          <pc:docMk/>
          <pc:sldMk cId="2255287174" sldId="378"/>
        </pc:sldMkLst>
        <pc:spChg chg="add mod">
          <ac:chgData name="DANIELE BALDINI" userId="2fc1efbb-6ad5-4100-86e6-f2e7a451296b" providerId="ADAL" clId="{D5C1FFD7-F279-4825-8BE3-D9ABAF26F41D}" dt="2024-06-17T15:50:29.478" v="8257" actId="164"/>
          <ac:spMkLst>
            <pc:docMk/>
            <pc:sldMk cId="2255287174" sldId="378"/>
            <ac:spMk id="2" creationId="{A147B536-5C7C-2FC0-7DCF-83F40F22AE49}"/>
          </ac:spMkLst>
        </pc:spChg>
        <pc:spChg chg="add mod">
          <ac:chgData name="DANIELE BALDINI" userId="2fc1efbb-6ad5-4100-86e6-f2e7a451296b" providerId="ADAL" clId="{D5C1FFD7-F279-4825-8BE3-D9ABAF26F41D}" dt="2024-06-17T15:50:19.207" v="8254" actId="164"/>
          <ac:spMkLst>
            <pc:docMk/>
            <pc:sldMk cId="2255287174" sldId="378"/>
            <ac:spMk id="33" creationId="{A62624E9-2ADC-55B5-5965-EB09C09E67D6}"/>
          </ac:spMkLst>
        </pc:spChg>
        <pc:spChg chg="add mod">
          <ac:chgData name="DANIELE BALDINI" userId="2fc1efbb-6ad5-4100-86e6-f2e7a451296b" providerId="ADAL" clId="{D5C1FFD7-F279-4825-8BE3-D9ABAF26F41D}" dt="2024-06-17T15:50:19.207" v="8254" actId="164"/>
          <ac:spMkLst>
            <pc:docMk/>
            <pc:sldMk cId="2255287174" sldId="378"/>
            <ac:spMk id="34" creationId="{4D1699E7-0253-7C52-D97D-93A9EABC0EEC}"/>
          </ac:spMkLst>
        </pc:spChg>
        <pc:grpChg chg="add mod">
          <ac:chgData name="DANIELE BALDINI" userId="2fc1efbb-6ad5-4100-86e6-f2e7a451296b" providerId="ADAL" clId="{D5C1FFD7-F279-4825-8BE3-D9ABAF26F41D}" dt="2024-06-17T15:50:29.478" v="8257" actId="164"/>
          <ac:grpSpMkLst>
            <pc:docMk/>
            <pc:sldMk cId="2255287174" sldId="378"/>
            <ac:grpSpMk id="35" creationId="{D3A35A2E-FA3A-6956-F8CB-4EE0198424F7}"/>
          </ac:grpSpMkLst>
        </pc:grpChg>
        <pc:grpChg chg="add mod">
          <ac:chgData name="DANIELE BALDINI" userId="2fc1efbb-6ad5-4100-86e6-f2e7a451296b" providerId="ADAL" clId="{D5C1FFD7-F279-4825-8BE3-D9ABAF26F41D}" dt="2024-06-17T15:50:29.478" v="8257" actId="164"/>
          <ac:grpSpMkLst>
            <pc:docMk/>
            <pc:sldMk cId="2255287174" sldId="378"/>
            <ac:grpSpMk id="36" creationId="{E06102B3-90C2-B2D6-168D-C345428FEDFB}"/>
          </ac:grpSpMkLst>
        </pc:grpChg>
      </pc:sldChg>
      <pc:sldChg chg="modSp add mod ord">
        <pc:chgData name="DANIELE BALDINI" userId="2fc1efbb-6ad5-4100-86e6-f2e7a451296b" providerId="ADAL" clId="{D5C1FFD7-F279-4825-8BE3-D9ABAF26F41D}" dt="2024-06-17T15:51:15.717" v="8266" actId="171"/>
        <pc:sldMkLst>
          <pc:docMk/>
          <pc:sldMk cId="226076494" sldId="379"/>
        </pc:sldMkLst>
        <pc:grpChg chg="ord">
          <ac:chgData name="DANIELE BALDINI" userId="2fc1efbb-6ad5-4100-86e6-f2e7a451296b" providerId="ADAL" clId="{D5C1FFD7-F279-4825-8BE3-D9ABAF26F41D}" dt="2024-06-17T15:51:15.717" v="8266" actId="171"/>
          <ac:grpSpMkLst>
            <pc:docMk/>
            <pc:sldMk cId="226076494" sldId="379"/>
            <ac:grpSpMk id="10" creationId="{3C1D7F7E-024F-DF12-C3C2-2C72A4F64932}"/>
          </ac:grpSpMkLst>
        </pc:grpChg>
        <pc:grpChg chg="ord">
          <ac:chgData name="DANIELE BALDINI" userId="2fc1efbb-6ad5-4100-86e6-f2e7a451296b" providerId="ADAL" clId="{D5C1FFD7-F279-4825-8BE3-D9ABAF26F41D}" dt="2024-06-17T15:51:08.019" v="8265" actId="166"/>
          <ac:grpSpMkLst>
            <pc:docMk/>
            <pc:sldMk cId="226076494" sldId="379"/>
            <ac:grpSpMk id="21" creationId="{79DD8AE0-E0A4-70C0-371D-4EB56AFBFB5C}"/>
          </ac:grpSpMkLst>
        </pc:grpChg>
      </pc:sldChg>
      <pc:sldChg chg="addSp modSp add mod modTransition modAnim">
        <pc:chgData name="DANIELE BALDINI" userId="2fc1efbb-6ad5-4100-86e6-f2e7a451296b" providerId="ADAL" clId="{D5C1FFD7-F279-4825-8BE3-D9ABAF26F41D}" dt="2024-06-17T18:19:02.758" v="8454"/>
        <pc:sldMkLst>
          <pc:docMk/>
          <pc:sldMk cId="1575453238" sldId="380"/>
        </pc:sldMkLst>
        <pc:spChg chg="add mod">
          <ac:chgData name="DANIELE BALDINI" userId="2fc1efbb-6ad5-4100-86e6-f2e7a451296b" providerId="ADAL" clId="{D5C1FFD7-F279-4825-8BE3-D9ABAF26F41D}" dt="2024-06-17T15:52:13.886" v="8282" actId="164"/>
          <ac:spMkLst>
            <pc:docMk/>
            <pc:sldMk cId="1575453238" sldId="380"/>
            <ac:spMk id="2" creationId="{78B63D4B-9921-9B2E-3A01-AA293723E126}"/>
          </ac:spMkLst>
        </pc:spChg>
        <pc:spChg chg="mod">
          <ac:chgData name="DANIELE BALDINI" userId="2fc1efbb-6ad5-4100-86e6-f2e7a451296b" providerId="ADAL" clId="{D5C1FFD7-F279-4825-8BE3-D9ABAF26F41D}" dt="2024-06-17T15:51:27.273" v="8268" actId="207"/>
          <ac:spMkLst>
            <pc:docMk/>
            <pc:sldMk cId="1575453238" sldId="380"/>
            <ac:spMk id="16" creationId="{3255A992-744D-DF91-7CF9-C5760BC992AA}"/>
          </ac:spMkLst>
        </pc:spChg>
        <pc:spChg chg="mod">
          <ac:chgData name="DANIELE BALDINI" userId="2fc1efbb-6ad5-4100-86e6-f2e7a451296b" providerId="ADAL" clId="{D5C1FFD7-F279-4825-8BE3-D9ABAF26F41D}" dt="2024-06-17T15:51:27.273" v="8268" actId="207"/>
          <ac:spMkLst>
            <pc:docMk/>
            <pc:sldMk cId="1575453238" sldId="380"/>
            <ac:spMk id="20" creationId="{F032EB6B-8BC5-D4EA-6CDA-C7E7479F9038}"/>
          </ac:spMkLst>
        </pc:spChg>
        <pc:spChg chg="mod">
          <ac:chgData name="DANIELE BALDINI" userId="2fc1efbb-6ad5-4100-86e6-f2e7a451296b" providerId="ADAL" clId="{D5C1FFD7-F279-4825-8BE3-D9ABAF26F41D}" dt="2024-06-17T15:52:22.178" v="8285" actId="1076"/>
          <ac:spMkLst>
            <pc:docMk/>
            <pc:sldMk cId="1575453238" sldId="380"/>
            <ac:spMk id="32" creationId="{9F6A9DBF-1063-2DA7-3ED5-99CA005D1BD2}"/>
          </ac:spMkLst>
        </pc:spChg>
        <pc:spChg chg="add mod">
          <ac:chgData name="DANIELE BALDINI" userId="2fc1efbb-6ad5-4100-86e6-f2e7a451296b" providerId="ADAL" clId="{D5C1FFD7-F279-4825-8BE3-D9ABAF26F41D}" dt="2024-06-17T15:52:13.886" v="8282" actId="164"/>
          <ac:spMkLst>
            <pc:docMk/>
            <pc:sldMk cId="1575453238" sldId="380"/>
            <ac:spMk id="33" creationId="{AC3B39F8-E118-F33F-1E4C-ECD767D740EA}"/>
          </ac:spMkLst>
        </pc:spChg>
        <pc:grpChg chg="mod">
          <ac:chgData name="DANIELE BALDINI" userId="2fc1efbb-6ad5-4100-86e6-f2e7a451296b" providerId="ADAL" clId="{D5C1FFD7-F279-4825-8BE3-D9ABAF26F41D}" dt="2024-06-17T15:51:27.273" v="8268" actId="207"/>
          <ac:grpSpMkLst>
            <pc:docMk/>
            <pc:sldMk cId="1575453238" sldId="380"/>
            <ac:grpSpMk id="21" creationId="{79DD8AE0-E0A4-70C0-371D-4EB56AFBFB5C}"/>
          </ac:grpSpMkLst>
        </pc:grpChg>
        <pc:grpChg chg="add mod">
          <ac:chgData name="DANIELE BALDINI" userId="2fc1efbb-6ad5-4100-86e6-f2e7a451296b" providerId="ADAL" clId="{D5C1FFD7-F279-4825-8BE3-D9ABAF26F41D}" dt="2024-06-17T15:52:35.328" v="8288" actId="12789"/>
          <ac:grpSpMkLst>
            <pc:docMk/>
            <pc:sldMk cId="1575453238" sldId="380"/>
            <ac:grpSpMk id="34" creationId="{13DB42D2-5BE2-BF9D-5FDE-045541188AA2}"/>
          </ac:grpSpMkLst>
        </pc:grpChg>
      </pc:sldChg>
      <pc:sldChg chg="addSp modSp add mod ord modTransition modAnim">
        <pc:chgData name="DANIELE BALDINI" userId="2fc1efbb-6ad5-4100-86e6-f2e7a451296b" providerId="ADAL" clId="{D5C1FFD7-F279-4825-8BE3-D9ABAF26F41D}" dt="2024-06-17T18:19:02.758" v="8454"/>
        <pc:sldMkLst>
          <pc:docMk/>
          <pc:sldMk cId="2603406051" sldId="381"/>
        </pc:sldMkLst>
        <pc:spChg chg="add mod">
          <ac:chgData name="DANIELE BALDINI" userId="2fc1efbb-6ad5-4100-86e6-f2e7a451296b" providerId="ADAL" clId="{D5C1FFD7-F279-4825-8BE3-D9ABAF26F41D}" dt="2024-06-17T15:54:36.012" v="8313" actId="164"/>
          <ac:spMkLst>
            <pc:docMk/>
            <pc:sldMk cId="2603406051" sldId="381"/>
            <ac:spMk id="2" creationId="{4A8A4ECF-94FE-DA27-48CE-87AAE24CCEFC}"/>
          </ac:spMkLst>
        </pc:spChg>
        <pc:spChg chg="mod">
          <ac:chgData name="DANIELE BALDINI" userId="2fc1efbb-6ad5-4100-86e6-f2e7a451296b" providerId="ADAL" clId="{D5C1FFD7-F279-4825-8BE3-D9ABAF26F41D}" dt="2024-06-17T15:53:48.636" v="8299" actId="207"/>
          <ac:spMkLst>
            <pc:docMk/>
            <pc:sldMk cId="2603406051" sldId="381"/>
            <ac:spMk id="11" creationId="{6E5FCA80-5B95-A82D-8CCA-EEC95EFFA712}"/>
          </ac:spMkLst>
        </pc:spChg>
        <pc:spChg chg="mod">
          <ac:chgData name="DANIELE BALDINI" userId="2fc1efbb-6ad5-4100-86e6-f2e7a451296b" providerId="ADAL" clId="{D5C1FFD7-F279-4825-8BE3-D9ABAF26F41D}" dt="2024-06-17T15:53:48.636" v="8299" actId="207"/>
          <ac:spMkLst>
            <pc:docMk/>
            <pc:sldMk cId="2603406051" sldId="381"/>
            <ac:spMk id="22" creationId="{24ED14FD-4233-9683-E54E-5F874684D1A9}"/>
          </ac:spMkLst>
        </pc:spChg>
        <pc:spChg chg="mod">
          <ac:chgData name="DANIELE BALDINI" userId="2fc1efbb-6ad5-4100-86e6-f2e7a451296b" providerId="ADAL" clId="{D5C1FFD7-F279-4825-8BE3-D9ABAF26F41D}" dt="2024-06-17T15:53:54.097" v="8302" actId="207"/>
          <ac:spMkLst>
            <pc:docMk/>
            <pc:sldMk cId="2603406051" sldId="381"/>
            <ac:spMk id="32" creationId="{9F6A9DBF-1063-2DA7-3ED5-99CA005D1BD2}"/>
          </ac:spMkLst>
        </pc:spChg>
        <pc:spChg chg="add mod">
          <ac:chgData name="DANIELE BALDINI" userId="2fc1efbb-6ad5-4100-86e6-f2e7a451296b" providerId="ADAL" clId="{D5C1FFD7-F279-4825-8BE3-D9ABAF26F41D}" dt="2024-06-17T15:54:36.012" v="8313" actId="164"/>
          <ac:spMkLst>
            <pc:docMk/>
            <pc:sldMk cId="2603406051" sldId="381"/>
            <ac:spMk id="33" creationId="{33CA4669-4B5E-F688-7F97-D9692896F4D1}"/>
          </ac:spMkLst>
        </pc:spChg>
        <pc:grpChg chg="mod ord">
          <ac:chgData name="DANIELE BALDINI" userId="2fc1efbb-6ad5-4100-86e6-f2e7a451296b" providerId="ADAL" clId="{D5C1FFD7-F279-4825-8BE3-D9ABAF26F41D}" dt="2024-06-17T15:53:48.636" v="8299" actId="207"/>
          <ac:grpSpMkLst>
            <pc:docMk/>
            <pc:sldMk cId="2603406051" sldId="381"/>
            <ac:grpSpMk id="12" creationId="{1FC00EDA-0D8F-C6EB-B52E-EB9394A585DE}"/>
          </ac:grpSpMkLst>
        </pc:grpChg>
        <pc:grpChg chg="ord">
          <ac:chgData name="DANIELE BALDINI" userId="2fc1efbb-6ad5-4100-86e6-f2e7a451296b" providerId="ADAL" clId="{D5C1FFD7-F279-4825-8BE3-D9ABAF26F41D}" dt="2024-06-17T15:53:34.565" v="8297" actId="171"/>
          <ac:grpSpMkLst>
            <pc:docMk/>
            <pc:sldMk cId="2603406051" sldId="381"/>
            <ac:grpSpMk id="21" creationId="{79DD8AE0-E0A4-70C0-371D-4EB56AFBFB5C}"/>
          </ac:grpSpMkLst>
        </pc:grpChg>
        <pc:grpChg chg="add mod">
          <ac:chgData name="DANIELE BALDINI" userId="2fc1efbb-6ad5-4100-86e6-f2e7a451296b" providerId="ADAL" clId="{D5C1FFD7-F279-4825-8BE3-D9ABAF26F41D}" dt="2024-06-17T15:56:14.822" v="8330" actId="1076"/>
          <ac:grpSpMkLst>
            <pc:docMk/>
            <pc:sldMk cId="2603406051" sldId="381"/>
            <ac:grpSpMk id="34" creationId="{87EB9970-5413-21E7-61F2-18C1DFEBA585}"/>
          </ac:grpSpMkLst>
        </pc:grpChg>
      </pc:sldChg>
      <pc:sldChg chg="modSp add mod ord">
        <pc:chgData name="DANIELE BALDINI" userId="2fc1efbb-6ad5-4100-86e6-f2e7a451296b" providerId="ADAL" clId="{D5C1FFD7-F279-4825-8BE3-D9ABAF26F41D}" dt="2024-06-17T15:56:04.025" v="8329" actId="207"/>
        <pc:sldMkLst>
          <pc:docMk/>
          <pc:sldMk cId="1978268066" sldId="382"/>
        </pc:sldMkLst>
        <pc:spChg chg="mod">
          <ac:chgData name="DANIELE BALDINI" userId="2fc1efbb-6ad5-4100-86e6-f2e7a451296b" providerId="ADAL" clId="{D5C1FFD7-F279-4825-8BE3-D9ABAF26F41D}" dt="2024-06-17T15:56:04.025" v="8329" actId="207"/>
          <ac:spMkLst>
            <pc:docMk/>
            <pc:sldMk cId="1978268066" sldId="382"/>
            <ac:spMk id="11" creationId="{6E5FCA80-5B95-A82D-8CCA-EEC95EFFA712}"/>
          </ac:spMkLst>
        </pc:spChg>
        <pc:spChg chg="mod">
          <ac:chgData name="DANIELE BALDINI" userId="2fc1efbb-6ad5-4100-86e6-f2e7a451296b" providerId="ADAL" clId="{D5C1FFD7-F279-4825-8BE3-D9ABAF26F41D}" dt="2024-06-17T15:56:04.025" v="8329" actId="207"/>
          <ac:spMkLst>
            <pc:docMk/>
            <pc:sldMk cId="1978268066" sldId="382"/>
            <ac:spMk id="22" creationId="{24ED14FD-4233-9683-E54E-5F874684D1A9}"/>
          </ac:spMkLst>
        </pc:spChg>
        <pc:grpChg chg="mod ord">
          <ac:chgData name="DANIELE BALDINI" userId="2fc1efbb-6ad5-4100-86e6-f2e7a451296b" providerId="ADAL" clId="{D5C1FFD7-F279-4825-8BE3-D9ABAF26F41D}" dt="2024-06-17T15:56:04.025" v="8329" actId="207"/>
          <ac:grpSpMkLst>
            <pc:docMk/>
            <pc:sldMk cId="1978268066" sldId="382"/>
            <ac:grpSpMk id="12" creationId="{1FC00EDA-0D8F-C6EB-B52E-EB9394A585DE}"/>
          </ac:grpSpMkLst>
        </pc:grpChg>
        <pc:grpChg chg="ord">
          <ac:chgData name="DANIELE BALDINI" userId="2fc1efbb-6ad5-4100-86e6-f2e7a451296b" providerId="ADAL" clId="{D5C1FFD7-F279-4825-8BE3-D9ABAF26F41D}" dt="2024-06-17T15:55:49.587" v="8326" actId="171"/>
          <ac:grpSpMkLst>
            <pc:docMk/>
            <pc:sldMk cId="1978268066" sldId="382"/>
            <ac:grpSpMk id="21" creationId="{79DD8AE0-E0A4-70C0-371D-4EB56AFBFB5C}"/>
          </ac:grpSpMkLst>
        </pc:grpChg>
      </pc:sldChg>
      <pc:sldChg chg="addSp modSp mod">
        <pc:chgData name="DANIELE BALDINI" userId="2fc1efbb-6ad5-4100-86e6-f2e7a451296b" providerId="ADAL" clId="{D5C1FFD7-F279-4825-8BE3-D9ABAF26F41D}" dt="2024-06-17T18:21:21.958" v="8458" actId="14100"/>
        <pc:sldMkLst>
          <pc:docMk/>
          <pc:sldMk cId="660905487" sldId="383"/>
        </pc:sldMkLst>
        <pc:spChg chg="mod">
          <ac:chgData name="DANIELE BALDINI" userId="2fc1efbb-6ad5-4100-86e6-f2e7a451296b" providerId="ADAL" clId="{D5C1FFD7-F279-4825-8BE3-D9ABAF26F41D}" dt="2024-06-17T18:17:19.087" v="8444" actId="1076"/>
          <ac:spMkLst>
            <pc:docMk/>
            <pc:sldMk cId="660905487" sldId="383"/>
            <ac:spMk id="7" creationId="{2D8F4902-1FC7-6DE6-C14A-ECB913B17B81}"/>
          </ac:spMkLst>
        </pc:spChg>
        <pc:spChg chg="mod">
          <ac:chgData name="DANIELE BALDINI" userId="2fc1efbb-6ad5-4100-86e6-f2e7a451296b" providerId="ADAL" clId="{D5C1FFD7-F279-4825-8BE3-D9ABAF26F41D}" dt="2024-06-17T18:16:08.715" v="8436" actId="164"/>
          <ac:spMkLst>
            <pc:docMk/>
            <pc:sldMk cId="660905487" sldId="383"/>
            <ac:spMk id="9" creationId="{25409E0E-65FE-DA19-6ED7-E8B484281CEB}"/>
          </ac:spMkLst>
        </pc:spChg>
        <pc:spChg chg="mod">
          <ac:chgData name="DANIELE BALDINI" userId="2fc1efbb-6ad5-4100-86e6-f2e7a451296b" providerId="ADAL" clId="{D5C1FFD7-F279-4825-8BE3-D9ABAF26F41D}" dt="2024-06-17T18:17:19.087" v="8444" actId="1076"/>
          <ac:spMkLst>
            <pc:docMk/>
            <pc:sldMk cId="660905487" sldId="383"/>
            <ac:spMk id="10" creationId="{39DB09B9-4955-E74A-94B3-2011F150E721}"/>
          </ac:spMkLst>
        </pc:spChg>
        <pc:spChg chg="mod">
          <ac:chgData name="DANIELE BALDINI" userId="2fc1efbb-6ad5-4100-86e6-f2e7a451296b" providerId="ADAL" clId="{D5C1FFD7-F279-4825-8BE3-D9ABAF26F41D}" dt="2024-06-17T18:16:08.715" v="8436" actId="164"/>
          <ac:spMkLst>
            <pc:docMk/>
            <pc:sldMk cId="660905487" sldId="383"/>
            <ac:spMk id="11" creationId="{98D5051D-8A9A-1EF0-02F0-F882F8A210DA}"/>
          </ac:spMkLst>
        </pc:spChg>
        <pc:spChg chg="mod">
          <ac:chgData name="DANIELE BALDINI" userId="2fc1efbb-6ad5-4100-86e6-f2e7a451296b" providerId="ADAL" clId="{D5C1FFD7-F279-4825-8BE3-D9ABAF26F41D}" dt="2024-06-17T18:16:58.315" v="8442" actId="12789"/>
          <ac:spMkLst>
            <pc:docMk/>
            <pc:sldMk cId="660905487" sldId="383"/>
            <ac:spMk id="12" creationId="{1F2F0B11-F3B3-23F9-79F6-0E151EE8BEC6}"/>
          </ac:spMkLst>
        </pc:spChg>
        <pc:spChg chg="mod">
          <ac:chgData name="DANIELE BALDINI" userId="2fc1efbb-6ad5-4100-86e6-f2e7a451296b" providerId="ADAL" clId="{D5C1FFD7-F279-4825-8BE3-D9ABAF26F41D}" dt="2024-06-17T18:16:08.715" v="8436" actId="164"/>
          <ac:spMkLst>
            <pc:docMk/>
            <pc:sldMk cId="660905487" sldId="383"/>
            <ac:spMk id="14" creationId="{BE54822A-6299-2D30-5610-220A3D20A694}"/>
          </ac:spMkLst>
        </pc:spChg>
        <pc:spChg chg="mod">
          <ac:chgData name="DANIELE BALDINI" userId="2fc1efbb-6ad5-4100-86e6-f2e7a451296b" providerId="ADAL" clId="{D5C1FFD7-F279-4825-8BE3-D9ABAF26F41D}" dt="2024-06-17T18:16:08.715" v="8436" actId="164"/>
          <ac:spMkLst>
            <pc:docMk/>
            <pc:sldMk cId="660905487" sldId="383"/>
            <ac:spMk id="15" creationId="{71013B66-350A-E2CB-D7F8-E9F8DE626D9F}"/>
          </ac:spMkLst>
        </pc:spChg>
        <pc:spChg chg="mod">
          <ac:chgData name="DANIELE BALDINI" userId="2fc1efbb-6ad5-4100-86e6-f2e7a451296b" providerId="ADAL" clId="{D5C1FFD7-F279-4825-8BE3-D9ABAF26F41D}" dt="2024-06-17T18:16:08.715" v="8436" actId="164"/>
          <ac:spMkLst>
            <pc:docMk/>
            <pc:sldMk cId="660905487" sldId="383"/>
            <ac:spMk id="16" creationId="{4AB6B73D-03DC-9473-70EA-3CB37ACE393B}"/>
          </ac:spMkLst>
        </pc:spChg>
        <pc:spChg chg="mod">
          <ac:chgData name="DANIELE BALDINI" userId="2fc1efbb-6ad5-4100-86e6-f2e7a451296b" providerId="ADAL" clId="{D5C1FFD7-F279-4825-8BE3-D9ABAF26F41D}" dt="2024-06-17T18:16:08.715" v="8436" actId="164"/>
          <ac:spMkLst>
            <pc:docMk/>
            <pc:sldMk cId="660905487" sldId="383"/>
            <ac:spMk id="17" creationId="{DD022D92-D2D6-0916-68B2-04860B9493FC}"/>
          </ac:spMkLst>
        </pc:spChg>
        <pc:spChg chg="mod">
          <ac:chgData name="DANIELE BALDINI" userId="2fc1efbb-6ad5-4100-86e6-f2e7a451296b" providerId="ADAL" clId="{D5C1FFD7-F279-4825-8BE3-D9ABAF26F41D}" dt="2024-06-17T18:16:08.715" v="8436" actId="164"/>
          <ac:spMkLst>
            <pc:docMk/>
            <pc:sldMk cId="660905487" sldId="383"/>
            <ac:spMk id="18" creationId="{911D4F95-29FB-2EC9-C539-D5A53B08EAE6}"/>
          </ac:spMkLst>
        </pc:spChg>
        <pc:spChg chg="mod">
          <ac:chgData name="DANIELE BALDINI" userId="2fc1efbb-6ad5-4100-86e6-f2e7a451296b" providerId="ADAL" clId="{D5C1FFD7-F279-4825-8BE3-D9ABAF26F41D}" dt="2024-06-17T18:16:08.715" v="8436" actId="164"/>
          <ac:spMkLst>
            <pc:docMk/>
            <pc:sldMk cId="660905487" sldId="383"/>
            <ac:spMk id="19" creationId="{ADB8FF43-A52D-43C9-44DB-F32759BAD808}"/>
          </ac:spMkLst>
        </pc:spChg>
        <pc:spChg chg="mod">
          <ac:chgData name="DANIELE BALDINI" userId="2fc1efbb-6ad5-4100-86e6-f2e7a451296b" providerId="ADAL" clId="{D5C1FFD7-F279-4825-8BE3-D9ABAF26F41D}" dt="2024-06-17T18:16:08.715" v="8436" actId="164"/>
          <ac:spMkLst>
            <pc:docMk/>
            <pc:sldMk cId="660905487" sldId="383"/>
            <ac:spMk id="21" creationId="{9A7D2578-68FD-8CAF-C62C-2E090908D14E}"/>
          </ac:spMkLst>
        </pc:spChg>
        <pc:spChg chg="mod">
          <ac:chgData name="DANIELE BALDINI" userId="2fc1efbb-6ad5-4100-86e6-f2e7a451296b" providerId="ADAL" clId="{D5C1FFD7-F279-4825-8BE3-D9ABAF26F41D}" dt="2024-06-17T18:16:08.715" v="8436" actId="164"/>
          <ac:spMkLst>
            <pc:docMk/>
            <pc:sldMk cId="660905487" sldId="383"/>
            <ac:spMk id="22" creationId="{F65BB415-8C15-63DA-25C5-2132AAFC5FA9}"/>
          </ac:spMkLst>
        </pc:spChg>
        <pc:grpChg chg="add mod">
          <ac:chgData name="DANIELE BALDINI" userId="2fc1efbb-6ad5-4100-86e6-f2e7a451296b" providerId="ADAL" clId="{D5C1FFD7-F279-4825-8BE3-D9ABAF26F41D}" dt="2024-06-17T18:16:11.381" v="8437" actId="12788"/>
          <ac:grpSpMkLst>
            <pc:docMk/>
            <pc:sldMk cId="660905487" sldId="383"/>
            <ac:grpSpMk id="2" creationId="{DE2F3433-D00F-5111-0310-4EE52BF52DFD}"/>
          </ac:grpSpMkLst>
        </pc:grpChg>
        <pc:graphicFrameChg chg="mod modGraphic">
          <ac:chgData name="DANIELE BALDINI" userId="2fc1efbb-6ad5-4100-86e6-f2e7a451296b" providerId="ADAL" clId="{D5C1FFD7-F279-4825-8BE3-D9ABAF26F41D}" dt="2024-06-17T18:17:19.087" v="8444" actId="1076"/>
          <ac:graphicFrameMkLst>
            <pc:docMk/>
            <pc:sldMk cId="660905487" sldId="383"/>
            <ac:graphicFrameMk id="3" creationId="{7182A4CA-C24C-488D-E4AB-38CF011FF4AD}"/>
          </ac:graphicFrameMkLst>
        </pc:graphicFrameChg>
        <pc:graphicFrameChg chg="mod modGraphic">
          <ac:chgData name="DANIELE BALDINI" userId="2fc1efbb-6ad5-4100-86e6-f2e7a451296b" providerId="ADAL" clId="{D5C1FFD7-F279-4825-8BE3-D9ABAF26F41D}" dt="2024-06-17T18:16:58.676" v="8443" actId="12789"/>
          <ac:graphicFrameMkLst>
            <pc:docMk/>
            <pc:sldMk cId="660905487" sldId="383"/>
            <ac:graphicFrameMk id="5" creationId="{5B5E21D4-DEDD-02C2-DE0E-3A08E33EBEC7}"/>
          </ac:graphicFrameMkLst>
        </pc:graphicFrameChg>
        <pc:picChg chg="mod">
          <ac:chgData name="DANIELE BALDINI" userId="2fc1efbb-6ad5-4100-86e6-f2e7a451296b" providerId="ADAL" clId="{D5C1FFD7-F279-4825-8BE3-D9ABAF26F41D}" dt="2024-06-17T18:21:14.032" v="8457" actId="14100"/>
          <ac:picMkLst>
            <pc:docMk/>
            <pc:sldMk cId="660905487" sldId="383"/>
            <ac:picMk id="8" creationId="{7AA6D3CC-8310-7785-2B5D-256400CCD4DF}"/>
          </ac:picMkLst>
        </pc:picChg>
        <pc:picChg chg="mod">
          <ac:chgData name="DANIELE BALDINI" userId="2fc1efbb-6ad5-4100-86e6-f2e7a451296b" providerId="ADAL" clId="{D5C1FFD7-F279-4825-8BE3-D9ABAF26F41D}" dt="2024-06-17T18:21:21.958" v="8458" actId="14100"/>
          <ac:picMkLst>
            <pc:docMk/>
            <pc:sldMk cId="660905487" sldId="383"/>
            <ac:picMk id="20" creationId="{1F2EAC12-D069-B97F-AAE8-88C6DDE43BE5}"/>
          </ac:picMkLst>
        </pc:picChg>
      </pc:sldChg>
    </pc:docChg>
  </pc:docChgLst>
  <pc:docChgLst>
    <pc:chgData name="RICCARDO CATANEO" userId="c207ec94-9c49-47de-b86b-81d2d26f3681" providerId="ADAL" clId="{FAAE2170-60FD-4043-8E15-E29018CC937C}"/>
    <pc:docChg chg="undo custSel addSld delSld modSld sldOrd">
      <pc:chgData name="RICCARDO CATANEO" userId="c207ec94-9c49-47de-b86b-81d2d26f3681" providerId="ADAL" clId="{FAAE2170-60FD-4043-8E15-E29018CC937C}" dt="2024-06-17T16:40:39.544" v="21500" actId="114"/>
      <pc:docMkLst>
        <pc:docMk/>
      </pc:docMkLst>
      <pc:sldChg chg="modSp mod">
        <pc:chgData name="RICCARDO CATANEO" userId="c207ec94-9c49-47de-b86b-81d2d26f3681" providerId="ADAL" clId="{FAAE2170-60FD-4043-8E15-E29018CC937C}" dt="2024-06-12T12:57:53.981" v="146" actId="20577"/>
        <pc:sldMkLst>
          <pc:docMk/>
          <pc:sldMk cId="3951614649" sldId="256"/>
        </pc:sldMkLst>
        <pc:spChg chg="mod">
          <ac:chgData name="RICCARDO CATANEO" userId="c207ec94-9c49-47de-b86b-81d2d26f3681" providerId="ADAL" clId="{FAAE2170-60FD-4043-8E15-E29018CC937C}" dt="2024-06-12T12:57:53.981" v="146" actId="20577"/>
          <ac:spMkLst>
            <pc:docMk/>
            <pc:sldMk cId="3951614649" sldId="256"/>
            <ac:spMk id="2" creationId="{44B5489B-0DE9-5F25-2F1B-368FF1787C97}"/>
          </ac:spMkLst>
        </pc:spChg>
      </pc:sldChg>
      <pc:sldChg chg="new del">
        <pc:chgData name="RICCARDO CATANEO" userId="c207ec94-9c49-47de-b86b-81d2d26f3681" providerId="ADAL" clId="{FAAE2170-60FD-4043-8E15-E29018CC937C}" dt="2024-06-12T12:37:46.831" v="1" actId="47"/>
        <pc:sldMkLst>
          <pc:docMk/>
          <pc:sldMk cId="2183899153" sldId="257"/>
        </pc:sldMkLst>
      </pc:sldChg>
      <pc:sldChg chg="add">
        <pc:chgData name="RICCARDO CATANEO" userId="c207ec94-9c49-47de-b86b-81d2d26f3681" providerId="ADAL" clId="{FAAE2170-60FD-4043-8E15-E29018CC937C}" dt="2024-06-12T12:37:52" v="2" actId="2890"/>
        <pc:sldMkLst>
          <pc:docMk/>
          <pc:sldMk cId="2235415322" sldId="257"/>
        </pc:sldMkLst>
      </pc:sldChg>
      <pc:sldChg chg="addSp modSp mod">
        <pc:chgData name="RICCARDO CATANEO" userId="c207ec94-9c49-47de-b86b-81d2d26f3681" providerId="ADAL" clId="{FAAE2170-60FD-4043-8E15-E29018CC937C}" dt="2024-06-17T16:37:14.640" v="21499" actId="108"/>
        <pc:sldMkLst>
          <pc:docMk/>
          <pc:sldMk cId="2369103080" sldId="257"/>
        </pc:sldMkLst>
        <pc:spChg chg="add mod">
          <ac:chgData name="RICCARDO CATANEO" userId="c207ec94-9c49-47de-b86b-81d2d26f3681" providerId="ADAL" clId="{FAAE2170-60FD-4043-8E15-E29018CC937C}" dt="2024-06-12T12:40:21.879" v="47" actId="790"/>
          <ac:spMkLst>
            <pc:docMk/>
            <pc:sldMk cId="2369103080" sldId="257"/>
            <ac:spMk id="2" creationId="{4FC30ECD-D4DC-F3C7-F129-B1C0D24653E5}"/>
          </ac:spMkLst>
        </pc:spChg>
        <pc:spChg chg="add mod">
          <ac:chgData name="RICCARDO CATANEO" userId="c207ec94-9c49-47de-b86b-81d2d26f3681" providerId="ADAL" clId="{FAAE2170-60FD-4043-8E15-E29018CC937C}" dt="2024-06-12T12:49:42.194" v="118" actId="207"/>
          <ac:spMkLst>
            <pc:docMk/>
            <pc:sldMk cId="2369103080" sldId="257"/>
            <ac:spMk id="3" creationId="{420B1A23-5F6C-21BF-3E13-EB06F78632CA}"/>
          </ac:spMkLst>
        </pc:spChg>
        <pc:spChg chg="add mod">
          <ac:chgData name="RICCARDO CATANEO" userId="c207ec94-9c49-47de-b86b-81d2d26f3681" providerId="ADAL" clId="{FAAE2170-60FD-4043-8E15-E29018CC937C}" dt="2024-06-17T16:37:14.640" v="21499" actId="108"/>
          <ac:spMkLst>
            <pc:docMk/>
            <pc:sldMk cId="2369103080" sldId="257"/>
            <ac:spMk id="6" creationId="{D6B40BFC-A87F-40B0-B1AC-973ED1B886BF}"/>
          </ac:spMkLst>
        </pc:spChg>
      </pc:sldChg>
      <pc:sldChg chg="delSp mod">
        <pc:chgData name="RICCARDO CATANEO" userId="c207ec94-9c49-47de-b86b-81d2d26f3681" providerId="ADAL" clId="{FAAE2170-60FD-4043-8E15-E29018CC937C}" dt="2024-06-12T12:38:00.459" v="3" actId="478"/>
        <pc:sldMkLst>
          <pc:docMk/>
          <pc:sldMk cId="2235415322" sldId="258"/>
        </pc:sldMkLst>
        <pc:spChg chg="del">
          <ac:chgData name="RICCARDO CATANEO" userId="c207ec94-9c49-47de-b86b-81d2d26f3681" providerId="ADAL" clId="{FAAE2170-60FD-4043-8E15-E29018CC937C}" dt="2024-06-12T12:38:00.459" v="3" actId="478"/>
          <ac:spMkLst>
            <pc:docMk/>
            <pc:sldMk cId="2235415322" sldId="258"/>
            <ac:spMk id="4" creationId="{C3463A64-0BA7-88D5-395E-D9158CB1B3ED}"/>
          </ac:spMkLst>
        </pc:spChg>
      </pc:sldChg>
      <pc:sldChg chg="modSp add mod">
        <pc:chgData name="RICCARDO CATANEO" userId="c207ec94-9c49-47de-b86b-81d2d26f3681" providerId="ADAL" clId="{FAAE2170-60FD-4043-8E15-E29018CC937C}" dt="2024-06-17T16:40:39.544" v="21500" actId="114"/>
        <pc:sldMkLst>
          <pc:docMk/>
          <pc:sldMk cId="2936673766" sldId="258"/>
        </pc:sldMkLst>
        <pc:spChg chg="mod">
          <ac:chgData name="RICCARDO CATANEO" userId="c207ec94-9c49-47de-b86b-81d2d26f3681" providerId="ADAL" clId="{FAAE2170-60FD-4043-8E15-E29018CC937C}" dt="2024-06-12T12:58:08.192" v="152" actId="20577"/>
          <ac:spMkLst>
            <pc:docMk/>
            <pc:sldMk cId="2936673766" sldId="258"/>
            <ac:spMk id="2" creationId="{4FC30ECD-D4DC-F3C7-F129-B1C0D24653E5}"/>
          </ac:spMkLst>
        </pc:spChg>
        <pc:spChg chg="mod">
          <ac:chgData name="RICCARDO CATANEO" userId="c207ec94-9c49-47de-b86b-81d2d26f3681" providerId="ADAL" clId="{FAAE2170-60FD-4043-8E15-E29018CC937C}" dt="2024-06-17T16:40:39.544" v="21500" actId="114"/>
          <ac:spMkLst>
            <pc:docMk/>
            <pc:sldMk cId="2936673766" sldId="258"/>
            <ac:spMk id="3" creationId="{420B1A23-5F6C-21BF-3E13-EB06F78632CA}"/>
          </ac:spMkLst>
        </pc:spChg>
      </pc:sldChg>
      <pc:sldChg chg="delSp modSp del mod">
        <pc:chgData name="RICCARDO CATANEO" userId="c207ec94-9c49-47de-b86b-81d2d26f3681" providerId="ADAL" clId="{FAAE2170-60FD-4043-8E15-E29018CC937C}" dt="2024-06-12T12:49:10.737" v="116" actId="47"/>
        <pc:sldMkLst>
          <pc:docMk/>
          <pc:sldMk cId="1310766629" sldId="259"/>
        </pc:sldMkLst>
        <pc:spChg chg="mod">
          <ac:chgData name="RICCARDO CATANEO" userId="c207ec94-9c49-47de-b86b-81d2d26f3681" providerId="ADAL" clId="{FAAE2170-60FD-4043-8E15-E29018CC937C}" dt="2024-06-12T12:48:51.670" v="114" actId="20577"/>
          <ac:spMkLst>
            <pc:docMk/>
            <pc:sldMk cId="1310766629" sldId="259"/>
            <ac:spMk id="2" creationId="{4FC30ECD-D4DC-F3C7-F129-B1C0D24653E5}"/>
          </ac:spMkLst>
        </pc:spChg>
        <pc:spChg chg="del">
          <ac:chgData name="RICCARDO CATANEO" userId="c207ec94-9c49-47de-b86b-81d2d26f3681" providerId="ADAL" clId="{FAAE2170-60FD-4043-8E15-E29018CC937C}" dt="2024-06-12T12:48:59.350" v="115" actId="478"/>
          <ac:spMkLst>
            <pc:docMk/>
            <pc:sldMk cId="1310766629" sldId="259"/>
            <ac:spMk id="3" creationId="{420B1A23-5F6C-21BF-3E13-EB06F78632CA}"/>
          </ac:spMkLst>
        </pc:spChg>
      </pc:sldChg>
      <pc:sldChg chg="addSp delSp modSp add mod ord">
        <pc:chgData name="RICCARDO CATANEO" userId="c207ec94-9c49-47de-b86b-81d2d26f3681" providerId="ADAL" clId="{FAAE2170-60FD-4043-8E15-E29018CC937C}" dt="2024-06-12T14:05:49.343" v="2225" actId="20577"/>
        <pc:sldMkLst>
          <pc:docMk/>
          <pc:sldMk cId="1833312439" sldId="259"/>
        </pc:sldMkLst>
        <pc:spChg chg="mod">
          <ac:chgData name="RICCARDO CATANEO" userId="c207ec94-9c49-47de-b86b-81d2d26f3681" providerId="ADAL" clId="{FAAE2170-60FD-4043-8E15-E29018CC937C}" dt="2024-06-12T13:05:52.640" v="457" actId="20577"/>
          <ac:spMkLst>
            <pc:docMk/>
            <pc:sldMk cId="1833312439" sldId="259"/>
            <ac:spMk id="2" creationId="{4FC30ECD-D4DC-F3C7-F129-B1C0D24653E5}"/>
          </ac:spMkLst>
        </pc:spChg>
        <pc:spChg chg="del mod">
          <ac:chgData name="RICCARDO CATANEO" userId="c207ec94-9c49-47de-b86b-81d2d26f3681" providerId="ADAL" clId="{FAAE2170-60FD-4043-8E15-E29018CC937C}" dt="2024-06-12T13:05:58.362" v="461"/>
          <ac:spMkLst>
            <pc:docMk/>
            <pc:sldMk cId="1833312439" sldId="259"/>
            <ac:spMk id="3" creationId="{420B1A23-5F6C-21BF-3E13-EB06F78632CA}"/>
          </ac:spMkLst>
        </pc:spChg>
        <pc:spChg chg="add mod">
          <ac:chgData name="RICCARDO CATANEO" userId="c207ec94-9c49-47de-b86b-81d2d26f3681" providerId="ADAL" clId="{FAAE2170-60FD-4043-8E15-E29018CC937C}" dt="2024-06-12T14:05:49.343" v="2225" actId="20577"/>
          <ac:spMkLst>
            <pc:docMk/>
            <pc:sldMk cId="1833312439" sldId="259"/>
            <ac:spMk id="4" creationId="{16AC4B15-8B3A-50F0-6D68-094D45F510CD}"/>
          </ac:spMkLst>
        </pc:spChg>
        <pc:spChg chg="mod">
          <ac:chgData name="RICCARDO CATANEO" userId="c207ec94-9c49-47de-b86b-81d2d26f3681" providerId="ADAL" clId="{FAAE2170-60FD-4043-8E15-E29018CC937C}" dt="2024-06-12T13:26:30.741" v="1299" actId="14100"/>
          <ac:spMkLst>
            <pc:docMk/>
            <pc:sldMk cId="1833312439" sldId="259"/>
            <ac:spMk id="5" creationId="{EE1A66B7-4A09-AB92-4486-4867883E2340}"/>
          </ac:spMkLst>
        </pc:spChg>
        <pc:spChg chg="del">
          <ac:chgData name="RICCARDO CATANEO" userId="c207ec94-9c49-47de-b86b-81d2d26f3681" providerId="ADAL" clId="{FAAE2170-60FD-4043-8E15-E29018CC937C}" dt="2024-06-12T13:05:58.355" v="459" actId="478"/>
          <ac:spMkLst>
            <pc:docMk/>
            <pc:sldMk cId="1833312439" sldId="259"/>
            <ac:spMk id="6" creationId="{D6B40BFC-A87F-40B0-B1AC-973ED1B886BF}"/>
          </ac:spMkLst>
        </pc:spChg>
        <pc:spChg chg="add mod">
          <ac:chgData name="RICCARDO CATANEO" userId="c207ec94-9c49-47de-b86b-81d2d26f3681" providerId="ADAL" clId="{FAAE2170-60FD-4043-8E15-E29018CC937C}" dt="2024-06-12T13:23:39.974" v="1229"/>
          <ac:spMkLst>
            <pc:docMk/>
            <pc:sldMk cId="1833312439" sldId="259"/>
            <ac:spMk id="7" creationId="{CCC0568D-F10B-2371-51E0-81D2DFAD02B2}"/>
          </ac:spMkLst>
        </pc:spChg>
      </pc:sldChg>
      <pc:sldChg chg="add del">
        <pc:chgData name="RICCARDO CATANEO" userId="c207ec94-9c49-47de-b86b-81d2d26f3681" providerId="ADAL" clId="{FAAE2170-60FD-4043-8E15-E29018CC937C}" dt="2024-06-12T12:50:08.190" v="120" actId="47"/>
        <pc:sldMkLst>
          <pc:docMk/>
          <pc:sldMk cId="1487354867" sldId="261"/>
        </pc:sldMkLst>
      </pc:sldChg>
      <pc:sldChg chg="modSp mod">
        <pc:chgData name="RICCARDO CATANEO" userId="c207ec94-9c49-47de-b86b-81d2d26f3681" providerId="ADAL" clId="{FAAE2170-60FD-4043-8E15-E29018CC937C}" dt="2024-06-16T15:19:29.881" v="14616" actId="20577"/>
        <pc:sldMkLst>
          <pc:docMk/>
          <pc:sldMk cId="1789728977" sldId="261"/>
        </pc:sldMkLst>
        <pc:spChg chg="mod">
          <ac:chgData name="RICCARDO CATANEO" userId="c207ec94-9c49-47de-b86b-81d2d26f3681" providerId="ADAL" clId="{FAAE2170-60FD-4043-8E15-E29018CC937C}" dt="2024-06-16T15:19:29.881" v="14616" actId="20577"/>
          <ac:spMkLst>
            <pc:docMk/>
            <pc:sldMk cId="1789728977" sldId="261"/>
            <ac:spMk id="13" creationId="{22A22E5D-55A8-247D-9AA0-2103354084A4}"/>
          </ac:spMkLst>
        </pc:spChg>
        <pc:spChg chg="mod">
          <ac:chgData name="RICCARDO CATANEO" userId="c207ec94-9c49-47de-b86b-81d2d26f3681" providerId="ADAL" clId="{FAAE2170-60FD-4043-8E15-E29018CC937C}" dt="2024-06-12T13:54:48.363" v="1823" actId="20577"/>
          <ac:spMkLst>
            <pc:docMk/>
            <pc:sldMk cId="1789728977" sldId="261"/>
            <ac:spMk id="14" creationId="{C5D395C0-0A15-DA13-0F32-0303A70B3841}"/>
          </ac:spMkLst>
        </pc:spChg>
      </pc:sldChg>
      <pc:sldChg chg="modSp mod">
        <pc:chgData name="RICCARDO CATANEO" userId="c207ec94-9c49-47de-b86b-81d2d26f3681" providerId="ADAL" clId="{FAAE2170-60FD-4043-8E15-E29018CC937C}" dt="2024-06-16T15:19:32.021" v="14617" actId="20577"/>
        <pc:sldMkLst>
          <pc:docMk/>
          <pc:sldMk cId="3847777351" sldId="262"/>
        </pc:sldMkLst>
        <pc:spChg chg="mod">
          <ac:chgData name="RICCARDO CATANEO" userId="c207ec94-9c49-47de-b86b-81d2d26f3681" providerId="ADAL" clId="{FAAE2170-60FD-4043-8E15-E29018CC937C}" dt="2024-06-16T15:19:32.021" v="14617" actId="20577"/>
          <ac:spMkLst>
            <pc:docMk/>
            <pc:sldMk cId="3847777351" sldId="262"/>
            <ac:spMk id="4" creationId="{3892884F-BFAA-84EE-571E-16B7D72E90C2}"/>
          </ac:spMkLst>
        </pc:spChg>
        <pc:spChg chg="mod">
          <ac:chgData name="RICCARDO CATANEO" userId="c207ec94-9c49-47de-b86b-81d2d26f3681" providerId="ADAL" clId="{FAAE2170-60FD-4043-8E15-E29018CC937C}" dt="2024-06-12T13:54:20.433" v="1784" actId="20577"/>
          <ac:spMkLst>
            <pc:docMk/>
            <pc:sldMk cId="3847777351" sldId="262"/>
            <ac:spMk id="14" creationId="{C5D395C0-0A15-DA13-0F32-0303A70B3841}"/>
          </ac:spMkLst>
        </pc:spChg>
      </pc:sldChg>
      <pc:sldChg chg="modSp mod">
        <pc:chgData name="RICCARDO CATANEO" userId="c207ec94-9c49-47de-b86b-81d2d26f3681" providerId="ADAL" clId="{FAAE2170-60FD-4043-8E15-E29018CC937C}" dt="2024-06-16T15:19:34.865" v="14618" actId="20577"/>
        <pc:sldMkLst>
          <pc:docMk/>
          <pc:sldMk cId="3065667584" sldId="263"/>
        </pc:sldMkLst>
        <pc:spChg chg="mod">
          <ac:chgData name="RICCARDO CATANEO" userId="c207ec94-9c49-47de-b86b-81d2d26f3681" providerId="ADAL" clId="{FAAE2170-60FD-4043-8E15-E29018CC937C}" dt="2024-06-16T15:19:34.865" v="14618" actId="20577"/>
          <ac:spMkLst>
            <pc:docMk/>
            <pc:sldMk cId="3065667584" sldId="263"/>
            <ac:spMk id="13" creationId="{24A3F37F-509D-722C-0D25-5218C8D69CDA}"/>
          </ac:spMkLst>
        </pc:spChg>
        <pc:spChg chg="mod">
          <ac:chgData name="RICCARDO CATANEO" userId="c207ec94-9c49-47de-b86b-81d2d26f3681" providerId="ADAL" clId="{FAAE2170-60FD-4043-8E15-E29018CC937C}" dt="2024-06-12T13:55:03.726" v="1843" actId="20577"/>
          <ac:spMkLst>
            <pc:docMk/>
            <pc:sldMk cId="3065667584" sldId="263"/>
            <ac:spMk id="14" creationId="{C5D395C0-0A15-DA13-0F32-0303A70B3841}"/>
          </ac:spMkLst>
        </pc:spChg>
      </pc:sldChg>
      <pc:sldChg chg="addSp delSp modSp mod ord">
        <pc:chgData name="RICCARDO CATANEO" userId="c207ec94-9c49-47de-b86b-81d2d26f3681" providerId="ADAL" clId="{FAAE2170-60FD-4043-8E15-E29018CC937C}" dt="2024-06-17T13:42:34.639" v="17963"/>
        <pc:sldMkLst>
          <pc:docMk/>
          <pc:sldMk cId="2239099334" sldId="264"/>
        </pc:sldMkLst>
        <pc:spChg chg="mod">
          <ac:chgData name="RICCARDO CATANEO" userId="c207ec94-9c49-47de-b86b-81d2d26f3681" providerId="ADAL" clId="{FAAE2170-60FD-4043-8E15-E29018CC937C}" dt="2024-06-12T13:43:01.132" v="1698" actId="1037"/>
          <ac:spMkLst>
            <pc:docMk/>
            <pc:sldMk cId="2239099334" sldId="264"/>
            <ac:spMk id="6" creationId="{C88EF8F5-AB5E-6BEE-210B-224454D2D50B}"/>
          </ac:spMkLst>
        </pc:spChg>
        <pc:spChg chg="add mod">
          <ac:chgData name="RICCARDO CATANEO" userId="c207ec94-9c49-47de-b86b-81d2d26f3681" providerId="ADAL" clId="{FAAE2170-60FD-4043-8E15-E29018CC937C}" dt="2024-06-12T13:42:53.062" v="1685" actId="14100"/>
          <ac:spMkLst>
            <pc:docMk/>
            <pc:sldMk cId="2239099334" sldId="264"/>
            <ac:spMk id="12" creationId="{22ABEBA5-E2F9-850C-AF97-C2626B5C4436}"/>
          </ac:spMkLst>
        </pc:spChg>
        <pc:spChg chg="add mod">
          <ac:chgData name="RICCARDO CATANEO" userId="c207ec94-9c49-47de-b86b-81d2d26f3681" providerId="ADAL" clId="{FAAE2170-60FD-4043-8E15-E29018CC937C}" dt="2024-06-12T13:43:19.792" v="1712" actId="1036"/>
          <ac:spMkLst>
            <pc:docMk/>
            <pc:sldMk cId="2239099334" sldId="264"/>
            <ac:spMk id="14" creationId="{7A6D680E-561A-82BD-D1A0-D2DBD1544A39}"/>
          </ac:spMkLst>
        </pc:spChg>
        <pc:spChg chg="add del">
          <ac:chgData name="RICCARDO CATANEO" userId="c207ec94-9c49-47de-b86b-81d2d26f3681" providerId="ADAL" clId="{FAAE2170-60FD-4043-8E15-E29018CC937C}" dt="2024-06-12T13:43:26.732" v="1714" actId="22"/>
          <ac:spMkLst>
            <pc:docMk/>
            <pc:sldMk cId="2239099334" sldId="264"/>
            <ac:spMk id="16" creationId="{2628FF45-B123-8509-AE4F-37CD30343533}"/>
          </ac:spMkLst>
        </pc:spChg>
      </pc:sldChg>
      <pc:sldChg chg="modSp mod">
        <pc:chgData name="RICCARDO CATANEO" userId="c207ec94-9c49-47de-b86b-81d2d26f3681" providerId="ADAL" clId="{FAAE2170-60FD-4043-8E15-E29018CC937C}" dt="2024-06-16T15:19:44.504" v="14619" actId="20577"/>
        <pc:sldMkLst>
          <pc:docMk/>
          <pc:sldMk cId="2977976144" sldId="265"/>
        </pc:sldMkLst>
        <pc:spChg chg="mod">
          <ac:chgData name="RICCARDO CATANEO" userId="c207ec94-9c49-47de-b86b-81d2d26f3681" providerId="ADAL" clId="{FAAE2170-60FD-4043-8E15-E29018CC937C}" dt="2024-06-16T15:19:44.504" v="14619" actId="20577"/>
          <ac:spMkLst>
            <pc:docMk/>
            <pc:sldMk cId="2977976144" sldId="265"/>
            <ac:spMk id="10" creationId="{87EF786D-05CC-F313-B31E-04FDAE884959}"/>
          </ac:spMkLst>
        </pc:spChg>
        <pc:spChg chg="mod">
          <ac:chgData name="RICCARDO CATANEO" userId="c207ec94-9c49-47de-b86b-81d2d26f3681" providerId="ADAL" clId="{FAAE2170-60FD-4043-8E15-E29018CC937C}" dt="2024-06-12T13:55:17.133" v="1865" actId="20577"/>
          <ac:spMkLst>
            <pc:docMk/>
            <pc:sldMk cId="2977976144" sldId="265"/>
            <ac:spMk id="14" creationId="{C5D395C0-0A15-DA13-0F32-0303A70B3841}"/>
          </ac:spMkLst>
        </pc:spChg>
      </pc:sldChg>
      <pc:sldChg chg="addSp delSp modSp mod">
        <pc:chgData name="RICCARDO CATANEO" userId="c207ec94-9c49-47de-b86b-81d2d26f3681" providerId="ADAL" clId="{FAAE2170-60FD-4043-8E15-E29018CC937C}" dt="2024-06-12T13:49:05.042" v="1730" actId="20577"/>
        <pc:sldMkLst>
          <pc:docMk/>
          <pc:sldMk cId="3604379265" sldId="266"/>
        </pc:sldMkLst>
        <pc:spChg chg="add del mod">
          <ac:chgData name="RICCARDO CATANEO" userId="c207ec94-9c49-47de-b86b-81d2d26f3681" providerId="ADAL" clId="{FAAE2170-60FD-4043-8E15-E29018CC937C}" dt="2024-06-12T13:49:05.042" v="1730" actId="20577"/>
          <ac:spMkLst>
            <pc:docMk/>
            <pc:sldMk cId="3604379265" sldId="266"/>
            <ac:spMk id="12" creationId="{22ABEBA5-E2F9-850C-AF97-C2626B5C4436}"/>
          </ac:spMkLst>
        </pc:spChg>
      </pc:sldChg>
      <pc:sldChg chg="addSp delSp modSp add mod ord">
        <pc:chgData name="RICCARDO CATANEO" userId="c207ec94-9c49-47de-b86b-81d2d26f3681" providerId="ADAL" clId="{FAAE2170-60FD-4043-8E15-E29018CC937C}" dt="2024-06-12T14:15:54.545" v="2732" actId="478"/>
        <pc:sldMkLst>
          <pc:docMk/>
          <pc:sldMk cId="3857103057" sldId="267"/>
        </pc:sldMkLst>
        <pc:spChg chg="mod">
          <ac:chgData name="RICCARDO CATANEO" userId="c207ec94-9c49-47de-b86b-81d2d26f3681" providerId="ADAL" clId="{FAAE2170-60FD-4043-8E15-E29018CC937C}" dt="2024-06-12T13:52:09.082" v="1753" actId="20577"/>
          <ac:spMkLst>
            <pc:docMk/>
            <pc:sldMk cId="3857103057" sldId="267"/>
            <ac:spMk id="2" creationId="{4FC30ECD-D4DC-F3C7-F129-B1C0D24653E5}"/>
          </ac:spMkLst>
        </pc:spChg>
        <pc:spChg chg="mod">
          <ac:chgData name="RICCARDO CATANEO" userId="c207ec94-9c49-47de-b86b-81d2d26f3681" providerId="ADAL" clId="{FAAE2170-60FD-4043-8E15-E29018CC937C}" dt="2024-06-12T14:09:44.693" v="2507" actId="113"/>
          <ac:spMkLst>
            <pc:docMk/>
            <pc:sldMk cId="3857103057" sldId="267"/>
            <ac:spMk id="3" creationId="{420B1A23-5F6C-21BF-3E13-EB06F78632CA}"/>
          </ac:spMkLst>
        </pc:spChg>
        <pc:spChg chg="del">
          <ac:chgData name="RICCARDO CATANEO" userId="c207ec94-9c49-47de-b86b-81d2d26f3681" providerId="ADAL" clId="{FAAE2170-60FD-4043-8E15-E29018CC937C}" dt="2024-06-12T13:52:15.613" v="1754" actId="478"/>
          <ac:spMkLst>
            <pc:docMk/>
            <pc:sldMk cId="3857103057" sldId="267"/>
            <ac:spMk id="6" creationId="{D6B40BFC-A87F-40B0-B1AC-973ED1B886BF}"/>
          </ac:spMkLst>
        </pc:spChg>
        <pc:cxnChg chg="add del">
          <ac:chgData name="RICCARDO CATANEO" userId="c207ec94-9c49-47de-b86b-81d2d26f3681" providerId="ADAL" clId="{FAAE2170-60FD-4043-8E15-E29018CC937C}" dt="2024-06-12T14:15:54.545" v="2732" actId="478"/>
          <ac:cxnSpMkLst>
            <pc:docMk/>
            <pc:sldMk cId="3857103057" sldId="267"/>
            <ac:cxnSpMk id="17" creationId="{2BF8E053-CE37-D1DD-EA2F-55CB5D758214}"/>
          </ac:cxnSpMkLst>
        </pc:cxnChg>
      </pc:sldChg>
      <pc:sldChg chg="addSp delSp modSp add mod">
        <pc:chgData name="RICCARDO CATANEO" userId="c207ec94-9c49-47de-b86b-81d2d26f3681" providerId="ADAL" clId="{FAAE2170-60FD-4043-8E15-E29018CC937C}" dt="2024-06-12T14:21:16.164" v="2743" actId="207"/>
        <pc:sldMkLst>
          <pc:docMk/>
          <pc:sldMk cId="2838947963" sldId="270"/>
        </pc:sldMkLst>
        <pc:spChg chg="del mod">
          <ac:chgData name="RICCARDO CATANEO" userId="c207ec94-9c49-47de-b86b-81d2d26f3681" providerId="ADAL" clId="{FAAE2170-60FD-4043-8E15-E29018CC937C}" dt="2024-06-12T14:19:36.626" v="2733" actId="478"/>
          <ac:spMkLst>
            <pc:docMk/>
            <pc:sldMk cId="2838947963" sldId="270"/>
            <ac:spMk id="3" creationId="{420B1A23-5F6C-21BF-3E13-EB06F78632CA}"/>
          </ac:spMkLst>
        </pc:spChg>
        <pc:spChg chg="add mod">
          <ac:chgData name="RICCARDO CATANEO" userId="c207ec94-9c49-47de-b86b-81d2d26f3681" providerId="ADAL" clId="{FAAE2170-60FD-4043-8E15-E29018CC937C}" dt="2024-06-12T14:13:59.774" v="2696" actId="20577"/>
          <ac:spMkLst>
            <pc:docMk/>
            <pc:sldMk cId="2838947963" sldId="270"/>
            <ac:spMk id="4" creationId="{5009CF01-C802-3901-2027-90BEB794EF07}"/>
          </ac:spMkLst>
        </pc:spChg>
        <pc:spChg chg="mod">
          <ac:chgData name="RICCARDO CATANEO" userId="c207ec94-9c49-47de-b86b-81d2d26f3681" providerId="ADAL" clId="{FAAE2170-60FD-4043-8E15-E29018CC937C}" dt="2024-06-12T14:20:54.845" v="2739"/>
          <ac:spMkLst>
            <pc:docMk/>
            <pc:sldMk cId="2838947963" sldId="270"/>
            <ac:spMk id="5" creationId="{EE1A66B7-4A09-AB92-4486-4867883E2340}"/>
          </ac:spMkLst>
        </pc:spChg>
        <pc:spChg chg="add del mod">
          <ac:chgData name="RICCARDO CATANEO" userId="c207ec94-9c49-47de-b86b-81d2d26f3681" providerId="ADAL" clId="{FAAE2170-60FD-4043-8E15-E29018CC937C}" dt="2024-06-12T14:20:39.544" v="2737" actId="478"/>
          <ac:spMkLst>
            <pc:docMk/>
            <pc:sldMk cId="2838947963" sldId="270"/>
            <ac:spMk id="6" creationId="{E3EC5021-7060-90FC-6AB4-B03E9F2BC523}"/>
          </ac:spMkLst>
        </pc:spChg>
        <pc:spChg chg="add mod">
          <ac:chgData name="RICCARDO CATANEO" userId="c207ec94-9c49-47de-b86b-81d2d26f3681" providerId="ADAL" clId="{FAAE2170-60FD-4043-8E15-E29018CC937C}" dt="2024-06-12T14:21:16.164" v="2743" actId="207"/>
          <ac:spMkLst>
            <pc:docMk/>
            <pc:sldMk cId="2838947963" sldId="270"/>
            <ac:spMk id="7" creationId="{EF959F30-02F2-AB21-55BF-F5423FE3F3EF}"/>
          </ac:spMkLst>
        </pc:spChg>
      </pc:sldChg>
      <pc:sldChg chg="addSp delSp modSp add mod">
        <pc:chgData name="RICCARDO CATANEO" userId="c207ec94-9c49-47de-b86b-81d2d26f3681" providerId="ADAL" clId="{FAAE2170-60FD-4043-8E15-E29018CC937C}" dt="2024-06-12T14:27:44.064" v="3342" actId="20577"/>
        <pc:sldMkLst>
          <pc:docMk/>
          <pc:sldMk cId="4040771098" sldId="271"/>
        </pc:sldMkLst>
        <pc:spChg chg="add del mod">
          <ac:chgData name="RICCARDO CATANEO" userId="c207ec94-9c49-47de-b86b-81d2d26f3681" providerId="ADAL" clId="{FAAE2170-60FD-4043-8E15-E29018CC937C}" dt="2024-06-12T14:22:25.489" v="2760"/>
          <ac:spMkLst>
            <pc:docMk/>
            <pc:sldMk cId="4040771098" sldId="271"/>
            <ac:spMk id="3" creationId="{B913B05E-95CE-7176-0CCA-8330471E3AC8}"/>
          </ac:spMkLst>
        </pc:spChg>
        <pc:spChg chg="del">
          <ac:chgData name="RICCARDO CATANEO" userId="c207ec94-9c49-47de-b86b-81d2d26f3681" providerId="ADAL" clId="{FAAE2170-60FD-4043-8E15-E29018CC937C}" dt="2024-06-12T14:21:39.754" v="2745" actId="478"/>
          <ac:spMkLst>
            <pc:docMk/>
            <pc:sldMk cId="4040771098" sldId="271"/>
            <ac:spMk id="4" creationId="{5009CF01-C802-3901-2027-90BEB794EF07}"/>
          </ac:spMkLst>
        </pc:spChg>
        <pc:spChg chg="mod">
          <ac:chgData name="RICCARDO CATANEO" userId="c207ec94-9c49-47de-b86b-81d2d26f3681" providerId="ADAL" clId="{FAAE2170-60FD-4043-8E15-E29018CC937C}" dt="2024-06-12T14:22:18.326" v="2757" actId="1076"/>
          <ac:spMkLst>
            <pc:docMk/>
            <pc:sldMk cId="4040771098" sldId="271"/>
            <ac:spMk id="5" creationId="{EE1A66B7-4A09-AB92-4486-4867883E2340}"/>
          </ac:spMkLst>
        </pc:spChg>
        <pc:spChg chg="add mod">
          <ac:chgData name="RICCARDO CATANEO" userId="c207ec94-9c49-47de-b86b-81d2d26f3681" providerId="ADAL" clId="{FAAE2170-60FD-4043-8E15-E29018CC937C}" dt="2024-06-12T14:27:44.064" v="3342" actId="20577"/>
          <ac:spMkLst>
            <pc:docMk/>
            <pc:sldMk cId="4040771098" sldId="271"/>
            <ac:spMk id="6" creationId="{B354CA64-5DF2-DADA-371F-861CDB4670C5}"/>
          </ac:spMkLst>
        </pc:spChg>
        <pc:spChg chg="mod">
          <ac:chgData name="RICCARDO CATANEO" userId="c207ec94-9c49-47de-b86b-81d2d26f3681" providerId="ADAL" clId="{FAAE2170-60FD-4043-8E15-E29018CC937C}" dt="2024-06-12T14:22:10.408" v="2754" actId="14100"/>
          <ac:spMkLst>
            <pc:docMk/>
            <pc:sldMk cId="4040771098" sldId="271"/>
            <ac:spMk id="7" creationId="{EF959F30-02F2-AB21-55BF-F5423FE3F3EF}"/>
          </ac:spMkLst>
        </pc:spChg>
      </pc:sldChg>
      <pc:sldChg chg="modSp add mod">
        <pc:chgData name="RICCARDO CATANEO" userId="c207ec94-9c49-47de-b86b-81d2d26f3681" providerId="ADAL" clId="{FAAE2170-60FD-4043-8E15-E29018CC937C}" dt="2024-06-12T14:38:45.935" v="4333" actId="20577"/>
        <pc:sldMkLst>
          <pc:docMk/>
          <pc:sldMk cId="3008102758" sldId="272"/>
        </pc:sldMkLst>
        <pc:spChg chg="mod">
          <ac:chgData name="RICCARDO CATANEO" userId="c207ec94-9c49-47de-b86b-81d2d26f3681" providerId="ADAL" clId="{FAAE2170-60FD-4043-8E15-E29018CC937C}" dt="2024-06-12T14:38:45.935" v="4333" actId="20577"/>
          <ac:spMkLst>
            <pc:docMk/>
            <pc:sldMk cId="3008102758" sldId="272"/>
            <ac:spMk id="6" creationId="{B354CA64-5DF2-DADA-371F-861CDB4670C5}"/>
          </ac:spMkLst>
        </pc:spChg>
        <pc:spChg chg="mod">
          <ac:chgData name="RICCARDO CATANEO" userId="c207ec94-9c49-47de-b86b-81d2d26f3681" providerId="ADAL" clId="{FAAE2170-60FD-4043-8E15-E29018CC937C}" dt="2024-06-12T14:28:09.698" v="3347" actId="20577"/>
          <ac:spMkLst>
            <pc:docMk/>
            <pc:sldMk cId="3008102758" sldId="272"/>
            <ac:spMk id="7" creationId="{EF959F30-02F2-AB21-55BF-F5423FE3F3EF}"/>
          </ac:spMkLst>
        </pc:spChg>
      </pc:sldChg>
      <pc:sldChg chg="addSp delSp modSp add mod">
        <pc:chgData name="RICCARDO CATANEO" userId="c207ec94-9c49-47de-b86b-81d2d26f3681" providerId="ADAL" clId="{FAAE2170-60FD-4043-8E15-E29018CC937C}" dt="2024-06-12T14:48:50.693" v="5280" actId="20577"/>
        <pc:sldMkLst>
          <pc:docMk/>
          <pc:sldMk cId="2319654254" sldId="275"/>
        </pc:sldMkLst>
        <pc:spChg chg="add mod">
          <ac:chgData name="RICCARDO CATANEO" userId="c207ec94-9c49-47de-b86b-81d2d26f3681" providerId="ADAL" clId="{FAAE2170-60FD-4043-8E15-E29018CC937C}" dt="2024-06-12T14:48:50.693" v="5280" actId="20577"/>
          <ac:spMkLst>
            <pc:docMk/>
            <pc:sldMk cId="2319654254" sldId="275"/>
            <ac:spMk id="3" creationId="{E77153EE-F8DD-71B6-2102-2A042B2C2C27}"/>
          </ac:spMkLst>
        </pc:spChg>
        <pc:spChg chg="del mod">
          <ac:chgData name="RICCARDO CATANEO" userId="c207ec94-9c49-47de-b86b-81d2d26f3681" providerId="ADAL" clId="{FAAE2170-60FD-4043-8E15-E29018CC937C}" dt="2024-06-12T14:39:49.415" v="4396"/>
          <ac:spMkLst>
            <pc:docMk/>
            <pc:sldMk cId="2319654254" sldId="275"/>
            <ac:spMk id="6" creationId="{B354CA64-5DF2-DADA-371F-861CDB4670C5}"/>
          </ac:spMkLst>
        </pc:spChg>
        <pc:spChg chg="mod">
          <ac:chgData name="RICCARDO CATANEO" userId="c207ec94-9c49-47de-b86b-81d2d26f3681" providerId="ADAL" clId="{FAAE2170-60FD-4043-8E15-E29018CC937C}" dt="2024-06-12T14:39:40.845" v="4342" actId="14100"/>
          <ac:spMkLst>
            <pc:docMk/>
            <pc:sldMk cId="2319654254" sldId="275"/>
            <ac:spMk id="7" creationId="{EF959F30-02F2-AB21-55BF-F5423FE3F3EF}"/>
          </ac:spMkLst>
        </pc:spChg>
      </pc:sldChg>
      <pc:sldChg chg="modSp add del mod">
        <pc:chgData name="RICCARDO CATANEO" userId="c207ec94-9c49-47de-b86b-81d2d26f3681" providerId="ADAL" clId="{FAAE2170-60FD-4043-8E15-E29018CC937C}" dt="2024-06-12T15:08:52.020" v="6367" actId="47"/>
        <pc:sldMkLst>
          <pc:docMk/>
          <pc:sldMk cId="3365803382" sldId="276"/>
        </pc:sldMkLst>
        <pc:spChg chg="mod">
          <ac:chgData name="RICCARDO CATANEO" userId="c207ec94-9c49-47de-b86b-81d2d26f3681" providerId="ADAL" clId="{FAAE2170-60FD-4043-8E15-E29018CC937C}" dt="2024-06-12T15:08:10.125" v="6363" actId="20577"/>
          <ac:spMkLst>
            <pc:docMk/>
            <pc:sldMk cId="3365803382" sldId="276"/>
            <ac:spMk id="3" creationId="{E77153EE-F8DD-71B6-2102-2A042B2C2C27}"/>
          </ac:spMkLst>
        </pc:spChg>
        <pc:spChg chg="mod">
          <ac:chgData name="RICCARDO CATANEO" userId="c207ec94-9c49-47de-b86b-81d2d26f3681" providerId="ADAL" clId="{FAAE2170-60FD-4043-8E15-E29018CC937C}" dt="2024-06-12T14:46:09.702" v="4978" actId="20577"/>
          <ac:spMkLst>
            <pc:docMk/>
            <pc:sldMk cId="3365803382" sldId="276"/>
            <ac:spMk id="7" creationId="{EF959F30-02F2-AB21-55BF-F5423FE3F3EF}"/>
          </ac:spMkLst>
        </pc:spChg>
      </pc:sldChg>
      <pc:sldChg chg="modSp mod">
        <pc:chgData name="RICCARDO CATANEO" userId="c207ec94-9c49-47de-b86b-81d2d26f3681" providerId="ADAL" clId="{FAAE2170-60FD-4043-8E15-E29018CC937C}" dt="2024-06-12T15:08:37.198" v="6366" actId="123"/>
        <pc:sldMkLst>
          <pc:docMk/>
          <pc:sldMk cId="1388550403" sldId="279"/>
        </pc:sldMkLst>
        <pc:spChg chg="mod">
          <ac:chgData name="RICCARDO CATANEO" userId="c207ec94-9c49-47de-b86b-81d2d26f3681" providerId="ADAL" clId="{FAAE2170-60FD-4043-8E15-E29018CC937C}" dt="2024-06-12T15:08:37.198" v="6366" actId="123"/>
          <ac:spMkLst>
            <pc:docMk/>
            <pc:sldMk cId="1388550403" sldId="279"/>
            <ac:spMk id="32" creationId="{61E80412-A232-55DE-B316-58B58A0676C5}"/>
          </ac:spMkLst>
        </pc:spChg>
      </pc:sldChg>
      <pc:sldChg chg="addSp delSp modSp add mod ord">
        <pc:chgData name="RICCARDO CATANEO" userId="c207ec94-9c49-47de-b86b-81d2d26f3681" providerId="ADAL" clId="{FAAE2170-60FD-4043-8E15-E29018CC937C}" dt="2024-06-12T15:17:31.091" v="6679"/>
        <pc:sldMkLst>
          <pc:docMk/>
          <pc:sldMk cId="2932554407" sldId="280"/>
        </pc:sldMkLst>
        <pc:spChg chg="mod">
          <ac:chgData name="RICCARDO CATANEO" userId="c207ec94-9c49-47de-b86b-81d2d26f3681" providerId="ADAL" clId="{FAAE2170-60FD-4043-8E15-E29018CC937C}" dt="2024-06-12T15:11:25.766" v="6397" actId="20577"/>
          <ac:spMkLst>
            <pc:docMk/>
            <pc:sldMk cId="2932554407" sldId="280"/>
            <ac:spMk id="2" creationId="{4FC30ECD-D4DC-F3C7-F129-B1C0D24653E5}"/>
          </ac:spMkLst>
        </pc:spChg>
        <pc:spChg chg="mod">
          <ac:chgData name="RICCARDO CATANEO" userId="c207ec94-9c49-47de-b86b-81d2d26f3681" providerId="ADAL" clId="{FAAE2170-60FD-4043-8E15-E29018CC937C}" dt="2024-06-12T15:13:28.508" v="6596" actId="20577"/>
          <ac:spMkLst>
            <pc:docMk/>
            <pc:sldMk cId="2932554407" sldId="280"/>
            <ac:spMk id="3" creationId="{420B1A23-5F6C-21BF-3E13-EB06F78632CA}"/>
          </ac:spMkLst>
        </pc:spChg>
        <pc:spChg chg="add mod">
          <ac:chgData name="RICCARDO CATANEO" userId="c207ec94-9c49-47de-b86b-81d2d26f3681" providerId="ADAL" clId="{FAAE2170-60FD-4043-8E15-E29018CC937C}" dt="2024-06-12T15:17:31.091" v="6679"/>
          <ac:spMkLst>
            <pc:docMk/>
            <pc:sldMk cId="2932554407" sldId="280"/>
            <ac:spMk id="4" creationId="{E7F4A527-A219-FDEC-0D82-7B162ED6F3E5}"/>
          </ac:spMkLst>
        </pc:spChg>
        <pc:spChg chg="mod">
          <ac:chgData name="RICCARDO CATANEO" userId="c207ec94-9c49-47de-b86b-81d2d26f3681" providerId="ADAL" clId="{FAAE2170-60FD-4043-8E15-E29018CC937C}" dt="2024-06-12T15:13:36.507" v="6599" actId="14100"/>
          <ac:spMkLst>
            <pc:docMk/>
            <pc:sldMk cId="2932554407" sldId="280"/>
            <ac:spMk id="5" creationId="{EE1A66B7-4A09-AB92-4486-4867883E2340}"/>
          </ac:spMkLst>
        </pc:spChg>
        <pc:spChg chg="del">
          <ac:chgData name="RICCARDO CATANEO" userId="c207ec94-9c49-47de-b86b-81d2d26f3681" providerId="ADAL" clId="{FAAE2170-60FD-4043-8E15-E29018CC937C}" dt="2024-06-12T15:11:30.956" v="6398" actId="478"/>
          <ac:spMkLst>
            <pc:docMk/>
            <pc:sldMk cId="2932554407" sldId="280"/>
            <ac:spMk id="6" creationId="{D6B40BFC-A87F-40B0-B1AC-973ED1B886BF}"/>
          </ac:spMkLst>
        </pc:spChg>
      </pc:sldChg>
      <pc:sldChg chg="addSp delSp modSp mod">
        <pc:chgData name="RICCARDO CATANEO" userId="c207ec94-9c49-47de-b86b-81d2d26f3681" providerId="ADAL" clId="{FAAE2170-60FD-4043-8E15-E29018CC937C}" dt="2024-06-13T08:12:41.051" v="7438" actId="20577"/>
        <pc:sldMkLst>
          <pc:docMk/>
          <pc:sldMk cId="2268098962" sldId="281"/>
        </pc:sldMkLst>
        <pc:spChg chg="mod">
          <ac:chgData name="RICCARDO CATANEO" userId="c207ec94-9c49-47de-b86b-81d2d26f3681" providerId="ADAL" clId="{FAAE2170-60FD-4043-8E15-E29018CC937C}" dt="2024-06-13T07:44:51.475" v="6876" actId="20577"/>
          <ac:spMkLst>
            <pc:docMk/>
            <pc:sldMk cId="2268098962" sldId="281"/>
            <ac:spMk id="3" creationId="{420B1A23-5F6C-21BF-3E13-EB06F78632CA}"/>
          </ac:spMkLst>
        </pc:spChg>
        <pc:spChg chg="add mod">
          <ac:chgData name="RICCARDO CATANEO" userId="c207ec94-9c49-47de-b86b-81d2d26f3681" providerId="ADAL" clId="{FAAE2170-60FD-4043-8E15-E29018CC937C}" dt="2024-06-13T08:05:00.307" v="7316" actId="20577"/>
          <ac:spMkLst>
            <pc:docMk/>
            <pc:sldMk cId="2268098962" sldId="281"/>
            <ac:spMk id="16" creationId="{D9F1AFB8-9925-075C-6D6F-E0F0AAF1C7B3}"/>
          </ac:spMkLst>
        </pc:spChg>
        <pc:spChg chg="add del mod">
          <ac:chgData name="RICCARDO CATANEO" userId="c207ec94-9c49-47de-b86b-81d2d26f3681" providerId="ADAL" clId="{FAAE2170-60FD-4043-8E15-E29018CC937C}" dt="2024-06-13T07:51:36.202" v="6938" actId="478"/>
          <ac:spMkLst>
            <pc:docMk/>
            <pc:sldMk cId="2268098962" sldId="281"/>
            <ac:spMk id="17" creationId="{017C6478-CFDD-4E10-B46F-08585DBD55AF}"/>
          </ac:spMkLst>
        </pc:spChg>
        <pc:spChg chg="add mod">
          <ac:chgData name="RICCARDO CATANEO" userId="c207ec94-9c49-47de-b86b-81d2d26f3681" providerId="ADAL" clId="{FAAE2170-60FD-4043-8E15-E29018CC937C}" dt="2024-06-13T07:51:39.031" v="6939" actId="1076"/>
          <ac:spMkLst>
            <pc:docMk/>
            <pc:sldMk cId="2268098962" sldId="281"/>
            <ac:spMk id="18" creationId="{F7ACB2CD-6D41-2A85-8E83-55CD645E1A18}"/>
          </ac:spMkLst>
        </pc:spChg>
        <pc:spChg chg="add del mod">
          <ac:chgData name="RICCARDO CATANEO" userId="c207ec94-9c49-47de-b86b-81d2d26f3681" providerId="ADAL" clId="{FAAE2170-60FD-4043-8E15-E29018CC937C}" dt="2024-06-13T08:00:12.052" v="6942" actId="478"/>
          <ac:spMkLst>
            <pc:docMk/>
            <pc:sldMk cId="2268098962" sldId="281"/>
            <ac:spMk id="29" creationId="{748A7C91-CEA8-D0E2-9E83-EF661793E70A}"/>
          </ac:spMkLst>
        </pc:spChg>
        <pc:spChg chg="add del mod">
          <ac:chgData name="RICCARDO CATANEO" userId="c207ec94-9c49-47de-b86b-81d2d26f3681" providerId="ADAL" clId="{FAAE2170-60FD-4043-8E15-E29018CC937C}" dt="2024-06-13T08:00:27.352" v="6945" actId="478"/>
          <ac:spMkLst>
            <pc:docMk/>
            <pc:sldMk cId="2268098962" sldId="281"/>
            <ac:spMk id="30" creationId="{E3812554-73FF-98DD-26E7-16ED8FEBBCC5}"/>
          </ac:spMkLst>
        </pc:spChg>
        <pc:spChg chg="mod">
          <ac:chgData name="RICCARDO CATANEO" userId="c207ec94-9c49-47de-b86b-81d2d26f3681" providerId="ADAL" clId="{FAAE2170-60FD-4043-8E15-E29018CC937C}" dt="2024-06-13T08:12:41.051" v="7438" actId="20577"/>
          <ac:spMkLst>
            <pc:docMk/>
            <pc:sldMk cId="2268098962" sldId="281"/>
            <ac:spMk id="32" creationId="{0589FD9A-45DD-9294-7AA7-D06E5F57CA3A}"/>
          </ac:spMkLst>
        </pc:spChg>
      </pc:sldChg>
      <pc:sldChg chg="addSp modSp mod">
        <pc:chgData name="RICCARDO CATANEO" userId="c207ec94-9c49-47de-b86b-81d2d26f3681" providerId="ADAL" clId="{FAAE2170-60FD-4043-8E15-E29018CC937C}" dt="2024-06-13T08:16:42.677" v="8036" actId="20577"/>
        <pc:sldMkLst>
          <pc:docMk/>
          <pc:sldMk cId="3717905545" sldId="282"/>
        </pc:sldMkLst>
        <pc:spChg chg="add mod">
          <ac:chgData name="RICCARDO CATANEO" userId="c207ec94-9c49-47de-b86b-81d2d26f3681" providerId="ADAL" clId="{FAAE2170-60FD-4043-8E15-E29018CC937C}" dt="2024-06-13T08:16:42.677" v="8036" actId="20577"/>
          <ac:spMkLst>
            <pc:docMk/>
            <pc:sldMk cId="3717905545" sldId="282"/>
            <ac:spMk id="28" creationId="{BC7CB23A-B1C0-F856-F166-3496F38381C6}"/>
          </ac:spMkLst>
        </pc:spChg>
      </pc:sldChg>
      <pc:sldChg chg="add">
        <pc:chgData name="RICCARDO CATANEO" userId="c207ec94-9c49-47de-b86b-81d2d26f3681" providerId="ADAL" clId="{FAAE2170-60FD-4043-8E15-E29018CC937C}" dt="2024-06-13T07:52:37.559" v="6940" actId="2890"/>
        <pc:sldMkLst>
          <pc:docMk/>
          <pc:sldMk cId="3964653296" sldId="282"/>
        </pc:sldMkLst>
      </pc:sldChg>
      <pc:sldChg chg="modSp">
        <pc:chgData name="RICCARDO CATANEO" userId="c207ec94-9c49-47de-b86b-81d2d26f3681" providerId="ADAL" clId="{FAAE2170-60FD-4043-8E15-E29018CC937C}" dt="2024-06-17T13:44:58.159" v="17964" actId="20577"/>
        <pc:sldMkLst>
          <pc:docMk/>
          <pc:sldMk cId="1803161131" sldId="283"/>
        </pc:sldMkLst>
        <pc:spChg chg="mod">
          <ac:chgData name="RICCARDO CATANEO" userId="c207ec94-9c49-47de-b86b-81d2d26f3681" providerId="ADAL" clId="{FAAE2170-60FD-4043-8E15-E29018CC937C}" dt="2024-06-17T13:44:58.159" v="17964" actId="20577"/>
          <ac:spMkLst>
            <pc:docMk/>
            <pc:sldMk cId="1803161131" sldId="283"/>
            <ac:spMk id="14" creationId="{4E0763D3-C079-557D-5877-866B60E926B7}"/>
          </ac:spMkLst>
        </pc:spChg>
      </pc:sldChg>
      <pc:sldChg chg="addSp delSp modSp add mod">
        <pc:chgData name="RICCARDO CATANEO" userId="c207ec94-9c49-47de-b86b-81d2d26f3681" providerId="ADAL" clId="{FAAE2170-60FD-4043-8E15-E29018CC937C}" dt="2024-06-13T08:22:55.184" v="8043" actId="1076"/>
        <pc:sldMkLst>
          <pc:docMk/>
          <pc:sldMk cId="3738308395" sldId="284"/>
        </pc:sldMkLst>
        <pc:picChg chg="add mod">
          <ac:chgData name="RICCARDO CATANEO" userId="c207ec94-9c49-47de-b86b-81d2d26f3681" providerId="ADAL" clId="{FAAE2170-60FD-4043-8E15-E29018CC937C}" dt="2024-06-13T08:22:55.184" v="8043" actId="1076"/>
          <ac:picMkLst>
            <pc:docMk/>
            <pc:sldMk cId="3738308395" sldId="284"/>
            <ac:picMk id="4" creationId="{1C013DF5-CCEE-2CA7-9C80-72435DC92C2A}"/>
          </ac:picMkLst>
        </pc:picChg>
        <pc:picChg chg="del">
          <ac:chgData name="RICCARDO CATANEO" userId="c207ec94-9c49-47de-b86b-81d2d26f3681" providerId="ADAL" clId="{FAAE2170-60FD-4043-8E15-E29018CC937C}" dt="2024-06-13T08:21:46.758" v="8038" actId="478"/>
          <ac:picMkLst>
            <pc:docMk/>
            <pc:sldMk cId="3738308395" sldId="284"/>
            <ac:picMk id="6" creationId="{27400BA4-7348-0BEA-F5E8-F3DE9DA52087}"/>
          </ac:picMkLst>
        </pc:picChg>
      </pc:sldChg>
      <pc:sldChg chg="addSp delSp modSp add mod">
        <pc:chgData name="RICCARDO CATANEO" userId="c207ec94-9c49-47de-b86b-81d2d26f3681" providerId="ADAL" clId="{FAAE2170-60FD-4043-8E15-E29018CC937C}" dt="2024-06-13T08:57:32.801" v="9339" actId="13926"/>
        <pc:sldMkLst>
          <pc:docMk/>
          <pc:sldMk cId="295933640" sldId="285"/>
        </pc:sldMkLst>
        <pc:spChg chg="mod">
          <ac:chgData name="RICCARDO CATANEO" userId="c207ec94-9c49-47de-b86b-81d2d26f3681" providerId="ADAL" clId="{FAAE2170-60FD-4043-8E15-E29018CC937C}" dt="2024-06-13T08:23:43.439" v="8064" actId="20577"/>
          <ac:spMkLst>
            <pc:docMk/>
            <pc:sldMk cId="295933640" sldId="285"/>
            <ac:spMk id="2" creationId="{4FC30ECD-D4DC-F3C7-F129-B1C0D24653E5}"/>
          </ac:spMkLst>
        </pc:spChg>
        <pc:spChg chg="del mod">
          <ac:chgData name="RICCARDO CATANEO" userId="c207ec94-9c49-47de-b86b-81d2d26f3681" providerId="ADAL" clId="{FAAE2170-60FD-4043-8E15-E29018CC937C}" dt="2024-06-13T08:25:53.991" v="8148"/>
          <ac:spMkLst>
            <pc:docMk/>
            <pc:sldMk cId="295933640" sldId="285"/>
            <ac:spMk id="3" creationId="{420B1A23-5F6C-21BF-3E13-EB06F78632CA}"/>
          </ac:spMkLst>
        </pc:spChg>
        <pc:spChg chg="del">
          <ac:chgData name="RICCARDO CATANEO" userId="c207ec94-9c49-47de-b86b-81d2d26f3681" providerId="ADAL" clId="{FAAE2170-60FD-4043-8E15-E29018CC937C}" dt="2024-06-13T08:25:53.976" v="8146" actId="478"/>
          <ac:spMkLst>
            <pc:docMk/>
            <pc:sldMk cId="295933640" sldId="285"/>
            <ac:spMk id="4" creationId="{E7F4A527-A219-FDEC-0D82-7B162ED6F3E5}"/>
          </ac:spMkLst>
        </pc:spChg>
        <pc:spChg chg="mod">
          <ac:chgData name="RICCARDO CATANEO" userId="c207ec94-9c49-47de-b86b-81d2d26f3681" providerId="ADAL" clId="{FAAE2170-60FD-4043-8E15-E29018CC937C}" dt="2024-06-13T08:40:27.278" v="9252" actId="14100"/>
          <ac:spMkLst>
            <pc:docMk/>
            <pc:sldMk cId="295933640" sldId="285"/>
            <ac:spMk id="5" creationId="{EE1A66B7-4A09-AB92-4486-4867883E2340}"/>
          </ac:spMkLst>
        </pc:spChg>
        <pc:spChg chg="add mod">
          <ac:chgData name="RICCARDO CATANEO" userId="c207ec94-9c49-47de-b86b-81d2d26f3681" providerId="ADAL" clId="{FAAE2170-60FD-4043-8E15-E29018CC937C}" dt="2024-06-13T08:42:23.989" v="9301" actId="20577"/>
          <ac:spMkLst>
            <pc:docMk/>
            <pc:sldMk cId="295933640" sldId="285"/>
            <ac:spMk id="6" creationId="{265E7000-EBBE-D9DF-F106-3703E0ABECDA}"/>
          </ac:spMkLst>
        </pc:spChg>
        <pc:spChg chg="del mod">
          <ac:chgData name="RICCARDO CATANEO" userId="c207ec94-9c49-47de-b86b-81d2d26f3681" providerId="ADAL" clId="{FAAE2170-60FD-4043-8E15-E29018CC937C}" dt="2024-06-13T08:54:46.681" v="9324" actId="478"/>
          <ac:spMkLst>
            <pc:docMk/>
            <pc:sldMk cId="295933640" sldId="285"/>
            <ac:spMk id="7" creationId="{01BFAAE1-9EE4-F531-FBD4-FF57ACA3C91F}"/>
          </ac:spMkLst>
        </pc:spChg>
        <pc:spChg chg="add del mod">
          <ac:chgData name="RICCARDO CATANEO" userId="c207ec94-9c49-47de-b86b-81d2d26f3681" providerId="ADAL" clId="{FAAE2170-60FD-4043-8E15-E29018CC937C}" dt="2024-06-13T08:43:39.721" v="9307" actId="478"/>
          <ac:spMkLst>
            <pc:docMk/>
            <pc:sldMk cId="295933640" sldId="285"/>
            <ac:spMk id="8" creationId="{BA8A8063-D85A-ACA7-2039-AECA697D0BC5}"/>
          </ac:spMkLst>
        </pc:spChg>
        <pc:spChg chg="add del mod">
          <ac:chgData name="RICCARDO CATANEO" userId="c207ec94-9c49-47de-b86b-81d2d26f3681" providerId="ADAL" clId="{FAAE2170-60FD-4043-8E15-E29018CC937C}" dt="2024-06-13T08:43:40.770" v="9308" actId="478"/>
          <ac:spMkLst>
            <pc:docMk/>
            <pc:sldMk cId="295933640" sldId="285"/>
            <ac:spMk id="9" creationId="{E3E10395-C33B-329F-D2D7-982E8434C3C4}"/>
          </ac:spMkLst>
        </pc:spChg>
        <pc:spChg chg="add mod">
          <ac:chgData name="RICCARDO CATANEO" userId="c207ec94-9c49-47de-b86b-81d2d26f3681" providerId="ADAL" clId="{FAAE2170-60FD-4043-8E15-E29018CC937C}" dt="2024-06-13T08:57:32.801" v="9339" actId="13926"/>
          <ac:spMkLst>
            <pc:docMk/>
            <pc:sldMk cId="295933640" sldId="285"/>
            <ac:spMk id="20" creationId="{AB1CBA9C-BFF3-4F01-087F-C3496FCC963C}"/>
          </ac:spMkLst>
        </pc:spChg>
        <pc:cxnChg chg="add del mod">
          <ac:chgData name="RICCARDO CATANEO" userId="c207ec94-9c49-47de-b86b-81d2d26f3681" providerId="ADAL" clId="{FAAE2170-60FD-4043-8E15-E29018CC937C}" dt="2024-06-13T08:57:32.151" v="9338" actId="11529"/>
          <ac:cxnSpMkLst>
            <pc:docMk/>
            <pc:sldMk cId="295933640" sldId="285"/>
            <ac:cxnSpMk id="24" creationId="{4C1051C0-2E0E-6778-1110-3E1B37005F92}"/>
          </ac:cxnSpMkLst>
        </pc:cxnChg>
      </pc:sldChg>
      <pc:sldChg chg="addSp delSp modSp add del mod">
        <pc:chgData name="RICCARDO CATANEO" userId="c207ec94-9c49-47de-b86b-81d2d26f3681" providerId="ADAL" clId="{FAAE2170-60FD-4043-8E15-E29018CC937C}" dt="2024-06-13T09:19:40.669" v="9414" actId="47"/>
        <pc:sldMkLst>
          <pc:docMk/>
          <pc:sldMk cId="3145820137" sldId="286"/>
        </pc:sldMkLst>
        <pc:spChg chg="add mod">
          <ac:chgData name="RICCARDO CATANEO" userId="c207ec94-9c49-47de-b86b-81d2d26f3681" providerId="ADAL" clId="{FAAE2170-60FD-4043-8E15-E29018CC937C}" dt="2024-06-13T09:09:27.032" v="9376" actId="13926"/>
          <ac:spMkLst>
            <pc:docMk/>
            <pc:sldMk cId="3145820137" sldId="286"/>
            <ac:spMk id="3" creationId="{EF42F10B-D0FD-E968-0C8B-9DAA724804EE}"/>
          </ac:spMkLst>
        </pc:spChg>
        <pc:spChg chg="mod">
          <ac:chgData name="RICCARDO CATANEO" userId="c207ec94-9c49-47de-b86b-81d2d26f3681" providerId="ADAL" clId="{FAAE2170-60FD-4043-8E15-E29018CC937C}" dt="2024-06-13T08:36:59.672" v="9063" actId="14100"/>
          <ac:spMkLst>
            <pc:docMk/>
            <pc:sldMk cId="3145820137" sldId="286"/>
            <ac:spMk id="5" creationId="{EE1A66B7-4A09-AB92-4486-4867883E2340}"/>
          </ac:spMkLst>
        </pc:spChg>
        <pc:spChg chg="del mod">
          <ac:chgData name="RICCARDO CATANEO" userId="c207ec94-9c49-47de-b86b-81d2d26f3681" providerId="ADAL" clId="{FAAE2170-60FD-4043-8E15-E29018CC937C}" dt="2024-06-13T08:37:56.077" v="9067"/>
          <ac:spMkLst>
            <pc:docMk/>
            <pc:sldMk cId="3145820137" sldId="286"/>
            <ac:spMk id="6" creationId="{265E7000-EBBE-D9DF-F106-3703E0ABECDA}"/>
          </ac:spMkLst>
        </pc:spChg>
        <pc:spChg chg="del">
          <ac:chgData name="RICCARDO CATANEO" userId="c207ec94-9c49-47de-b86b-81d2d26f3681" providerId="ADAL" clId="{FAAE2170-60FD-4043-8E15-E29018CC937C}" dt="2024-06-13T08:32:26.711" v="8613" actId="478"/>
          <ac:spMkLst>
            <pc:docMk/>
            <pc:sldMk cId="3145820137" sldId="286"/>
            <ac:spMk id="7" creationId="{01BFAAE1-9EE4-F531-FBD4-FF57ACA3C91F}"/>
          </ac:spMkLst>
        </pc:spChg>
      </pc:sldChg>
      <pc:sldChg chg="addSp delSp modSp mod">
        <pc:chgData name="RICCARDO CATANEO" userId="c207ec94-9c49-47de-b86b-81d2d26f3681" providerId="ADAL" clId="{FAAE2170-60FD-4043-8E15-E29018CC937C}" dt="2024-06-13T09:18:51.123" v="9405" actId="20577"/>
        <pc:sldMkLst>
          <pc:docMk/>
          <pc:sldMk cId="2549674093" sldId="287"/>
        </pc:sldMkLst>
        <pc:spChg chg="del mod">
          <ac:chgData name="RICCARDO CATANEO" userId="c207ec94-9c49-47de-b86b-81d2d26f3681" providerId="ADAL" clId="{FAAE2170-60FD-4043-8E15-E29018CC937C}" dt="2024-06-13T09:18:21.321" v="9396" actId="478"/>
          <ac:spMkLst>
            <pc:docMk/>
            <pc:sldMk cId="2549674093" sldId="287"/>
            <ac:spMk id="7" creationId="{01BFAAE1-9EE4-F531-FBD4-FF57ACA3C91F}"/>
          </ac:spMkLst>
        </pc:spChg>
        <pc:spChg chg="del">
          <ac:chgData name="RICCARDO CATANEO" userId="c207ec94-9c49-47de-b86b-81d2d26f3681" providerId="ADAL" clId="{FAAE2170-60FD-4043-8E15-E29018CC937C}" dt="2024-06-13T09:16:10.155" v="9378" actId="478"/>
          <ac:spMkLst>
            <pc:docMk/>
            <pc:sldMk cId="2549674093" sldId="287"/>
            <ac:spMk id="10" creationId="{1992D369-E275-B42B-F0EB-31D491CB0953}"/>
          </ac:spMkLst>
        </pc:spChg>
        <pc:spChg chg="del">
          <ac:chgData name="RICCARDO CATANEO" userId="c207ec94-9c49-47de-b86b-81d2d26f3681" providerId="ADAL" clId="{FAAE2170-60FD-4043-8E15-E29018CC937C}" dt="2024-06-13T09:16:10.999" v="9379" actId="478"/>
          <ac:spMkLst>
            <pc:docMk/>
            <pc:sldMk cId="2549674093" sldId="287"/>
            <ac:spMk id="11" creationId="{4E361963-2953-734A-40DF-AFA55FF04E2F}"/>
          </ac:spMkLst>
        </pc:spChg>
        <pc:spChg chg="mod">
          <ac:chgData name="RICCARDO CATANEO" userId="c207ec94-9c49-47de-b86b-81d2d26f3681" providerId="ADAL" clId="{FAAE2170-60FD-4043-8E15-E29018CC937C}" dt="2024-06-13T09:16:08.793" v="9377"/>
          <ac:spMkLst>
            <pc:docMk/>
            <pc:sldMk cId="2549674093" sldId="287"/>
            <ac:spMk id="12" creationId="{254827A7-496E-9EEA-28A3-1D7C6475CFC2}"/>
          </ac:spMkLst>
        </pc:spChg>
        <pc:spChg chg="mod">
          <ac:chgData name="RICCARDO CATANEO" userId="c207ec94-9c49-47de-b86b-81d2d26f3681" providerId="ADAL" clId="{FAAE2170-60FD-4043-8E15-E29018CC937C}" dt="2024-06-13T09:16:08.793" v="9377"/>
          <ac:spMkLst>
            <pc:docMk/>
            <pc:sldMk cId="2549674093" sldId="287"/>
            <ac:spMk id="14" creationId="{140A72E4-E60F-2477-5B94-ACE99963AF5D}"/>
          </ac:spMkLst>
        </pc:spChg>
        <pc:spChg chg="mod">
          <ac:chgData name="RICCARDO CATANEO" userId="c207ec94-9c49-47de-b86b-81d2d26f3681" providerId="ADAL" clId="{FAAE2170-60FD-4043-8E15-E29018CC937C}" dt="2024-06-13T09:16:08.793" v="9377"/>
          <ac:spMkLst>
            <pc:docMk/>
            <pc:sldMk cId="2549674093" sldId="287"/>
            <ac:spMk id="16" creationId="{AD30E23D-4D9D-7ECE-4FB3-307355F59BA7}"/>
          </ac:spMkLst>
        </pc:spChg>
        <pc:spChg chg="mod">
          <ac:chgData name="RICCARDO CATANEO" userId="c207ec94-9c49-47de-b86b-81d2d26f3681" providerId="ADAL" clId="{FAAE2170-60FD-4043-8E15-E29018CC937C}" dt="2024-06-13T09:16:08.793" v="9377"/>
          <ac:spMkLst>
            <pc:docMk/>
            <pc:sldMk cId="2549674093" sldId="287"/>
            <ac:spMk id="17" creationId="{AC7A14CC-9AD0-3A92-BEFF-95F72B18C060}"/>
          </ac:spMkLst>
        </pc:spChg>
        <pc:spChg chg="mod">
          <ac:chgData name="RICCARDO CATANEO" userId="c207ec94-9c49-47de-b86b-81d2d26f3681" providerId="ADAL" clId="{FAAE2170-60FD-4043-8E15-E29018CC937C}" dt="2024-06-13T09:16:08.793" v="9377"/>
          <ac:spMkLst>
            <pc:docMk/>
            <pc:sldMk cId="2549674093" sldId="287"/>
            <ac:spMk id="18" creationId="{0B3F83BC-7A98-C9EC-1239-0652AD14B216}"/>
          </ac:spMkLst>
        </pc:spChg>
        <pc:spChg chg="mod">
          <ac:chgData name="RICCARDO CATANEO" userId="c207ec94-9c49-47de-b86b-81d2d26f3681" providerId="ADAL" clId="{FAAE2170-60FD-4043-8E15-E29018CC937C}" dt="2024-06-13T09:16:51.046" v="9381" actId="207"/>
          <ac:spMkLst>
            <pc:docMk/>
            <pc:sldMk cId="2549674093" sldId="287"/>
            <ac:spMk id="19" creationId="{0B70FEB2-B202-33A3-C8C5-B6A2D87F8394}"/>
          </ac:spMkLst>
        </pc:spChg>
        <pc:spChg chg="mod">
          <ac:chgData name="RICCARDO CATANEO" userId="c207ec94-9c49-47de-b86b-81d2d26f3681" providerId="ADAL" clId="{FAAE2170-60FD-4043-8E15-E29018CC937C}" dt="2024-06-13T09:16:43.823" v="9380" actId="207"/>
          <ac:spMkLst>
            <pc:docMk/>
            <pc:sldMk cId="2549674093" sldId="287"/>
            <ac:spMk id="20" creationId="{E58DBC5B-4F37-F64A-E260-F289992028AA}"/>
          </ac:spMkLst>
        </pc:spChg>
        <pc:spChg chg="add mod">
          <ac:chgData name="RICCARDO CATANEO" userId="c207ec94-9c49-47de-b86b-81d2d26f3681" providerId="ADAL" clId="{FAAE2170-60FD-4043-8E15-E29018CC937C}" dt="2024-06-13T09:18:51.123" v="9405" actId="20577"/>
          <ac:spMkLst>
            <pc:docMk/>
            <pc:sldMk cId="2549674093" sldId="287"/>
            <ac:spMk id="21" creationId="{6D9C02EB-E3D2-A424-35B3-C8DC36159A89}"/>
          </ac:spMkLst>
        </pc:spChg>
        <pc:grpChg chg="add mod">
          <ac:chgData name="RICCARDO CATANEO" userId="c207ec94-9c49-47de-b86b-81d2d26f3681" providerId="ADAL" clId="{FAAE2170-60FD-4043-8E15-E29018CC937C}" dt="2024-06-13T09:16:08.793" v="9377"/>
          <ac:grpSpMkLst>
            <pc:docMk/>
            <pc:sldMk cId="2549674093" sldId="287"/>
            <ac:grpSpMk id="3" creationId="{0F6E4322-B067-924D-A0FC-4F74AF332918}"/>
          </ac:grpSpMkLst>
        </pc:grpChg>
        <pc:grpChg chg="mod">
          <ac:chgData name="RICCARDO CATANEO" userId="c207ec94-9c49-47de-b86b-81d2d26f3681" providerId="ADAL" clId="{FAAE2170-60FD-4043-8E15-E29018CC937C}" dt="2024-06-13T09:16:08.793" v="9377"/>
          <ac:grpSpMkLst>
            <pc:docMk/>
            <pc:sldMk cId="2549674093" sldId="287"/>
            <ac:grpSpMk id="4" creationId="{50839BEA-660E-FA29-2CA8-6EE0EF5AAB23}"/>
          </ac:grpSpMkLst>
        </pc:grpChg>
        <pc:grpChg chg="mod">
          <ac:chgData name="RICCARDO CATANEO" userId="c207ec94-9c49-47de-b86b-81d2d26f3681" providerId="ADAL" clId="{FAAE2170-60FD-4043-8E15-E29018CC937C}" dt="2024-06-13T09:16:08.793" v="9377"/>
          <ac:grpSpMkLst>
            <pc:docMk/>
            <pc:sldMk cId="2549674093" sldId="287"/>
            <ac:grpSpMk id="8" creationId="{9F14CB00-9DC5-F8F9-1EEB-4A3F2CA885B3}"/>
          </ac:grpSpMkLst>
        </pc:grpChg>
        <pc:grpChg chg="mod">
          <ac:chgData name="RICCARDO CATANEO" userId="c207ec94-9c49-47de-b86b-81d2d26f3681" providerId="ADAL" clId="{FAAE2170-60FD-4043-8E15-E29018CC937C}" dt="2024-06-13T09:16:08.793" v="9377"/>
          <ac:grpSpMkLst>
            <pc:docMk/>
            <pc:sldMk cId="2549674093" sldId="287"/>
            <ac:grpSpMk id="9" creationId="{7B91FB31-F070-701B-A2BD-1B869E6AC895}"/>
          </ac:grpSpMkLst>
        </pc:grpChg>
        <pc:picChg chg="mod">
          <ac:chgData name="RICCARDO CATANEO" userId="c207ec94-9c49-47de-b86b-81d2d26f3681" providerId="ADAL" clId="{FAAE2170-60FD-4043-8E15-E29018CC937C}" dt="2024-06-13T09:16:08.793" v="9377"/>
          <ac:picMkLst>
            <pc:docMk/>
            <pc:sldMk cId="2549674093" sldId="287"/>
            <ac:picMk id="13" creationId="{95394168-36D8-5D87-1675-6520D11177FE}"/>
          </ac:picMkLst>
        </pc:picChg>
        <pc:picChg chg="mod">
          <ac:chgData name="RICCARDO CATANEO" userId="c207ec94-9c49-47de-b86b-81d2d26f3681" providerId="ADAL" clId="{FAAE2170-60FD-4043-8E15-E29018CC937C}" dt="2024-06-13T09:16:08.793" v="9377"/>
          <ac:picMkLst>
            <pc:docMk/>
            <pc:sldMk cId="2549674093" sldId="287"/>
            <ac:picMk id="15" creationId="{1806DF3B-42D7-7C69-BD71-31750DF52AE2}"/>
          </ac:picMkLst>
        </pc:picChg>
      </pc:sldChg>
      <pc:sldChg chg="modSp add del mod">
        <pc:chgData name="RICCARDO CATANEO" userId="c207ec94-9c49-47de-b86b-81d2d26f3681" providerId="ADAL" clId="{FAAE2170-60FD-4043-8E15-E29018CC937C}" dt="2024-06-13T09:19:41.519" v="9415" actId="47"/>
        <pc:sldMkLst>
          <pc:docMk/>
          <pc:sldMk cId="1656899240" sldId="289"/>
        </pc:sldMkLst>
        <pc:spChg chg="mod">
          <ac:chgData name="RICCARDO CATANEO" userId="c207ec94-9c49-47de-b86b-81d2d26f3681" providerId="ADAL" clId="{FAAE2170-60FD-4043-8E15-E29018CC937C}" dt="2024-06-13T09:05:29.096" v="9369" actId="13926"/>
          <ac:spMkLst>
            <pc:docMk/>
            <pc:sldMk cId="1656899240" sldId="289"/>
            <ac:spMk id="7" creationId="{01BFAAE1-9EE4-F531-FBD4-FF57ACA3C91F}"/>
          </ac:spMkLst>
        </pc:spChg>
      </pc:sldChg>
      <pc:sldChg chg="addSp delSp modSp mod">
        <pc:chgData name="RICCARDO CATANEO" userId="c207ec94-9c49-47de-b86b-81d2d26f3681" providerId="ADAL" clId="{FAAE2170-60FD-4043-8E15-E29018CC937C}" dt="2024-06-13T08:49:50.273" v="9323"/>
        <pc:sldMkLst>
          <pc:docMk/>
          <pc:sldMk cId="2687985351" sldId="289"/>
        </pc:sldMkLst>
        <pc:spChg chg="add mod">
          <ac:chgData name="RICCARDO CATANEO" userId="c207ec94-9c49-47de-b86b-81d2d26f3681" providerId="ADAL" clId="{FAAE2170-60FD-4043-8E15-E29018CC937C}" dt="2024-06-13T08:49:50.273" v="9323"/>
          <ac:spMkLst>
            <pc:docMk/>
            <pc:sldMk cId="2687985351" sldId="289"/>
            <ac:spMk id="3" creationId="{75D75E25-B339-782C-69DE-AD052FA43E26}"/>
          </ac:spMkLst>
        </pc:spChg>
        <pc:spChg chg="del">
          <ac:chgData name="RICCARDO CATANEO" userId="c207ec94-9c49-47de-b86b-81d2d26f3681" providerId="ADAL" clId="{FAAE2170-60FD-4043-8E15-E29018CC937C}" dt="2024-06-13T08:49:50.069" v="9322" actId="478"/>
          <ac:spMkLst>
            <pc:docMk/>
            <pc:sldMk cId="2687985351" sldId="289"/>
            <ac:spMk id="7" creationId="{01BFAAE1-9EE4-F531-FBD4-FF57ACA3C91F}"/>
          </ac:spMkLst>
        </pc:spChg>
      </pc:sldChg>
      <pc:sldChg chg="addSp delSp modSp mod">
        <pc:chgData name="RICCARDO CATANEO" userId="c207ec94-9c49-47de-b86b-81d2d26f3681" providerId="ADAL" clId="{FAAE2170-60FD-4043-8E15-E29018CC937C}" dt="2024-06-13T09:17:31.863" v="9390" actId="14100"/>
        <pc:sldMkLst>
          <pc:docMk/>
          <pc:sldMk cId="2491911967" sldId="290"/>
        </pc:sldMkLst>
        <pc:spChg chg="add mod">
          <ac:chgData name="RICCARDO CATANEO" userId="c207ec94-9c49-47de-b86b-81d2d26f3681" providerId="ADAL" clId="{FAAE2170-60FD-4043-8E15-E29018CC937C}" dt="2024-06-13T09:17:31.863" v="9390" actId="14100"/>
          <ac:spMkLst>
            <pc:docMk/>
            <pc:sldMk cId="2491911967" sldId="290"/>
            <ac:spMk id="3" creationId="{831D0BC3-DDF2-69EB-4426-0C523476E0DD}"/>
          </ac:spMkLst>
        </pc:spChg>
        <pc:spChg chg="del">
          <ac:chgData name="RICCARDO CATANEO" userId="c207ec94-9c49-47de-b86b-81d2d26f3681" providerId="ADAL" clId="{FAAE2170-60FD-4043-8E15-E29018CC937C}" dt="2024-06-13T09:17:10.568" v="9382" actId="478"/>
          <ac:spMkLst>
            <pc:docMk/>
            <pc:sldMk cId="2491911967" sldId="290"/>
            <ac:spMk id="20" creationId="{AB1CBA9C-BFF3-4F01-087F-C3496FCC963C}"/>
          </ac:spMkLst>
        </pc:spChg>
      </pc:sldChg>
      <pc:sldChg chg="addSp delSp modSp mod">
        <pc:chgData name="RICCARDO CATANEO" userId="c207ec94-9c49-47de-b86b-81d2d26f3681" providerId="ADAL" clId="{FAAE2170-60FD-4043-8E15-E29018CC937C}" dt="2024-06-13T09:19:26.141" v="9413" actId="20577"/>
        <pc:sldMkLst>
          <pc:docMk/>
          <pc:sldMk cId="814750313" sldId="291"/>
        </pc:sldMkLst>
        <pc:spChg chg="del">
          <ac:chgData name="RICCARDO CATANEO" userId="c207ec94-9c49-47de-b86b-81d2d26f3681" providerId="ADAL" clId="{FAAE2170-60FD-4043-8E15-E29018CC937C}" dt="2024-06-13T09:19:15.232" v="9407" actId="478"/>
          <ac:spMkLst>
            <pc:docMk/>
            <pc:sldMk cId="814750313" sldId="291"/>
            <ac:spMk id="7" creationId="{01BFAAE1-9EE4-F531-FBD4-FF57ACA3C91F}"/>
          </ac:spMkLst>
        </pc:spChg>
        <pc:spChg chg="add mod">
          <ac:chgData name="RICCARDO CATANEO" userId="c207ec94-9c49-47de-b86b-81d2d26f3681" providerId="ADAL" clId="{FAAE2170-60FD-4043-8E15-E29018CC937C}" dt="2024-06-13T09:19:26.141" v="9413" actId="20577"/>
          <ac:spMkLst>
            <pc:docMk/>
            <pc:sldMk cId="814750313" sldId="291"/>
            <ac:spMk id="10" creationId="{49EA39C3-F6D1-05D0-86C8-B162BBBEF16B}"/>
          </ac:spMkLst>
        </pc:spChg>
        <pc:spChg chg="del">
          <ac:chgData name="RICCARDO CATANEO" userId="c207ec94-9c49-47de-b86b-81d2d26f3681" providerId="ADAL" clId="{FAAE2170-60FD-4043-8E15-E29018CC937C}" dt="2024-06-13T09:19:12.705" v="9406" actId="478"/>
          <ac:spMkLst>
            <pc:docMk/>
            <pc:sldMk cId="814750313" sldId="291"/>
            <ac:spMk id="21" creationId="{6D9C02EB-E3D2-A424-35B3-C8DC36159A89}"/>
          </ac:spMkLst>
        </pc:spChg>
      </pc:sldChg>
      <pc:sldChg chg="delSp modSp mod">
        <pc:chgData name="RICCARDO CATANEO" userId="c207ec94-9c49-47de-b86b-81d2d26f3681" providerId="ADAL" clId="{FAAE2170-60FD-4043-8E15-E29018CC937C}" dt="2024-06-13T09:23:41.024" v="9635" actId="20577"/>
        <pc:sldMkLst>
          <pc:docMk/>
          <pc:sldMk cId="2652294581" sldId="292"/>
        </pc:sldMkLst>
        <pc:spChg chg="mod">
          <ac:chgData name="RICCARDO CATANEO" userId="c207ec94-9c49-47de-b86b-81d2d26f3681" providerId="ADAL" clId="{FAAE2170-60FD-4043-8E15-E29018CC937C}" dt="2024-06-13T09:23:41.024" v="9635" actId="20577"/>
          <ac:spMkLst>
            <pc:docMk/>
            <pc:sldMk cId="2652294581" sldId="292"/>
            <ac:spMk id="6" creationId="{265E7000-EBBE-D9DF-F106-3703E0ABECDA}"/>
          </ac:spMkLst>
        </pc:spChg>
        <pc:spChg chg="del mod">
          <ac:chgData name="RICCARDO CATANEO" userId="c207ec94-9c49-47de-b86b-81d2d26f3681" providerId="ADAL" clId="{FAAE2170-60FD-4043-8E15-E29018CC937C}" dt="2024-06-13T09:22:39.227" v="9420" actId="478"/>
          <ac:spMkLst>
            <pc:docMk/>
            <pc:sldMk cId="2652294581" sldId="292"/>
            <ac:spMk id="10" creationId="{49EA39C3-F6D1-05D0-86C8-B162BBBEF16B}"/>
          </ac:spMkLst>
        </pc:spChg>
        <pc:grpChg chg="del">
          <ac:chgData name="RICCARDO CATANEO" userId="c207ec94-9c49-47de-b86b-81d2d26f3681" providerId="ADAL" clId="{FAAE2170-60FD-4043-8E15-E29018CC937C}" dt="2024-06-13T09:22:34.454" v="9419" actId="478"/>
          <ac:grpSpMkLst>
            <pc:docMk/>
            <pc:sldMk cId="2652294581" sldId="292"/>
            <ac:grpSpMk id="3" creationId="{0F6E4322-B067-924D-A0FC-4F74AF332918}"/>
          </ac:grpSpMkLst>
        </pc:grpChg>
      </pc:sldChg>
      <pc:sldChg chg="modSp mod">
        <pc:chgData name="RICCARDO CATANEO" userId="c207ec94-9c49-47de-b86b-81d2d26f3681" providerId="ADAL" clId="{FAAE2170-60FD-4043-8E15-E29018CC937C}" dt="2024-06-13T09:31:35.761" v="9636"/>
        <pc:sldMkLst>
          <pc:docMk/>
          <pc:sldMk cId="741968670" sldId="293"/>
        </pc:sldMkLst>
        <pc:spChg chg="mod">
          <ac:chgData name="RICCARDO CATANEO" userId="c207ec94-9c49-47de-b86b-81d2d26f3681" providerId="ADAL" clId="{FAAE2170-60FD-4043-8E15-E29018CC937C}" dt="2024-06-13T09:31:35.761" v="9636"/>
          <ac:spMkLst>
            <pc:docMk/>
            <pc:sldMk cId="741968670" sldId="293"/>
            <ac:spMk id="6" creationId="{265E7000-EBBE-D9DF-F106-3703E0ABECDA}"/>
          </ac:spMkLst>
        </pc:spChg>
      </pc:sldChg>
      <pc:sldChg chg="add del">
        <pc:chgData name="RICCARDO CATANEO" userId="c207ec94-9c49-47de-b86b-81d2d26f3681" providerId="ADAL" clId="{FAAE2170-60FD-4043-8E15-E29018CC937C}" dt="2024-06-13T09:22:21.287" v="9417" actId="47"/>
        <pc:sldMkLst>
          <pc:docMk/>
          <pc:sldMk cId="3926332678" sldId="293"/>
        </pc:sldMkLst>
      </pc:sldChg>
      <pc:sldChg chg="delSp modSp add mod ord">
        <pc:chgData name="RICCARDO CATANEO" userId="c207ec94-9c49-47de-b86b-81d2d26f3681" providerId="ADAL" clId="{FAAE2170-60FD-4043-8E15-E29018CC937C}" dt="2024-06-13T09:47:11.836" v="9915" actId="20577"/>
        <pc:sldMkLst>
          <pc:docMk/>
          <pc:sldMk cId="58387225" sldId="294"/>
        </pc:sldMkLst>
        <pc:spChg chg="mod">
          <ac:chgData name="RICCARDO CATANEO" userId="c207ec94-9c49-47de-b86b-81d2d26f3681" providerId="ADAL" clId="{FAAE2170-60FD-4043-8E15-E29018CC937C}" dt="2024-06-13T09:34:44.698" v="9650" actId="20577"/>
          <ac:spMkLst>
            <pc:docMk/>
            <pc:sldMk cId="58387225" sldId="294"/>
            <ac:spMk id="2" creationId="{4FC30ECD-D4DC-F3C7-F129-B1C0D24653E5}"/>
          </ac:spMkLst>
        </pc:spChg>
        <pc:spChg chg="mod">
          <ac:chgData name="RICCARDO CATANEO" userId="c207ec94-9c49-47de-b86b-81d2d26f3681" providerId="ADAL" clId="{FAAE2170-60FD-4043-8E15-E29018CC937C}" dt="2024-06-13T09:37:54.391" v="9899" actId="20577"/>
          <ac:spMkLst>
            <pc:docMk/>
            <pc:sldMk cId="58387225" sldId="294"/>
            <ac:spMk id="6" creationId="{265E7000-EBBE-D9DF-F106-3703E0ABECDA}"/>
          </ac:spMkLst>
        </pc:spChg>
        <pc:spChg chg="mod">
          <ac:chgData name="RICCARDO CATANEO" userId="c207ec94-9c49-47de-b86b-81d2d26f3681" providerId="ADAL" clId="{FAAE2170-60FD-4043-8E15-E29018CC937C}" dt="2024-06-13T09:39:46.425" v="9907" actId="14100"/>
          <ac:spMkLst>
            <pc:docMk/>
            <pc:sldMk cId="58387225" sldId="294"/>
            <ac:spMk id="25" creationId="{C2C87956-E7A2-67DC-A213-CF5FE073D03F}"/>
          </ac:spMkLst>
        </pc:spChg>
        <pc:spChg chg="mod">
          <ac:chgData name="RICCARDO CATANEO" userId="c207ec94-9c49-47de-b86b-81d2d26f3681" providerId="ADAL" clId="{FAAE2170-60FD-4043-8E15-E29018CC937C}" dt="2024-06-13T09:47:11.836" v="9915" actId="20577"/>
          <ac:spMkLst>
            <pc:docMk/>
            <pc:sldMk cId="58387225" sldId="294"/>
            <ac:spMk id="26" creationId="{46B55E60-9835-D77B-5E97-893914FCDBDE}"/>
          </ac:spMkLst>
        </pc:spChg>
        <pc:grpChg chg="del">
          <ac:chgData name="RICCARDO CATANEO" userId="c207ec94-9c49-47de-b86b-81d2d26f3681" providerId="ADAL" clId="{FAAE2170-60FD-4043-8E15-E29018CC937C}" dt="2024-06-13T09:35:11.365" v="9651" actId="478"/>
          <ac:grpSpMkLst>
            <pc:docMk/>
            <pc:sldMk cId="58387225" sldId="294"/>
            <ac:grpSpMk id="3" creationId="{0F6E4322-B067-924D-A0FC-4F74AF332918}"/>
          </ac:grpSpMkLst>
        </pc:grpChg>
      </pc:sldChg>
      <pc:sldChg chg="addSp modSp add mod">
        <pc:chgData name="RICCARDO CATANEO" userId="c207ec94-9c49-47de-b86b-81d2d26f3681" providerId="ADAL" clId="{FAAE2170-60FD-4043-8E15-E29018CC937C}" dt="2024-06-13T09:53:50.327" v="10618" actId="20577"/>
        <pc:sldMkLst>
          <pc:docMk/>
          <pc:sldMk cId="2860353852" sldId="296"/>
        </pc:sldMkLst>
        <pc:spChg chg="add mod">
          <ac:chgData name="RICCARDO CATANEO" userId="c207ec94-9c49-47de-b86b-81d2d26f3681" providerId="ADAL" clId="{FAAE2170-60FD-4043-8E15-E29018CC937C}" dt="2024-06-13T09:48:15.826" v="9928" actId="1076"/>
          <ac:spMkLst>
            <pc:docMk/>
            <pc:sldMk cId="2860353852" sldId="296"/>
            <ac:spMk id="3" creationId="{FE3D8102-C2CF-010D-052C-B5C7AC78A9C7}"/>
          </ac:spMkLst>
        </pc:spChg>
        <pc:spChg chg="add mod">
          <ac:chgData name="RICCARDO CATANEO" userId="c207ec94-9c49-47de-b86b-81d2d26f3681" providerId="ADAL" clId="{FAAE2170-60FD-4043-8E15-E29018CC937C}" dt="2024-06-13T09:53:50.327" v="10618" actId="20577"/>
          <ac:spMkLst>
            <pc:docMk/>
            <pc:sldMk cId="2860353852" sldId="296"/>
            <ac:spMk id="4" creationId="{593F8E06-4C96-E681-FA0B-C6F8ACA4C2F5}"/>
          </ac:spMkLst>
        </pc:spChg>
        <pc:spChg chg="mod">
          <ac:chgData name="RICCARDO CATANEO" userId="c207ec94-9c49-47de-b86b-81d2d26f3681" providerId="ADAL" clId="{FAAE2170-60FD-4043-8E15-E29018CC937C}" dt="2024-06-13T09:48:06.377" v="9926" actId="20577"/>
          <ac:spMkLst>
            <pc:docMk/>
            <pc:sldMk cId="2860353852" sldId="296"/>
            <ac:spMk id="26" creationId="{46B55E60-9835-D77B-5E97-893914FCDBDE}"/>
          </ac:spMkLst>
        </pc:spChg>
      </pc:sldChg>
      <pc:sldChg chg="modSp add mod">
        <pc:chgData name="RICCARDO CATANEO" userId="c207ec94-9c49-47de-b86b-81d2d26f3681" providerId="ADAL" clId="{FAAE2170-60FD-4043-8E15-E29018CC937C}" dt="2024-06-13T09:47:29.146" v="9920" actId="20577"/>
        <pc:sldMkLst>
          <pc:docMk/>
          <pc:sldMk cId="1180904947" sldId="297"/>
        </pc:sldMkLst>
        <pc:spChg chg="mod">
          <ac:chgData name="RICCARDO CATANEO" userId="c207ec94-9c49-47de-b86b-81d2d26f3681" providerId="ADAL" clId="{FAAE2170-60FD-4043-8E15-E29018CC937C}" dt="2024-06-13T09:47:29.146" v="9920" actId="20577"/>
          <ac:spMkLst>
            <pc:docMk/>
            <pc:sldMk cId="1180904947" sldId="297"/>
            <ac:spMk id="26" creationId="{46B55E60-9835-D77B-5E97-893914FCDBDE}"/>
          </ac:spMkLst>
        </pc:spChg>
      </pc:sldChg>
      <pc:sldChg chg="addSp delSp modSp add mod">
        <pc:chgData name="RICCARDO CATANEO" userId="c207ec94-9c49-47de-b86b-81d2d26f3681" providerId="ADAL" clId="{FAAE2170-60FD-4043-8E15-E29018CC937C}" dt="2024-06-13T09:47:54.637" v="9925" actId="20577"/>
        <pc:sldMkLst>
          <pc:docMk/>
          <pc:sldMk cId="2837781538" sldId="298"/>
        </pc:sldMkLst>
        <pc:spChg chg="add mod">
          <ac:chgData name="RICCARDO CATANEO" userId="c207ec94-9c49-47de-b86b-81d2d26f3681" providerId="ADAL" clId="{FAAE2170-60FD-4043-8E15-E29018CC937C}" dt="2024-06-13T09:47:54.637" v="9925" actId="20577"/>
          <ac:spMkLst>
            <pc:docMk/>
            <pc:sldMk cId="2837781538" sldId="298"/>
            <ac:spMk id="3" creationId="{943451DB-0374-C0BE-DF34-E453FA341F5D}"/>
          </ac:spMkLst>
        </pc:spChg>
        <pc:spChg chg="topLvl">
          <ac:chgData name="RICCARDO CATANEO" userId="c207ec94-9c49-47de-b86b-81d2d26f3681" providerId="ADAL" clId="{FAAE2170-60FD-4043-8E15-E29018CC937C}" dt="2024-06-13T09:47:46.786" v="9922" actId="478"/>
          <ac:spMkLst>
            <pc:docMk/>
            <pc:sldMk cId="2837781538" sldId="298"/>
            <ac:spMk id="25" creationId="{C2C87956-E7A2-67DC-A213-CF5FE073D03F}"/>
          </ac:spMkLst>
        </pc:spChg>
        <pc:spChg chg="del topLvl">
          <ac:chgData name="RICCARDO CATANEO" userId="c207ec94-9c49-47de-b86b-81d2d26f3681" providerId="ADAL" clId="{FAAE2170-60FD-4043-8E15-E29018CC937C}" dt="2024-06-13T09:47:46.786" v="9922" actId="478"/>
          <ac:spMkLst>
            <pc:docMk/>
            <pc:sldMk cId="2837781538" sldId="298"/>
            <ac:spMk id="26" creationId="{46B55E60-9835-D77B-5E97-893914FCDBDE}"/>
          </ac:spMkLst>
        </pc:spChg>
        <pc:grpChg chg="del">
          <ac:chgData name="RICCARDO CATANEO" userId="c207ec94-9c49-47de-b86b-81d2d26f3681" providerId="ADAL" clId="{FAAE2170-60FD-4043-8E15-E29018CC937C}" dt="2024-06-13T09:47:46.786" v="9922" actId="478"/>
          <ac:grpSpMkLst>
            <pc:docMk/>
            <pc:sldMk cId="2837781538" sldId="298"/>
            <ac:grpSpMk id="24" creationId="{1627974F-13A0-E320-10F5-F09C6A3809E0}"/>
          </ac:grpSpMkLst>
        </pc:grpChg>
      </pc:sldChg>
      <pc:sldChg chg="addSp delSp modSp add mod ord">
        <pc:chgData name="RICCARDO CATANEO" userId="c207ec94-9c49-47de-b86b-81d2d26f3681" providerId="ADAL" clId="{FAAE2170-60FD-4043-8E15-E29018CC937C}" dt="2024-06-16T13:07:32.645" v="11446" actId="20577"/>
        <pc:sldMkLst>
          <pc:docMk/>
          <pc:sldMk cId="2848440288" sldId="302"/>
        </pc:sldMkLst>
        <pc:spChg chg="mod">
          <ac:chgData name="RICCARDO CATANEO" userId="c207ec94-9c49-47de-b86b-81d2d26f3681" providerId="ADAL" clId="{FAAE2170-60FD-4043-8E15-E29018CC937C}" dt="2024-06-16T12:48:11.763" v="10644" actId="20577"/>
          <ac:spMkLst>
            <pc:docMk/>
            <pc:sldMk cId="2848440288" sldId="302"/>
            <ac:spMk id="2" creationId="{4FC30ECD-D4DC-F3C7-F129-B1C0D24653E5}"/>
          </ac:spMkLst>
        </pc:spChg>
        <pc:spChg chg="del mod">
          <ac:chgData name="RICCARDO CATANEO" userId="c207ec94-9c49-47de-b86b-81d2d26f3681" providerId="ADAL" clId="{FAAE2170-60FD-4043-8E15-E29018CC937C}" dt="2024-06-16T12:49:34.593" v="10789"/>
          <ac:spMkLst>
            <pc:docMk/>
            <pc:sldMk cId="2848440288" sldId="302"/>
            <ac:spMk id="3" creationId="{943451DB-0374-C0BE-DF34-E453FA341F5D}"/>
          </ac:spMkLst>
        </pc:spChg>
        <pc:spChg chg="add mod">
          <ac:chgData name="RICCARDO CATANEO" userId="c207ec94-9c49-47de-b86b-81d2d26f3681" providerId="ADAL" clId="{FAAE2170-60FD-4043-8E15-E29018CC937C}" dt="2024-06-16T13:07:32.645" v="11446" actId="20577"/>
          <ac:spMkLst>
            <pc:docMk/>
            <pc:sldMk cId="2848440288" sldId="302"/>
            <ac:spMk id="4" creationId="{652FDD6D-318C-CA67-A48B-8BC0288C0C83}"/>
          </ac:spMkLst>
        </pc:spChg>
        <pc:spChg chg="mod">
          <ac:chgData name="RICCARDO CATANEO" userId="c207ec94-9c49-47de-b86b-81d2d26f3681" providerId="ADAL" clId="{FAAE2170-60FD-4043-8E15-E29018CC937C}" dt="2024-06-16T12:54:47.744" v="11031" actId="14100"/>
          <ac:spMkLst>
            <pc:docMk/>
            <pc:sldMk cId="2848440288" sldId="302"/>
            <ac:spMk id="5" creationId="{EE1A66B7-4A09-AB92-4486-4867883E2340}"/>
          </ac:spMkLst>
        </pc:spChg>
        <pc:spChg chg="mod">
          <ac:chgData name="RICCARDO CATANEO" userId="c207ec94-9c49-47de-b86b-81d2d26f3681" providerId="ADAL" clId="{FAAE2170-60FD-4043-8E15-E29018CC937C}" dt="2024-06-16T12:54:30.833" v="11027" actId="20577"/>
          <ac:spMkLst>
            <pc:docMk/>
            <pc:sldMk cId="2848440288" sldId="302"/>
            <ac:spMk id="6" creationId="{265E7000-EBBE-D9DF-F106-3703E0ABECDA}"/>
          </ac:spMkLst>
        </pc:spChg>
        <pc:spChg chg="mod">
          <ac:chgData name="RICCARDO CATANEO" userId="c207ec94-9c49-47de-b86b-81d2d26f3681" providerId="ADAL" clId="{FAAE2170-60FD-4043-8E15-E29018CC937C}" dt="2024-06-16T12:54:42.535" v="11029" actId="14100"/>
          <ac:spMkLst>
            <pc:docMk/>
            <pc:sldMk cId="2848440288" sldId="302"/>
            <ac:spMk id="25" creationId="{C2C87956-E7A2-67DC-A213-CF5FE073D03F}"/>
          </ac:spMkLst>
        </pc:spChg>
        <pc:grpChg chg="mod">
          <ac:chgData name="RICCARDO CATANEO" userId="c207ec94-9c49-47de-b86b-81d2d26f3681" providerId="ADAL" clId="{FAAE2170-60FD-4043-8E15-E29018CC937C}" dt="2024-06-16T12:49:39.233" v="10791" actId="14100"/>
          <ac:grpSpMkLst>
            <pc:docMk/>
            <pc:sldMk cId="2848440288" sldId="302"/>
            <ac:grpSpMk id="28" creationId="{9FC22784-D08C-DA9D-1AEA-D48EF2110A8C}"/>
          </ac:grpSpMkLst>
        </pc:grpChg>
      </pc:sldChg>
      <pc:sldChg chg="add del">
        <pc:chgData name="RICCARDO CATANEO" userId="c207ec94-9c49-47de-b86b-81d2d26f3681" providerId="ADAL" clId="{FAAE2170-60FD-4043-8E15-E29018CC937C}" dt="2024-06-16T12:57:34.228" v="11219" actId="47"/>
        <pc:sldMkLst>
          <pc:docMk/>
          <pc:sldMk cId="102277066" sldId="306"/>
        </pc:sldMkLst>
      </pc:sldChg>
      <pc:sldChg chg="addSp delSp modSp add mod ord">
        <pc:chgData name="RICCARDO CATANEO" userId="c207ec94-9c49-47de-b86b-81d2d26f3681" providerId="ADAL" clId="{FAAE2170-60FD-4043-8E15-E29018CC937C}" dt="2024-06-16T13:00:32.355" v="11270" actId="20577"/>
        <pc:sldMkLst>
          <pc:docMk/>
          <pc:sldMk cId="223107545" sldId="306"/>
        </pc:sldMkLst>
        <pc:spChg chg="del">
          <ac:chgData name="RICCARDO CATANEO" userId="c207ec94-9c49-47de-b86b-81d2d26f3681" providerId="ADAL" clId="{FAAE2170-60FD-4043-8E15-E29018CC937C}" dt="2024-06-16T12:57:47.223" v="11223" actId="478"/>
          <ac:spMkLst>
            <pc:docMk/>
            <pc:sldMk cId="223107545" sldId="306"/>
            <ac:spMk id="2" creationId="{4FC30ECD-D4DC-F3C7-F129-B1C0D24653E5}"/>
          </ac:spMkLst>
        </pc:spChg>
        <pc:spChg chg="mod">
          <ac:chgData name="RICCARDO CATANEO" userId="c207ec94-9c49-47de-b86b-81d2d26f3681" providerId="ADAL" clId="{FAAE2170-60FD-4043-8E15-E29018CC937C}" dt="2024-06-16T13:00:32.355" v="11270" actId="20577"/>
          <ac:spMkLst>
            <pc:docMk/>
            <pc:sldMk cId="223107545" sldId="306"/>
            <ac:spMk id="3" creationId="{943451DB-0374-C0BE-DF34-E453FA341F5D}"/>
          </ac:spMkLst>
        </pc:spChg>
        <pc:spChg chg="add mod">
          <ac:chgData name="RICCARDO CATANEO" userId="c207ec94-9c49-47de-b86b-81d2d26f3681" providerId="ADAL" clId="{FAAE2170-60FD-4043-8E15-E29018CC937C}" dt="2024-06-16T12:57:47.413" v="11224"/>
          <ac:spMkLst>
            <pc:docMk/>
            <pc:sldMk cId="223107545" sldId="306"/>
            <ac:spMk id="4" creationId="{52B4BA72-C071-B459-1E6D-2DFD7C3F703C}"/>
          </ac:spMkLst>
        </pc:spChg>
        <pc:spChg chg="mod">
          <ac:chgData name="RICCARDO CATANEO" userId="c207ec94-9c49-47de-b86b-81d2d26f3681" providerId="ADAL" clId="{FAAE2170-60FD-4043-8E15-E29018CC937C}" dt="2024-06-16T12:57:55.823" v="11242" actId="20577"/>
          <ac:spMkLst>
            <pc:docMk/>
            <pc:sldMk cId="223107545" sldId="306"/>
            <ac:spMk id="6" creationId="{265E7000-EBBE-D9DF-F106-3703E0ABECDA}"/>
          </ac:spMkLst>
        </pc:spChg>
      </pc:sldChg>
      <pc:sldChg chg="modSp add mod">
        <pc:chgData name="RICCARDO CATANEO" userId="c207ec94-9c49-47de-b86b-81d2d26f3681" providerId="ADAL" clId="{FAAE2170-60FD-4043-8E15-E29018CC937C}" dt="2024-06-16T13:03:00.833" v="11404" actId="20577"/>
        <pc:sldMkLst>
          <pc:docMk/>
          <pc:sldMk cId="1778678276" sldId="307"/>
        </pc:sldMkLst>
        <pc:spChg chg="mod">
          <ac:chgData name="RICCARDO CATANEO" userId="c207ec94-9c49-47de-b86b-81d2d26f3681" providerId="ADAL" clId="{FAAE2170-60FD-4043-8E15-E29018CC937C}" dt="2024-06-16T13:03:00.833" v="11404" actId="20577"/>
          <ac:spMkLst>
            <pc:docMk/>
            <pc:sldMk cId="1778678276" sldId="307"/>
            <ac:spMk id="3" creationId="{943451DB-0374-C0BE-DF34-E453FA341F5D}"/>
          </ac:spMkLst>
        </pc:spChg>
        <pc:spChg chg="mod">
          <ac:chgData name="RICCARDO CATANEO" userId="c207ec94-9c49-47de-b86b-81d2d26f3681" providerId="ADAL" clId="{FAAE2170-60FD-4043-8E15-E29018CC937C}" dt="2024-06-16T12:58:17.463" v="11248" actId="20577"/>
          <ac:spMkLst>
            <pc:docMk/>
            <pc:sldMk cId="1778678276" sldId="307"/>
            <ac:spMk id="6" creationId="{265E7000-EBBE-D9DF-F106-3703E0ABECDA}"/>
          </ac:spMkLst>
        </pc:spChg>
      </pc:sldChg>
      <pc:sldChg chg="modSp add mod">
        <pc:chgData name="RICCARDO CATANEO" userId="c207ec94-9c49-47de-b86b-81d2d26f3681" providerId="ADAL" clId="{FAAE2170-60FD-4043-8E15-E29018CC937C}" dt="2024-06-16T13:05:24.077" v="11445" actId="20577"/>
        <pc:sldMkLst>
          <pc:docMk/>
          <pc:sldMk cId="3270412812" sldId="308"/>
        </pc:sldMkLst>
        <pc:spChg chg="mod">
          <ac:chgData name="RICCARDO CATANEO" userId="c207ec94-9c49-47de-b86b-81d2d26f3681" providerId="ADAL" clId="{FAAE2170-60FD-4043-8E15-E29018CC937C}" dt="2024-06-16T13:05:24.077" v="11445" actId="20577"/>
          <ac:spMkLst>
            <pc:docMk/>
            <pc:sldMk cId="3270412812" sldId="308"/>
            <ac:spMk id="3" creationId="{943451DB-0374-C0BE-DF34-E453FA341F5D}"/>
          </ac:spMkLst>
        </pc:spChg>
        <pc:spChg chg="mod">
          <ac:chgData name="RICCARDO CATANEO" userId="c207ec94-9c49-47de-b86b-81d2d26f3681" providerId="ADAL" clId="{FAAE2170-60FD-4043-8E15-E29018CC937C}" dt="2024-06-16T12:58:28.819" v="11254" actId="20577"/>
          <ac:spMkLst>
            <pc:docMk/>
            <pc:sldMk cId="3270412812" sldId="308"/>
            <ac:spMk id="6" creationId="{265E7000-EBBE-D9DF-F106-3703E0ABECDA}"/>
          </ac:spMkLst>
        </pc:spChg>
      </pc:sldChg>
      <pc:sldChg chg="modSp add mod">
        <pc:chgData name="RICCARDO CATANEO" userId="c207ec94-9c49-47de-b86b-81d2d26f3681" providerId="ADAL" clId="{FAAE2170-60FD-4043-8E15-E29018CC937C}" dt="2024-06-16T13:15:43.497" v="11450" actId="5793"/>
        <pc:sldMkLst>
          <pc:docMk/>
          <pc:sldMk cId="1146611545" sldId="309"/>
        </pc:sldMkLst>
        <pc:spChg chg="mod">
          <ac:chgData name="RICCARDO CATANEO" userId="c207ec94-9c49-47de-b86b-81d2d26f3681" providerId="ADAL" clId="{FAAE2170-60FD-4043-8E15-E29018CC937C}" dt="2024-06-16T13:15:43.497" v="11450" actId="5793"/>
          <ac:spMkLst>
            <pc:docMk/>
            <pc:sldMk cId="1146611545" sldId="309"/>
            <ac:spMk id="3" creationId="{943451DB-0374-C0BE-DF34-E453FA341F5D}"/>
          </ac:spMkLst>
        </pc:spChg>
        <pc:spChg chg="mod">
          <ac:chgData name="RICCARDO CATANEO" userId="c207ec94-9c49-47de-b86b-81d2d26f3681" providerId="ADAL" clId="{FAAE2170-60FD-4043-8E15-E29018CC937C}" dt="2024-06-16T12:58:35.103" v="11262" actId="20577"/>
          <ac:spMkLst>
            <pc:docMk/>
            <pc:sldMk cId="1146611545" sldId="309"/>
            <ac:spMk id="6" creationId="{265E7000-EBBE-D9DF-F106-3703E0ABECDA}"/>
          </ac:spMkLst>
        </pc:spChg>
      </pc:sldChg>
      <pc:sldChg chg="modSp add mod">
        <pc:chgData name="RICCARDO CATANEO" userId="c207ec94-9c49-47de-b86b-81d2d26f3681" providerId="ADAL" clId="{FAAE2170-60FD-4043-8E15-E29018CC937C}" dt="2024-06-16T13:39:36.106" v="12725" actId="108"/>
        <pc:sldMkLst>
          <pc:docMk/>
          <pc:sldMk cId="919980010" sldId="311"/>
        </pc:sldMkLst>
        <pc:spChg chg="mod">
          <ac:chgData name="RICCARDO CATANEO" userId="c207ec94-9c49-47de-b86b-81d2d26f3681" providerId="ADAL" clId="{FAAE2170-60FD-4043-8E15-E29018CC937C}" dt="2024-06-16T13:39:36.106" v="12725" actId="108"/>
          <ac:spMkLst>
            <pc:docMk/>
            <pc:sldMk cId="919980010" sldId="311"/>
            <ac:spMk id="3" creationId="{943451DB-0374-C0BE-DF34-E453FA341F5D}"/>
          </ac:spMkLst>
        </pc:spChg>
        <pc:spChg chg="mod">
          <ac:chgData name="RICCARDO CATANEO" userId="c207ec94-9c49-47de-b86b-81d2d26f3681" providerId="ADAL" clId="{FAAE2170-60FD-4043-8E15-E29018CC937C}" dt="2024-06-16T13:16:05.993" v="11458" actId="20577"/>
          <ac:spMkLst>
            <pc:docMk/>
            <pc:sldMk cId="919980010" sldId="311"/>
            <ac:spMk id="4" creationId="{52B4BA72-C071-B459-1E6D-2DFD7C3F703C}"/>
          </ac:spMkLst>
        </pc:spChg>
        <pc:spChg chg="mod">
          <ac:chgData name="RICCARDO CATANEO" userId="c207ec94-9c49-47de-b86b-81d2d26f3681" providerId="ADAL" clId="{FAAE2170-60FD-4043-8E15-E29018CC937C}" dt="2024-06-16T13:26:23.404" v="12009" actId="14100"/>
          <ac:spMkLst>
            <pc:docMk/>
            <pc:sldMk cId="919980010" sldId="311"/>
            <ac:spMk id="5" creationId="{EE1A66B7-4A09-AB92-4486-4867883E2340}"/>
          </ac:spMkLst>
        </pc:spChg>
        <pc:spChg chg="mod">
          <ac:chgData name="RICCARDO CATANEO" userId="c207ec94-9c49-47de-b86b-81d2d26f3681" providerId="ADAL" clId="{FAAE2170-60FD-4043-8E15-E29018CC937C}" dt="2024-06-16T13:35:47.234" v="12599" actId="20577"/>
          <ac:spMkLst>
            <pc:docMk/>
            <pc:sldMk cId="919980010" sldId="311"/>
            <ac:spMk id="6" creationId="{265E7000-EBBE-D9DF-F106-3703E0ABECDA}"/>
          </ac:spMkLst>
        </pc:spChg>
        <pc:spChg chg="mod">
          <ac:chgData name="RICCARDO CATANEO" userId="c207ec94-9c49-47de-b86b-81d2d26f3681" providerId="ADAL" clId="{FAAE2170-60FD-4043-8E15-E29018CC937C}" dt="2024-06-16T13:23:31.144" v="11760" actId="14100"/>
          <ac:spMkLst>
            <pc:docMk/>
            <pc:sldMk cId="919980010" sldId="311"/>
            <ac:spMk id="25" creationId="{C2C87956-E7A2-67DC-A213-CF5FE073D03F}"/>
          </ac:spMkLst>
        </pc:spChg>
        <pc:grpChg chg="mod">
          <ac:chgData name="RICCARDO CATANEO" userId="c207ec94-9c49-47de-b86b-81d2d26f3681" providerId="ADAL" clId="{FAAE2170-60FD-4043-8E15-E29018CC937C}" dt="2024-06-16T13:26:20.764" v="12008" actId="14100"/>
          <ac:grpSpMkLst>
            <pc:docMk/>
            <pc:sldMk cId="919980010" sldId="311"/>
            <ac:grpSpMk id="28" creationId="{9FC22784-D08C-DA9D-1AEA-D48EF2110A8C}"/>
          </ac:grpSpMkLst>
        </pc:grpChg>
      </pc:sldChg>
      <pc:sldChg chg="modSp add mod">
        <pc:chgData name="RICCARDO CATANEO" userId="c207ec94-9c49-47de-b86b-81d2d26f3681" providerId="ADAL" clId="{FAAE2170-60FD-4043-8E15-E29018CC937C}" dt="2024-06-16T13:42:15.829" v="12834" actId="20577"/>
        <pc:sldMkLst>
          <pc:docMk/>
          <pc:sldMk cId="32745527" sldId="313"/>
        </pc:sldMkLst>
        <pc:spChg chg="mod">
          <ac:chgData name="RICCARDO CATANEO" userId="c207ec94-9c49-47de-b86b-81d2d26f3681" providerId="ADAL" clId="{FAAE2170-60FD-4043-8E15-E29018CC937C}" dt="2024-06-16T13:42:15.829" v="12834" actId="20577"/>
          <ac:spMkLst>
            <pc:docMk/>
            <pc:sldMk cId="32745527" sldId="313"/>
            <ac:spMk id="6" creationId="{265E7000-EBBE-D9DF-F106-3703E0ABECDA}"/>
          </ac:spMkLst>
        </pc:spChg>
      </pc:sldChg>
      <pc:sldChg chg="modSp add mod">
        <pc:chgData name="RICCARDO CATANEO" userId="c207ec94-9c49-47de-b86b-81d2d26f3681" providerId="ADAL" clId="{FAAE2170-60FD-4043-8E15-E29018CC937C}" dt="2024-06-16T13:53:19.845" v="13366" actId="20577"/>
        <pc:sldMkLst>
          <pc:docMk/>
          <pc:sldMk cId="1800960807" sldId="318"/>
        </pc:sldMkLst>
        <pc:spChg chg="mod">
          <ac:chgData name="RICCARDO CATANEO" userId="c207ec94-9c49-47de-b86b-81d2d26f3681" providerId="ADAL" clId="{FAAE2170-60FD-4043-8E15-E29018CC937C}" dt="2024-06-16T13:53:19.845" v="13366" actId="20577"/>
          <ac:spMkLst>
            <pc:docMk/>
            <pc:sldMk cId="1800960807" sldId="318"/>
            <ac:spMk id="3" creationId="{943451DB-0374-C0BE-DF34-E453FA341F5D}"/>
          </ac:spMkLst>
        </pc:spChg>
        <pc:spChg chg="mod">
          <ac:chgData name="RICCARDO CATANEO" userId="c207ec94-9c49-47de-b86b-81d2d26f3681" providerId="ADAL" clId="{FAAE2170-60FD-4043-8E15-E29018CC937C}" dt="2024-06-16T13:43:31.835" v="12888" actId="20577"/>
          <ac:spMkLst>
            <pc:docMk/>
            <pc:sldMk cId="1800960807" sldId="318"/>
            <ac:spMk id="6" creationId="{265E7000-EBBE-D9DF-F106-3703E0ABECDA}"/>
          </ac:spMkLst>
        </pc:spChg>
      </pc:sldChg>
      <pc:sldChg chg="modSp add mod ord">
        <pc:chgData name="RICCARDO CATANEO" userId="c207ec94-9c49-47de-b86b-81d2d26f3681" providerId="ADAL" clId="{FAAE2170-60FD-4043-8E15-E29018CC937C}" dt="2024-06-16T14:17:34.239" v="13698"/>
        <pc:sldMkLst>
          <pc:docMk/>
          <pc:sldMk cId="2439757602" sldId="319"/>
        </pc:sldMkLst>
        <pc:spChg chg="mod">
          <ac:chgData name="RICCARDO CATANEO" userId="c207ec94-9c49-47de-b86b-81d2d26f3681" providerId="ADAL" clId="{FAAE2170-60FD-4043-8E15-E29018CC937C}" dt="2024-06-16T14:07:48.211" v="13581" actId="20577"/>
          <ac:spMkLst>
            <pc:docMk/>
            <pc:sldMk cId="2439757602" sldId="319"/>
            <ac:spMk id="3" creationId="{943451DB-0374-C0BE-DF34-E453FA341F5D}"/>
          </ac:spMkLst>
        </pc:spChg>
        <pc:spChg chg="mod">
          <ac:chgData name="RICCARDO CATANEO" userId="c207ec94-9c49-47de-b86b-81d2d26f3681" providerId="ADAL" clId="{FAAE2170-60FD-4043-8E15-E29018CC937C}" dt="2024-06-16T14:05:07.128" v="13394" actId="20577"/>
          <ac:spMkLst>
            <pc:docMk/>
            <pc:sldMk cId="2439757602" sldId="319"/>
            <ac:spMk id="4" creationId="{52B4BA72-C071-B459-1E6D-2DFD7C3F703C}"/>
          </ac:spMkLst>
        </pc:spChg>
        <pc:spChg chg="mod">
          <ac:chgData name="RICCARDO CATANEO" userId="c207ec94-9c49-47de-b86b-81d2d26f3681" providerId="ADAL" clId="{FAAE2170-60FD-4043-8E15-E29018CC937C}" dt="2024-06-16T14:06:10.115" v="13562" actId="20577"/>
          <ac:spMkLst>
            <pc:docMk/>
            <pc:sldMk cId="2439757602" sldId="319"/>
            <ac:spMk id="6" creationId="{265E7000-EBBE-D9DF-F106-3703E0ABECDA}"/>
          </ac:spMkLst>
        </pc:spChg>
      </pc:sldChg>
      <pc:sldChg chg="addSp delSp modSp add mod">
        <pc:chgData name="RICCARDO CATANEO" userId="c207ec94-9c49-47de-b86b-81d2d26f3681" providerId="ADAL" clId="{FAAE2170-60FD-4043-8E15-E29018CC937C}" dt="2024-06-17T12:41:13.091" v="14628"/>
        <pc:sldMkLst>
          <pc:docMk/>
          <pc:sldMk cId="1514437972" sldId="320"/>
        </pc:sldMkLst>
        <pc:spChg chg="mod">
          <ac:chgData name="RICCARDO CATANEO" userId="c207ec94-9c49-47de-b86b-81d2d26f3681" providerId="ADAL" clId="{FAAE2170-60FD-4043-8E15-E29018CC937C}" dt="2024-06-16T14:12:48.216" v="13695"/>
          <ac:spMkLst>
            <pc:docMk/>
            <pc:sldMk cId="1514437972" sldId="320"/>
            <ac:spMk id="3" creationId="{943451DB-0374-C0BE-DF34-E453FA341F5D}"/>
          </ac:spMkLst>
        </pc:spChg>
        <pc:spChg chg="del">
          <ac:chgData name="RICCARDO CATANEO" userId="c207ec94-9c49-47de-b86b-81d2d26f3681" providerId="ADAL" clId="{FAAE2170-60FD-4043-8E15-E29018CC937C}" dt="2024-06-16T14:25:26.716" v="13727" actId="478"/>
          <ac:spMkLst>
            <pc:docMk/>
            <pc:sldMk cId="1514437972" sldId="320"/>
            <ac:spMk id="4" creationId="{52B4BA72-C071-B459-1E6D-2DFD7C3F703C}"/>
          </ac:spMkLst>
        </pc:spChg>
        <pc:spChg chg="mod">
          <ac:chgData name="RICCARDO CATANEO" userId="c207ec94-9c49-47de-b86b-81d2d26f3681" providerId="ADAL" clId="{FAAE2170-60FD-4043-8E15-E29018CC937C}" dt="2024-06-16T14:12:33.596" v="13694" actId="20577"/>
          <ac:spMkLst>
            <pc:docMk/>
            <pc:sldMk cId="1514437972" sldId="320"/>
            <ac:spMk id="6" creationId="{265E7000-EBBE-D9DF-F106-3703E0ABECDA}"/>
          </ac:spMkLst>
        </pc:spChg>
        <pc:spChg chg="mod">
          <ac:chgData name="RICCARDO CATANEO" userId="c207ec94-9c49-47de-b86b-81d2d26f3681" providerId="ADAL" clId="{FAAE2170-60FD-4043-8E15-E29018CC937C}" dt="2024-06-17T12:39:46.115" v="14626" actId="20577"/>
          <ac:spMkLst>
            <pc:docMk/>
            <pc:sldMk cId="1514437972" sldId="320"/>
            <ac:spMk id="16" creationId="{4D6A1D3B-7001-109B-3FFE-34296638A565}"/>
          </ac:spMkLst>
        </pc:spChg>
        <pc:spChg chg="add mod">
          <ac:chgData name="RICCARDO CATANEO" userId="c207ec94-9c49-47de-b86b-81d2d26f3681" providerId="ADAL" clId="{FAAE2170-60FD-4043-8E15-E29018CC937C}" dt="2024-06-16T14:25:29.446" v="13730" actId="20577"/>
          <ac:spMkLst>
            <pc:docMk/>
            <pc:sldMk cId="1514437972" sldId="320"/>
            <ac:spMk id="17" creationId="{E36BF12B-2F73-32B4-2566-E3EA28852E61}"/>
          </ac:spMkLst>
        </pc:spChg>
        <pc:spChg chg="mod">
          <ac:chgData name="RICCARDO CATANEO" userId="c207ec94-9c49-47de-b86b-81d2d26f3681" providerId="ADAL" clId="{FAAE2170-60FD-4043-8E15-E29018CC937C}" dt="2024-06-17T12:41:13.091" v="14628"/>
          <ac:spMkLst>
            <pc:docMk/>
            <pc:sldMk cId="1514437972" sldId="320"/>
            <ac:spMk id="18" creationId="{B4827CC0-2582-F3C6-7728-76906271C0DB}"/>
          </ac:spMkLst>
        </pc:spChg>
      </pc:sldChg>
      <pc:sldChg chg="add">
        <pc:chgData name="RICCARDO CATANEO" userId="c207ec94-9c49-47de-b86b-81d2d26f3681" providerId="ADAL" clId="{FAAE2170-60FD-4043-8E15-E29018CC937C}" dt="2024-06-16T14:17:28.836" v="13696" actId="2890"/>
        <pc:sldMkLst>
          <pc:docMk/>
          <pc:sldMk cId="1928255553" sldId="321"/>
        </pc:sldMkLst>
      </pc:sldChg>
      <pc:sldChg chg="addSp modSp mod">
        <pc:chgData name="RICCARDO CATANEO" userId="c207ec94-9c49-47de-b86b-81d2d26f3681" providerId="ADAL" clId="{FAAE2170-60FD-4043-8E15-E29018CC937C}" dt="2024-06-17T12:45:52.586" v="14813" actId="20577"/>
        <pc:sldMkLst>
          <pc:docMk/>
          <pc:sldMk cId="1264037634" sldId="322"/>
        </pc:sldMkLst>
        <pc:spChg chg="add mod">
          <ac:chgData name="RICCARDO CATANEO" userId="c207ec94-9c49-47de-b86b-81d2d26f3681" providerId="ADAL" clId="{FAAE2170-60FD-4043-8E15-E29018CC937C}" dt="2024-06-16T14:23:03.546" v="13706" actId="20577"/>
          <ac:spMkLst>
            <pc:docMk/>
            <pc:sldMk cId="1264037634" sldId="322"/>
            <ac:spMk id="2" creationId="{C507D796-2697-5C8E-FFE2-9F27C2A5B629}"/>
          </ac:spMkLst>
        </pc:spChg>
        <pc:spChg chg="mod">
          <ac:chgData name="RICCARDO CATANEO" userId="c207ec94-9c49-47de-b86b-81d2d26f3681" providerId="ADAL" clId="{FAAE2170-60FD-4043-8E15-E29018CC937C}" dt="2024-06-17T12:45:52.586" v="14813" actId="20577"/>
          <ac:spMkLst>
            <pc:docMk/>
            <pc:sldMk cId="1264037634" sldId="322"/>
            <ac:spMk id="6" creationId="{265E7000-EBBE-D9DF-F106-3703E0ABECDA}"/>
          </ac:spMkLst>
        </pc:spChg>
      </pc:sldChg>
      <pc:sldChg chg="addSp delSp modSp mod">
        <pc:chgData name="RICCARDO CATANEO" userId="c207ec94-9c49-47de-b86b-81d2d26f3681" providerId="ADAL" clId="{FAAE2170-60FD-4043-8E15-E29018CC937C}" dt="2024-06-17T12:54:49.637" v="14939" actId="404"/>
        <pc:sldMkLst>
          <pc:docMk/>
          <pc:sldMk cId="1477427451" sldId="323"/>
        </pc:sldMkLst>
        <pc:spChg chg="mod">
          <ac:chgData name="RICCARDO CATANEO" userId="c207ec94-9c49-47de-b86b-81d2d26f3681" providerId="ADAL" clId="{FAAE2170-60FD-4043-8E15-E29018CC937C}" dt="2024-06-17T12:48:19.986" v="14815" actId="20577"/>
          <ac:spMkLst>
            <pc:docMk/>
            <pc:sldMk cId="1477427451" sldId="323"/>
            <ac:spMk id="2" creationId="{C507D796-2697-5C8E-FFE2-9F27C2A5B629}"/>
          </ac:spMkLst>
        </pc:spChg>
        <pc:spChg chg="add mod">
          <ac:chgData name="RICCARDO CATANEO" userId="c207ec94-9c49-47de-b86b-81d2d26f3681" providerId="ADAL" clId="{FAAE2170-60FD-4043-8E15-E29018CC937C}" dt="2024-06-16T14:28:58.246" v="13752"/>
          <ac:spMkLst>
            <pc:docMk/>
            <pc:sldMk cId="1477427451" sldId="323"/>
            <ac:spMk id="3" creationId="{BF1E7D6F-D567-2DC8-42EF-C356CD01F974}"/>
          </ac:spMkLst>
        </pc:spChg>
        <pc:spChg chg="topLvl">
          <ac:chgData name="RICCARDO CATANEO" userId="c207ec94-9c49-47de-b86b-81d2d26f3681" providerId="ADAL" clId="{FAAE2170-60FD-4043-8E15-E29018CC937C}" dt="2024-06-16T14:28:58.036" v="13751" actId="478"/>
          <ac:spMkLst>
            <pc:docMk/>
            <pc:sldMk cId="1477427451" sldId="323"/>
            <ac:spMk id="5" creationId="{EE1A66B7-4A09-AB92-4486-4867883E2340}"/>
          </ac:spMkLst>
        </pc:spChg>
        <pc:spChg chg="del topLvl">
          <ac:chgData name="RICCARDO CATANEO" userId="c207ec94-9c49-47de-b86b-81d2d26f3681" providerId="ADAL" clId="{FAAE2170-60FD-4043-8E15-E29018CC937C}" dt="2024-06-16T14:28:58.036" v="13751" actId="478"/>
          <ac:spMkLst>
            <pc:docMk/>
            <pc:sldMk cId="1477427451" sldId="323"/>
            <ac:spMk id="6" creationId="{265E7000-EBBE-D9DF-F106-3703E0ABECDA}"/>
          </ac:spMkLst>
        </pc:spChg>
        <pc:spChg chg="add mod">
          <ac:chgData name="RICCARDO CATANEO" userId="c207ec94-9c49-47de-b86b-81d2d26f3681" providerId="ADAL" clId="{FAAE2170-60FD-4043-8E15-E29018CC937C}" dt="2024-06-17T12:51:09.729" v="14835" actId="20577"/>
          <ac:spMkLst>
            <pc:docMk/>
            <pc:sldMk cId="1477427451" sldId="323"/>
            <ac:spMk id="8" creationId="{4F32B24D-99D6-E795-B5AA-9DDA84C0CBB3}"/>
          </ac:spMkLst>
        </pc:spChg>
        <pc:spChg chg="add mod ord">
          <ac:chgData name="RICCARDO CATANEO" userId="c207ec94-9c49-47de-b86b-81d2d26f3681" providerId="ADAL" clId="{FAAE2170-60FD-4043-8E15-E29018CC937C}" dt="2024-06-17T12:54:49.637" v="14939" actId="404"/>
          <ac:spMkLst>
            <pc:docMk/>
            <pc:sldMk cId="1477427451" sldId="323"/>
            <ac:spMk id="9" creationId="{ACCF3BFB-5E7F-63C0-AF87-F6154303743C}"/>
          </ac:spMkLst>
        </pc:spChg>
        <pc:spChg chg="add mod">
          <ac:chgData name="RICCARDO CATANEO" userId="c207ec94-9c49-47de-b86b-81d2d26f3681" providerId="ADAL" clId="{FAAE2170-60FD-4043-8E15-E29018CC937C}" dt="2024-06-17T12:53:05.046" v="14917" actId="1076"/>
          <ac:spMkLst>
            <pc:docMk/>
            <pc:sldMk cId="1477427451" sldId="323"/>
            <ac:spMk id="12" creationId="{24F445A8-B912-1216-8CD5-2F6BC0B1B83D}"/>
          </ac:spMkLst>
        </pc:spChg>
        <pc:grpChg chg="del">
          <ac:chgData name="RICCARDO CATANEO" userId="c207ec94-9c49-47de-b86b-81d2d26f3681" providerId="ADAL" clId="{FAAE2170-60FD-4043-8E15-E29018CC937C}" dt="2024-06-16T14:28:58.036" v="13751" actId="478"/>
          <ac:grpSpMkLst>
            <pc:docMk/>
            <pc:sldMk cId="1477427451" sldId="323"/>
            <ac:grpSpMk id="28" creationId="{9FC22784-D08C-DA9D-1AEA-D48EF2110A8C}"/>
          </ac:grpSpMkLst>
        </pc:grpChg>
        <pc:picChg chg="add del mod">
          <ac:chgData name="RICCARDO CATANEO" userId="c207ec94-9c49-47de-b86b-81d2d26f3681" providerId="ADAL" clId="{FAAE2170-60FD-4043-8E15-E29018CC937C}" dt="2024-06-17T12:50:13.956" v="14819" actId="478"/>
          <ac:picMkLst>
            <pc:docMk/>
            <pc:sldMk cId="1477427451" sldId="323"/>
            <ac:picMk id="7" creationId="{E96074B4-A501-3337-AC2D-CBF5C1BF08FA}"/>
          </ac:picMkLst>
        </pc:picChg>
      </pc:sldChg>
      <pc:sldChg chg="addSp modSp add mod">
        <pc:chgData name="RICCARDO CATANEO" userId="c207ec94-9c49-47de-b86b-81d2d26f3681" providerId="ADAL" clId="{FAAE2170-60FD-4043-8E15-E29018CC937C}" dt="2024-06-16T14:48:15.240" v="14484" actId="20577"/>
        <pc:sldMkLst>
          <pc:docMk/>
          <pc:sldMk cId="78705469" sldId="324"/>
        </pc:sldMkLst>
        <pc:spChg chg="mod">
          <ac:chgData name="RICCARDO CATANEO" userId="c207ec94-9c49-47de-b86b-81d2d26f3681" providerId="ADAL" clId="{FAAE2170-60FD-4043-8E15-E29018CC937C}" dt="2024-06-16T14:34:41.859" v="14262" actId="20577"/>
          <ac:spMkLst>
            <pc:docMk/>
            <pc:sldMk cId="78705469" sldId="324"/>
            <ac:spMk id="3" creationId="{BF1E7D6F-D567-2DC8-42EF-C356CD01F974}"/>
          </ac:spMkLst>
        </pc:spChg>
        <pc:spChg chg="mod">
          <ac:chgData name="RICCARDO CATANEO" userId="c207ec94-9c49-47de-b86b-81d2d26f3681" providerId="ADAL" clId="{FAAE2170-60FD-4043-8E15-E29018CC937C}" dt="2024-06-16T14:30:49.342" v="13789" actId="20577"/>
          <ac:spMkLst>
            <pc:docMk/>
            <pc:sldMk cId="78705469" sldId="324"/>
            <ac:spMk id="4" creationId="{52B4BA72-C071-B459-1E6D-2DFD7C3F703C}"/>
          </ac:spMkLst>
        </pc:spChg>
        <pc:spChg chg="add mod">
          <ac:chgData name="RICCARDO CATANEO" userId="c207ec94-9c49-47de-b86b-81d2d26f3681" providerId="ADAL" clId="{FAAE2170-60FD-4043-8E15-E29018CC937C}" dt="2024-06-16T14:36:52.559" v="14390" actId="20577"/>
          <ac:spMkLst>
            <pc:docMk/>
            <pc:sldMk cId="78705469" sldId="324"/>
            <ac:spMk id="6" creationId="{4662CDFC-85B4-44ED-54D4-09FC22F9E9C9}"/>
          </ac:spMkLst>
        </pc:spChg>
        <pc:spChg chg="add mod">
          <ac:chgData name="RICCARDO CATANEO" userId="c207ec94-9c49-47de-b86b-81d2d26f3681" providerId="ADAL" clId="{FAAE2170-60FD-4043-8E15-E29018CC937C}" dt="2024-06-16T14:38:18.983" v="14408" actId="1076"/>
          <ac:spMkLst>
            <pc:docMk/>
            <pc:sldMk cId="78705469" sldId="324"/>
            <ac:spMk id="7" creationId="{6E7B38C6-E14B-95B7-6F3A-62C5DFC0721C}"/>
          </ac:spMkLst>
        </pc:spChg>
        <pc:spChg chg="mod">
          <ac:chgData name="RICCARDO CATANEO" userId="c207ec94-9c49-47de-b86b-81d2d26f3681" providerId="ADAL" clId="{FAAE2170-60FD-4043-8E15-E29018CC937C}" dt="2024-06-16T14:48:15.240" v="14484" actId="20577"/>
          <ac:spMkLst>
            <pc:docMk/>
            <pc:sldMk cId="78705469" sldId="324"/>
            <ac:spMk id="8" creationId="{DB519D8D-912D-5879-6157-D6F1E6336541}"/>
          </ac:spMkLst>
        </pc:spChg>
      </pc:sldChg>
      <pc:sldChg chg="addSp delSp modSp add mod">
        <pc:chgData name="RICCARDO CATANEO" userId="c207ec94-9c49-47de-b86b-81d2d26f3681" providerId="ADAL" clId="{FAAE2170-60FD-4043-8E15-E29018CC937C}" dt="2024-06-16T14:40:30.044" v="14463"/>
        <pc:sldMkLst>
          <pc:docMk/>
          <pc:sldMk cId="3760934105" sldId="325"/>
        </pc:sldMkLst>
        <pc:spChg chg="add mod">
          <ac:chgData name="RICCARDO CATANEO" userId="c207ec94-9c49-47de-b86b-81d2d26f3681" providerId="ADAL" clId="{FAAE2170-60FD-4043-8E15-E29018CC937C}" dt="2024-06-16T14:40:30.044" v="14463"/>
          <ac:spMkLst>
            <pc:docMk/>
            <pc:sldMk cId="3760934105" sldId="325"/>
            <ac:spMk id="2" creationId="{28A0DB35-5007-86F4-4169-D8938C2F7769}"/>
          </ac:spMkLst>
        </pc:spChg>
        <pc:spChg chg="mod">
          <ac:chgData name="RICCARDO CATANEO" userId="c207ec94-9c49-47de-b86b-81d2d26f3681" providerId="ADAL" clId="{FAAE2170-60FD-4043-8E15-E29018CC937C}" dt="2024-06-16T14:40:01.975" v="14439" actId="20577"/>
          <ac:spMkLst>
            <pc:docMk/>
            <pc:sldMk cId="3760934105" sldId="325"/>
            <ac:spMk id="6" creationId="{4662CDFC-85B4-44ED-54D4-09FC22F9E9C9}"/>
          </ac:spMkLst>
        </pc:spChg>
        <pc:spChg chg="del">
          <ac:chgData name="RICCARDO CATANEO" userId="c207ec94-9c49-47de-b86b-81d2d26f3681" providerId="ADAL" clId="{FAAE2170-60FD-4043-8E15-E29018CC937C}" dt="2024-06-16T14:40:04.503" v="14440" actId="478"/>
          <ac:spMkLst>
            <pc:docMk/>
            <pc:sldMk cId="3760934105" sldId="325"/>
            <ac:spMk id="7" creationId="{6E7B38C6-E14B-95B7-6F3A-62C5DFC0721C}"/>
          </ac:spMkLst>
        </pc:spChg>
      </pc:sldChg>
      <pc:sldChg chg="addSp delSp modSp add mod">
        <pc:chgData name="RICCARDO CATANEO" userId="c207ec94-9c49-47de-b86b-81d2d26f3681" providerId="ADAL" clId="{FAAE2170-60FD-4043-8E15-E29018CC937C}" dt="2024-06-16T14:54:26.238" v="14570" actId="120"/>
        <pc:sldMkLst>
          <pc:docMk/>
          <pc:sldMk cId="507177050" sldId="326"/>
        </pc:sldMkLst>
        <pc:spChg chg="mod">
          <ac:chgData name="RICCARDO CATANEO" userId="c207ec94-9c49-47de-b86b-81d2d26f3681" providerId="ADAL" clId="{FAAE2170-60FD-4043-8E15-E29018CC937C}" dt="2024-06-16T14:53:18.091" v="14562" actId="20577"/>
          <ac:spMkLst>
            <pc:docMk/>
            <pc:sldMk cId="507177050" sldId="326"/>
            <ac:spMk id="2" creationId="{28A0DB35-5007-86F4-4169-D8938C2F7769}"/>
          </ac:spMkLst>
        </pc:spChg>
        <pc:spChg chg="mod">
          <ac:chgData name="RICCARDO CATANEO" userId="c207ec94-9c49-47de-b86b-81d2d26f3681" providerId="ADAL" clId="{FAAE2170-60FD-4043-8E15-E29018CC937C}" dt="2024-06-16T14:48:46.917" v="14508" actId="20577"/>
          <ac:spMkLst>
            <pc:docMk/>
            <pc:sldMk cId="507177050" sldId="326"/>
            <ac:spMk id="6" creationId="{4662CDFC-85B4-44ED-54D4-09FC22F9E9C9}"/>
          </ac:spMkLst>
        </pc:spChg>
        <pc:spChg chg="add del mod">
          <ac:chgData name="RICCARDO CATANEO" userId="c207ec94-9c49-47de-b86b-81d2d26f3681" providerId="ADAL" clId="{FAAE2170-60FD-4043-8E15-E29018CC937C}" dt="2024-06-16T14:54:00.998" v="14567" actId="478"/>
          <ac:spMkLst>
            <pc:docMk/>
            <pc:sldMk cId="507177050" sldId="326"/>
            <ac:spMk id="7" creationId="{BDC204F8-0573-A0B5-F789-889824AFB627}"/>
          </ac:spMkLst>
        </pc:spChg>
        <pc:spChg chg="add del mod">
          <ac:chgData name="RICCARDO CATANEO" userId="c207ec94-9c49-47de-b86b-81d2d26f3681" providerId="ADAL" clId="{FAAE2170-60FD-4043-8E15-E29018CC937C}" dt="2024-06-16T14:52:19.077" v="14545" actId="478"/>
          <ac:spMkLst>
            <pc:docMk/>
            <pc:sldMk cId="507177050" sldId="326"/>
            <ac:spMk id="8" creationId="{3AE7939D-61E2-2E9A-12AC-54DB5601C492}"/>
          </ac:spMkLst>
        </pc:spChg>
        <pc:spChg chg="add mod">
          <ac:chgData name="RICCARDO CATANEO" userId="c207ec94-9c49-47de-b86b-81d2d26f3681" providerId="ADAL" clId="{FAAE2170-60FD-4043-8E15-E29018CC937C}" dt="2024-06-16T14:54:26.238" v="14570" actId="120"/>
          <ac:spMkLst>
            <pc:docMk/>
            <pc:sldMk cId="507177050" sldId="326"/>
            <ac:spMk id="9" creationId="{FD14159B-7D79-CA2C-7C60-0B69EE35C540}"/>
          </ac:spMkLst>
        </pc:spChg>
      </pc:sldChg>
      <pc:sldChg chg="addSp modSp add mod">
        <pc:chgData name="RICCARDO CATANEO" userId="c207ec94-9c49-47de-b86b-81d2d26f3681" providerId="ADAL" clId="{FAAE2170-60FD-4043-8E15-E29018CC937C}" dt="2024-06-16T15:04:22.328" v="14613" actId="20577"/>
        <pc:sldMkLst>
          <pc:docMk/>
          <pc:sldMk cId="721720441" sldId="327"/>
        </pc:sldMkLst>
        <pc:spChg chg="mod">
          <ac:chgData name="RICCARDO CATANEO" userId="c207ec94-9c49-47de-b86b-81d2d26f3681" providerId="ADAL" clId="{FAAE2170-60FD-4043-8E15-E29018CC937C}" dt="2024-06-16T15:04:22.328" v="14613" actId="20577"/>
          <ac:spMkLst>
            <pc:docMk/>
            <pc:sldMk cId="721720441" sldId="327"/>
            <ac:spMk id="2" creationId="{28A0DB35-5007-86F4-4169-D8938C2F7769}"/>
          </ac:spMkLst>
        </pc:spChg>
        <pc:spChg chg="add mod">
          <ac:chgData name="RICCARDO CATANEO" userId="c207ec94-9c49-47de-b86b-81d2d26f3681" providerId="ADAL" clId="{FAAE2170-60FD-4043-8E15-E29018CC937C}" dt="2024-06-16T15:01:01.757" v="14594" actId="14100"/>
          <ac:spMkLst>
            <pc:docMk/>
            <pc:sldMk cId="721720441" sldId="327"/>
            <ac:spMk id="7" creationId="{534554D3-9913-9E89-66B3-1429C588DD33}"/>
          </ac:spMkLst>
        </pc:spChg>
      </pc:sldChg>
      <pc:sldChg chg="addSp delSp modSp add mod ord">
        <pc:chgData name="RICCARDO CATANEO" userId="c207ec94-9c49-47de-b86b-81d2d26f3681" providerId="ADAL" clId="{FAAE2170-60FD-4043-8E15-E29018CC937C}" dt="2024-06-17T12:50:54.212" v="14823"/>
        <pc:sldMkLst>
          <pc:docMk/>
          <pc:sldMk cId="1952290407" sldId="330"/>
        </pc:sldMkLst>
        <pc:spChg chg="del">
          <ac:chgData name="RICCARDO CATANEO" userId="c207ec94-9c49-47de-b86b-81d2d26f3681" providerId="ADAL" clId="{FAAE2170-60FD-4043-8E15-E29018CC937C}" dt="2024-06-17T12:50:53.976" v="14822" actId="478"/>
          <ac:spMkLst>
            <pc:docMk/>
            <pc:sldMk cId="1952290407" sldId="330"/>
            <ac:spMk id="3" creationId="{BF1E7D6F-D567-2DC8-42EF-C356CD01F974}"/>
          </ac:spMkLst>
        </pc:spChg>
        <pc:spChg chg="add mod">
          <ac:chgData name="RICCARDO CATANEO" userId="c207ec94-9c49-47de-b86b-81d2d26f3681" providerId="ADAL" clId="{FAAE2170-60FD-4043-8E15-E29018CC937C}" dt="2024-06-17T12:50:54.212" v="14823"/>
          <ac:spMkLst>
            <pc:docMk/>
            <pc:sldMk cId="1952290407" sldId="330"/>
            <ac:spMk id="6" creationId="{EA807661-8ED7-9C73-84F5-5A28CC076C28}"/>
          </ac:spMkLst>
        </pc:spChg>
      </pc:sldChg>
      <pc:sldChg chg="addSp delSp modSp mod">
        <pc:chgData name="RICCARDO CATANEO" userId="c207ec94-9c49-47de-b86b-81d2d26f3681" providerId="ADAL" clId="{FAAE2170-60FD-4043-8E15-E29018CC937C}" dt="2024-06-17T13:03:07.830" v="15140" actId="404"/>
        <pc:sldMkLst>
          <pc:docMk/>
          <pc:sldMk cId="1184662117" sldId="331"/>
        </pc:sldMkLst>
        <pc:spChg chg="add mod">
          <ac:chgData name="RICCARDO CATANEO" userId="c207ec94-9c49-47de-b86b-81d2d26f3681" providerId="ADAL" clId="{FAAE2170-60FD-4043-8E15-E29018CC937C}" dt="2024-06-17T12:55:15.306" v="14940"/>
          <ac:spMkLst>
            <pc:docMk/>
            <pc:sldMk cId="1184662117" sldId="331"/>
            <ac:spMk id="2" creationId="{FD1370D0-57D6-605A-07BC-FD211C567BDE}"/>
          </ac:spMkLst>
        </pc:spChg>
        <pc:spChg chg="add mod">
          <ac:chgData name="RICCARDO CATANEO" userId="c207ec94-9c49-47de-b86b-81d2d26f3681" providerId="ADAL" clId="{FAAE2170-60FD-4043-8E15-E29018CC937C}" dt="2024-06-17T13:00:07.051" v="14955" actId="1076"/>
          <ac:spMkLst>
            <pc:docMk/>
            <pc:sldMk cId="1184662117" sldId="331"/>
            <ac:spMk id="4" creationId="{08AFFC8F-816A-0FA8-1215-91BB43A73332}"/>
          </ac:spMkLst>
        </pc:spChg>
        <pc:spChg chg="add mod">
          <ac:chgData name="RICCARDO CATANEO" userId="c207ec94-9c49-47de-b86b-81d2d26f3681" providerId="ADAL" clId="{FAAE2170-60FD-4043-8E15-E29018CC937C}" dt="2024-06-17T13:00:23.651" v="14959" actId="14100"/>
          <ac:spMkLst>
            <pc:docMk/>
            <pc:sldMk cId="1184662117" sldId="331"/>
            <ac:spMk id="5" creationId="{CC2426F4-6C20-BB19-9680-2D9322602864}"/>
          </ac:spMkLst>
        </pc:spChg>
        <pc:spChg chg="add mod">
          <ac:chgData name="RICCARDO CATANEO" userId="c207ec94-9c49-47de-b86b-81d2d26f3681" providerId="ADAL" clId="{FAAE2170-60FD-4043-8E15-E29018CC937C}" dt="2024-06-17T13:01:15.509" v="14961" actId="20577"/>
          <ac:spMkLst>
            <pc:docMk/>
            <pc:sldMk cId="1184662117" sldId="331"/>
            <ac:spMk id="6" creationId="{1C0DFBA7-3AA1-8EE5-3F2C-9B3BD30AE29E}"/>
          </ac:spMkLst>
        </pc:spChg>
        <pc:spChg chg="mod">
          <ac:chgData name="RICCARDO CATANEO" userId="c207ec94-9c49-47de-b86b-81d2d26f3681" providerId="ADAL" clId="{FAAE2170-60FD-4043-8E15-E29018CC937C}" dt="2024-06-17T13:01:22" v="14963" actId="20577"/>
          <ac:spMkLst>
            <pc:docMk/>
            <pc:sldMk cId="1184662117" sldId="331"/>
            <ac:spMk id="7" creationId="{4E178AB6-FD18-1ACC-F0B4-0AC1A6742500}"/>
          </ac:spMkLst>
        </pc:spChg>
        <pc:spChg chg="del">
          <ac:chgData name="RICCARDO CATANEO" userId="c207ec94-9c49-47de-b86b-81d2d26f3681" providerId="ADAL" clId="{FAAE2170-60FD-4043-8E15-E29018CC937C}" dt="2024-06-17T12:54:30.406" v="14936" actId="478"/>
          <ac:spMkLst>
            <pc:docMk/>
            <pc:sldMk cId="1184662117" sldId="331"/>
            <ac:spMk id="9" creationId="{ACCF3BFB-5E7F-63C0-AF87-F6154303743C}"/>
          </ac:spMkLst>
        </pc:spChg>
        <pc:spChg chg="add mod">
          <ac:chgData name="RICCARDO CATANEO" userId="c207ec94-9c49-47de-b86b-81d2d26f3681" providerId="ADAL" clId="{FAAE2170-60FD-4043-8E15-E29018CC937C}" dt="2024-06-17T13:03:07.830" v="15140" actId="404"/>
          <ac:spMkLst>
            <pc:docMk/>
            <pc:sldMk cId="1184662117" sldId="331"/>
            <ac:spMk id="11" creationId="{F88E28E0-474B-ADD6-F91D-B15EF99EBE8F}"/>
          </ac:spMkLst>
        </pc:spChg>
        <pc:spChg chg="del">
          <ac:chgData name="RICCARDO CATANEO" userId="c207ec94-9c49-47de-b86b-81d2d26f3681" providerId="ADAL" clId="{FAAE2170-60FD-4043-8E15-E29018CC937C}" dt="2024-06-17T12:54:27.396" v="14935" actId="478"/>
          <ac:spMkLst>
            <pc:docMk/>
            <pc:sldMk cId="1184662117" sldId="331"/>
            <ac:spMk id="12" creationId="{24F445A8-B912-1216-8CD5-2F6BC0B1B83D}"/>
          </ac:spMkLst>
        </pc:spChg>
      </pc:sldChg>
      <pc:sldChg chg="modSp mod">
        <pc:chgData name="RICCARDO CATANEO" userId="c207ec94-9c49-47de-b86b-81d2d26f3681" providerId="ADAL" clId="{FAAE2170-60FD-4043-8E15-E29018CC937C}" dt="2024-06-17T13:23:24.254" v="17426"/>
        <pc:sldMkLst>
          <pc:docMk/>
          <pc:sldMk cId="3718197902" sldId="332"/>
        </pc:sldMkLst>
        <pc:spChg chg="mod ord">
          <ac:chgData name="RICCARDO CATANEO" userId="c207ec94-9c49-47de-b86b-81d2d26f3681" providerId="ADAL" clId="{FAAE2170-60FD-4043-8E15-E29018CC937C}" dt="2024-06-17T13:05:47.143" v="15431" actId="14100"/>
          <ac:spMkLst>
            <pc:docMk/>
            <pc:sldMk cId="3718197902" sldId="332"/>
            <ac:spMk id="2" creationId="{FD1370D0-57D6-605A-07BC-FD211C567BDE}"/>
          </ac:spMkLst>
        </pc:spChg>
        <pc:spChg chg="mod ord">
          <ac:chgData name="RICCARDO CATANEO" userId="c207ec94-9c49-47de-b86b-81d2d26f3681" providerId="ADAL" clId="{FAAE2170-60FD-4043-8E15-E29018CC937C}" dt="2024-06-17T13:05:44.049" v="15430" actId="20577"/>
          <ac:spMkLst>
            <pc:docMk/>
            <pc:sldMk cId="3718197902" sldId="332"/>
            <ac:spMk id="4" creationId="{08AFFC8F-816A-0FA8-1215-91BB43A73332}"/>
          </ac:spMkLst>
        </pc:spChg>
        <pc:spChg chg="mod">
          <ac:chgData name="RICCARDO CATANEO" userId="c207ec94-9c49-47de-b86b-81d2d26f3681" providerId="ADAL" clId="{FAAE2170-60FD-4043-8E15-E29018CC937C}" dt="2024-06-17T13:23:24.254" v="17426"/>
          <ac:spMkLst>
            <pc:docMk/>
            <pc:sldMk cId="3718197902" sldId="332"/>
            <ac:spMk id="8" creationId="{4F32B24D-99D6-E795-B5AA-9DDA84C0CBB3}"/>
          </ac:spMkLst>
        </pc:spChg>
      </pc:sldChg>
      <pc:sldChg chg="addSp delSp modSp mod">
        <pc:chgData name="RICCARDO CATANEO" userId="c207ec94-9c49-47de-b86b-81d2d26f3681" providerId="ADAL" clId="{FAAE2170-60FD-4043-8E15-E29018CC937C}" dt="2024-06-17T13:23:33.414" v="17428"/>
        <pc:sldMkLst>
          <pc:docMk/>
          <pc:sldMk cId="3493782559" sldId="333"/>
        </pc:sldMkLst>
        <pc:spChg chg="mod ord">
          <ac:chgData name="RICCARDO CATANEO" userId="c207ec94-9c49-47de-b86b-81d2d26f3681" providerId="ADAL" clId="{FAAE2170-60FD-4043-8E15-E29018CC937C}" dt="2024-06-17T13:08:44.771" v="15844" actId="14100"/>
          <ac:spMkLst>
            <pc:docMk/>
            <pc:sldMk cId="3493782559" sldId="333"/>
            <ac:spMk id="2" creationId="{FD1370D0-57D6-605A-07BC-FD211C567BDE}"/>
          </ac:spMkLst>
        </pc:spChg>
        <pc:spChg chg="add mod">
          <ac:chgData name="RICCARDO CATANEO" userId="c207ec94-9c49-47de-b86b-81d2d26f3681" providerId="ADAL" clId="{FAAE2170-60FD-4043-8E15-E29018CC937C}" dt="2024-06-17T13:23:33.414" v="17428"/>
          <ac:spMkLst>
            <pc:docMk/>
            <pc:sldMk cId="3493782559" sldId="333"/>
            <ac:spMk id="3" creationId="{95AA9431-D643-BB53-7AE9-8D7547D2A869}"/>
          </ac:spMkLst>
        </pc:spChg>
        <pc:spChg chg="mod ord">
          <ac:chgData name="RICCARDO CATANEO" userId="c207ec94-9c49-47de-b86b-81d2d26f3681" providerId="ADAL" clId="{FAAE2170-60FD-4043-8E15-E29018CC937C}" dt="2024-06-17T13:08:47.218" v="15847" actId="313"/>
          <ac:spMkLst>
            <pc:docMk/>
            <pc:sldMk cId="3493782559" sldId="333"/>
            <ac:spMk id="4" creationId="{08AFFC8F-816A-0FA8-1215-91BB43A73332}"/>
          </ac:spMkLst>
        </pc:spChg>
        <pc:spChg chg="del">
          <ac:chgData name="RICCARDO CATANEO" userId="c207ec94-9c49-47de-b86b-81d2d26f3681" providerId="ADAL" clId="{FAAE2170-60FD-4043-8E15-E29018CC937C}" dt="2024-06-17T13:23:33.193" v="17427" actId="478"/>
          <ac:spMkLst>
            <pc:docMk/>
            <pc:sldMk cId="3493782559" sldId="333"/>
            <ac:spMk id="8" creationId="{4F32B24D-99D6-E795-B5AA-9DDA84C0CBB3}"/>
          </ac:spMkLst>
        </pc:spChg>
      </pc:sldChg>
      <pc:sldChg chg="addSp delSp modSp mod">
        <pc:chgData name="RICCARDO CATANEO" userId="c207ec94-9c49-47de-b86b-81d2d26f3681" providerId="ADAL" clId="{FAAE2170-60FD-4043-8E15-E29018CC937C}" dt="2024-06-17T13:23:36.094" v="17430"/>
        <pc:sldMkLst>
          <pc:docMk/>
          <pc:sldMk cId="1994334440" sldId="334"/>
        </pc:sldMkLst>
        <pc:spChg chg="ord">
          <ac:chgData name="RICCARDO CATANEO" userId="c207ec94-9c49-47de-b86b-81d2d26f3681" providerId="ADAL" clId="{FAAE2170-60FD-4043-8E15-E29018CC937C}" dt="2024-06-17T13:09:22.681" v="15848" actId="170"/>
          <ac:spMkLst>
            <pc:docMk/>
            <pc:sldMk cId="1994334440" sldId="334"/>
            <ac:spMk id="2" creationId="{FD1370D0-57D6-605A-07BC-FD211C567BDE}"/>
          </ac:spMkLst>
        </pc:spChg>
        <pc:spChg chg="add mod">
          <ac:chgData name="RICCARDO CATANEO" userId="c207ec94-9c49-47de-b86b-81d2d26f3681" providerId="ADAL" clId="{FAAE2170-60FD-4043-8E15-E29018CC937C}" dt="2024-06-17T13:11:21.536" v="16172" actId="14100"/>
          <ac:spMkLst>
            <pc:docMk/>
            <pc:sldMk cId="1994334440" sldId="334"/>
            <ac:spMk id="3" creationId="{55862527-866B-3592-4E01-BEA06D998C64}"/>
          </ac:spMkLst>
        </pc:spChg>
        <pc:spChg chg="mod ord">
          <ac:chgData name="RICCARDO CATANEO" userId="c207ec94-9c49-47de-b86b-81d2d26f3681" providerId="ADAL" clId="{FAAE2170-60FD-4043-8E15-E29018CC937C}" dt="2024-06-17T13:11:10.777" v="16169" actId="20577"/>
          <ac:spMkLst>
            <pc:docMk/>
            <pc:sldMk cId="1994334440" sldId="334"/>
            <ac:spMk id="4" creationId="{08AFFC8F-816A-0FA8-1215-91BB43A73332}"/>
          </ac:spMkLst>
        </pc:spChg>
        <pc:spChg chg="add mod">
          <ac:chgData name="RICCARDO CATANEO" userId="c207ec94-9c49-47de-b86b-81d2d26f3681" providerId="ADAL" clId="{FAAE2170-60FD-4043-8E15-E29018CC937C}" dt="2024-06-17T13:12:14.433" v="16243" actId="20577"/>
          <ac:spMkLst>
            <pc:docMk/>
            <pc:sldMk cId="1994334440" sldId="334"/>
            <ac:spMk id="7" creationId="{C3BF7B01-C825-324C-65DB-E8EFA8581C9E}"/>
          </ac:spMkLst>
        </pc:spChg>
        <pc:spChg chg="del">
          <ac:chgData name="RICCARDO CATANEO" userId="c207ec94-9c49-47de-b86b-81d2d26f3681" providerId="ADAL" clId="{FAAE2170-60FD-4043-8E15-E29018CC937C}" dt="2024-06-17T13:23:35.937" v="17429" actId="478"/>
          <ac:spMkLst>
            <pc:docMk/>
            <pc:sldMk cId="1994334440" sldId="334"/>
            <ac:spMk id="8" creationId="{4F32B24D-99D6-E795-B5AA-9DDA84C0CBB3}"/>
          </ac:spMkLst>
        </pc:spChg>
        <pc:spChg chg="add mod">
          <ac:chgData name="RICCARDO CATANEO" userId="c207ec94-9c49-47de-b86b-81d2d26f3681" providerId="ADAL" clId="{FAAE2170-60FD-4043-8E15-E29018CC937C}" dt="2024-06-17T13:23:36.094" v="17430"/>
          <ac:spMkLst>
            <pc:docMk/>
            <pc:sldMk cId="1994334440" sldId="334"/>
            <ac:spMk id="9" creationId="{2B84F5C2-BD47-9CB4-3D32-0CF610248537}"/>
          </ac:spMkLst>
        </pc:spChg>
      </pc:sldChg>
      <pc:sldChg chg="modSp mod">
        <pc:chgData name="RICCARDO CATANEO" userId="c207ec94-9c49-47de-b86b-81d2d26f3681" providerId="ADAL" clId="{FAAE2170-60FD-4043-8E15-E29018CC937C}" dt="2024-06-17T13:13:47.112" v="16476" actId="20577"/>
        <pc:sldMkLst>
          <pc:docMk/>
          <pc:sldMk cId="660199519" sldId="335"/>
        </pc:sldMkLst>
        <pc:spChg chg="ord">
          <ac:chgData name="RICCARDO CATANEO" userId="c207ec94-9c49-47de-b86b-81d2d26f3681" providerId="ADAL" clId="{FAAE2170-60FD-4043-8E15-E29018CC937C}" dt="2024-06-17T13:12:27.747" v="16244" actId="170"/>
          <ac:spMkLst>
            <pc:docMk/>
            <pc:sldMk cId="660199519" sldId="335"/>
            <ac:spMk id="2" creationId="{FD1370D0-57D6-605A-07BC-FD211C567BDE}"/>
          </ac:spMkLst>
        </pc:spChg>
        <pc:spChg chg="mod ord">
          <ac:chgData name="RICCARDO CATANEO" userId="c207ec94-9c49-47de-b86b-81d2d26f3681" providerId="ADAL" clId="{FAAE2170-60FD-4043-8E15-E29018CC937C}" dt="2024-06-17T13:13:47.112" v="16476" actId="20577"/>
          <ac:spMkLst>
            <pc:docMk/>
            <pc:sldMk cId="660199519" sldId="335"/>
            <ac:spMk id="4" creationId="{08AFFC8F-816A-0FA8-1215-91BB43A73332}"/>
          </ac:spMkLst>
        </pc:spChg>
      </pc:sldChg>
      <pc:sldChg chg="modSp mod">
        <pc:chgData name="RICCARDO CATANEO" userId="c207ec94-9c49-47de-b86b-81d2d26f3681" providerId="ADAL" clId="{FAAE2170-60FD-4043-8E15-E29018CC937C}" dt="2024-06-17T13:18:43.609" v="17084" actId="20577"/>
        <pc:sldMkLst>
          <pc:docMk/>
          <pc:sldMk cId="913788711" sldId="336"/>
        </pc:sldMkLst>
        <pc:spChg chg="mod ord">
          <ac:chgData name="RICCARDO CATANEO" userId="c207ec94-9c49-47de-b86b-81d2d26f3681" providerId="ADAL" clId="{FAAE2170-60FD-4043-8E15-E29018CC937C}" dt="2024-06-17T13:17:00.436" v="16977" actId="14100"/>
          <ac:spMkLst>
            <pc:docMk/>
            <pc:sldMk cId="913788711" sldId="336"/>
            <ac:spMk id="2" creationId="{FD1370D0-57D6-605A-07BC-FD211C567BDE}"/>
          </ac:spMkLst>
        </pc:spChg>
        <pc:spChg chg="mod ord">
          <ac:chgData name="RICCARDO CATANEO" userId="c207ec94-9c49-47de-b86b-81d2d26f3681" providerId="ADAL" clId="{FAAE2170-60FD-4043-8E15-E29018CC937C}" dt="2024-06-17T13:18:43.609" v="17084" actId="20577"/>
          <ac:spMkLst>
            <pc:docMk/>
            <pc:sldMk cId="913788711" sldId="336"/>
            <ac:spMk id="4" creationId="{08AFFC8F-816A-0FA8-1215-91BB43A73332}"/>
          </ac:spMkLst>
        </pc:spChg>
      </pc:sldChg>
      <pc:sldChg chg="modSp mod">
        <pc:chgData name="RICCARDO CATANEO" userId="c207ec94-9c49-47de-b86b-81d2d26f3681" providerId="ADAL" clId="{FAAE2170-60FD-4043-8E15-E29018CC937C}" dt="2024-06-17T13:19:40.303" v="17279" actId="20577"/>
        <pc:sldMkLst>
          <pc:docMk/>
          <pc:sldMk cId="653562054" sldId="338"/>
        </pc:sldMkLst>
        <pc:spChg chg="ord">
          <ac:chgData name="RICCARDO CATANEO" userId="c207ec94-9c49-47de-b86b-81d2d26f3681" providerId="ADAL" clId="{FAAE2170-60FD-4043-8E15-E29018CC937C}" dt="2024-06-17T13:18:47.974" v="17085" actId="170"/>
          <ac:spMkLst>
            <pc:docMk/>
            <pc:sldMk cId="653562054" sldId="338"/>
            <ac:spMk id="2" creationId="{FD1370D0-57D6-605A-07BC-FD211C567BDE}"/>
          </ac:spMkLst>
        </pc:spChg>
        <pc:spChg chg="mod ord">
          <ac:chgData name="RICCARDO CATANEO" userId="c207ec94-9c49-47de-b86b-81d2d26f3681" providerId="ADAL" clId="{FAAE2170-60FD-4043-8E15-E29018CC937C}" dt="2024-06-17T13:19:40.303" v="17279" actId="20577"/>
          <ac:spMkLst>
            <pc:docMk/>
            <pc:sldMk cId="653562054" sldId="338"/>
            <ac:spMk id="4" creationId="{08AFFC8F-816A-0FA8-1215-91BB43A73332}"/>
          </ac:spMkLst>
        </pc:spChg>
      </pc:sldChg>
      <pc:sldChg chg="modSp mod">
        <pc:chgData name="RICCARDO CATANEO" userId="c207ec94-9c49-47de-b86b-81d2d26f3681" providerId="ADAL" clId="{FAAE2170-60FD-4043-8E15-E29018CC937C}" dt="2024-06-17T13:24:35.510" v="17602" actId="313"/>
        <pc:sldMkLst>
          <pc:docMk/>
          <pc:sldMk cId="3043038394" sldId="339"/>
        </pc:sldMkLst>
        <pc:spChg chg="mod ord">
          <ac:chgData name="RICCARDO CATANEO" userId="c207ec94-9c49-47de-b86b-81d2d26f3681" providerId="ADAL" clId="{FAAE2170-60FD-4043-8E15-E29018CC937C}" dt="2024-06-17T13:20:02.001" v="17283" actId="1076"/>
          <ac:spMkLst>
            <pc:docMk/>
            <pc:sldMk cId="3043038394" sldId="339"/>
            <ac:spMk id="2" creationId="{FD1370D0-57D6-605A-07BC-FD211C567BDE}"/>
          </ac:spMkLst>
        </pc:spChg>
        <pc:spChg chg="mod ord">
          <ac:chgData name="RICCARDO CATANEO" userId="c207ec94-9c49-47de-b86b-81d2d26f3681" providerId="ADAL" clId="{FAAE2170-60FD-4043-8E15-E29018CC937C}" dt="2024-06-17T13:24:35.510" v="17602" actId="313"/>
          <ac:spMkLst>
            <pc:docMk/>
            <pc:sldMk cId="3043038394" sldId="339"/>
            <ac:spMk id="4" creationId="{08AFFC8F-816A-0FA8-1215-91BB43A73332}"/>
          </ac:spMkLst>
        </pc:spChg>
      </pc:sldChg>
      <pc:sldChg chg="modSp mod">
        <pc:chgData name="RICCARDO CATANEO" userId="c207ec94-9c49-47de-b86b-81d2d26f3681" providerId="ADAL" clId="{FAAE2170-60FD-4043-8E15-E29018CC937C}" dt="2024-06-17T13:27:08.773" v="17841" actId="14100"/>
        <pc:sldMkLst>
          <pc:docMk/>
          <pc:sldMk cId="402539362" sldId="340"/>
        </pc:sldMkLst>
        <pc:spChg chg="mod ord">
          <ac:chgData name="RICCARDO CATANEO" userId="c207ec94-9c49-47de-b86b-81d2d26f3681" providerId="ADAL" clId="{FAAE2170-60FD-4043-8E15-E29018CC937C}" dt="2024-06-17T13:27:08.773" v="17841" actId="14100"/>
          <ac:spMkLst>
            <pc:docMk/>
            <pc:sldMk cId="402539362" sldId="340"/>
            <ac:spMk id="2" creationId="{FD1370D0-57D6-605A-07BC-FD211C567BDE}"/>
          </ac:spMkLst>
        </pc:spChg>
        <pc:spChg chg="mod ord">
          <ac:chgData name="RICCARDO CATANEO" userId="c207ec94-9c49-47de-b86b-81d2d26f3681" providerId="ADAL" clId="{FAAE2170-60FD-4043-8E15-E29018CC937C}" dt="2024-06-17T13:27:05.604" v="17840" actId="20577"/>
          <ac:spMkLst>
            <pc:docMk/>
            <pc:sldMk cId="402539362" sldId="340"/>
            <ac:spMk id="4" creationId="{08AFFC8F-816A-0FA8-1215-91BB43A73332}"/>
          </ac:spMkLst>
        </pc:spChg>
      </pc:sldChg>
      <pc:sldChg chg="addSp delSp modSp add mod">
        <pc:chgData name="RICCARDO CATANEO" userId="c207ec94-9c49-47de-b86b-81d2d26f3681" providerId="ADAL" clId="{FAAE2170-60FD-4043-8E15-E29018CC937C}" dt="2024-06-17T13:39:44.272" v="17961" actId="207"/>
        <pc:sldMkLst>
          <pc:docMk/>
          <pc:sldMk cId="2798760506" sldId="341"/>
        </pc:sldMkLst>
        <pc:spChg chg="del">
          <ac:chgData name="RICCARDO CATANEO" userId="c207ec94-9c49-47de-b86b-81d2d26f3681" providerId="ADAL" clId="{FAAE2170-60FD-4043-8E15-E29018CC937C}" dt="2024-06-17T13:31:47.546" v="17870" actId="478"/>
          <ac:spMkLst>
            <pc:docMk/>
            <pc:sldMk cId="2798760506" sldId="341"/>
            <ac:spMk id="2" creationId="{28A0DB35-5007-86F4-4169-D8938C2F7769}"/>
          </ac:spMkLst>
        </pc:spChg>
        <pc:spChg chg="del">
          <ac:chgData name="RICCARDO CATANEO" userId="c207ec94-9c49-47de-b86b-81d2d26f3681" providerId="ADAL" clId="{FAAE2170-60FD-4043-8E15-E29018CC937C}" dt="2024-06-17T13:31:49.753" v="17871" actId="478"/>
          <ac:spMkLst>
            <pc:docMk/>
            <pc:sldMk cId="2798760506" sldId="341"/>
            <ac:spMk id="3" creationId="{BF1E7D6F-D567-2DC8-42EF-C356CD01F974}"/>
          </ac:spMkLst>
        </pc:spChg>
        <pc:spChg chg="mod">
          <ac:chgData name="RICCARDO CATANEO" userId="c207ec94-9c49-47de-b86b-81d2d26f3681" providerId="ADAL" clId="{FAAE2170-60FD-4043-8E15-E29018CC937C}" dt="2024-06-17T13:30:49.450" v="17867" actId="20577"/>
          <ac:spMkLst>
            <pc:docMk/>
            <pc:sldMk cId="2798760506" sldId="341"/>
            <ac:spMk id="4" creationId="{52B4BA72-C071-B459-1E6D-2DFD7C3F703C}"/>
          </ac:spMkLst>
        </pc:spChg>
        <pc:spChg chg="del">
          <ac:chgData name="RICCARDO CATANEO" userId="c207ec94-9c49-47de-b86b-81d2d26f3681" providerId="ADAL" clId="{FAAE2170-60FD-4043-8E15-E29018CC937C}" dt="2024-06-17T13:31:38.896" v="17869" actId="478"/>
          <ac:spMkLst>
            <pc:docMk/>
            <pc:sldMk cId="2798760506" sldId="341"/>
            <ac:spMk id="5" creationId="{EE1A66B7-4A09-AB92-4486-4867883E2340}"/>
          </ac:spMkLst>
        </pc:spChg>
        <pc:spChg chg="add mod">
          <ac:chgData name="RICCARDO CATANEO" userId="c207ec94-9c49-47de-b86b-81d2d26f3681" providerId="ADAL" clId="{FAAE2170-60FD-4043-8E15-E29018CC937C}" dt="2024-06-17T13:39:14.219" v="17952" actId="207"/>
          <ac:spMkLst>
            <pc:docMk/>
            <pc:sldMk cId="2798760506" sldId="341"/>
            <ac:spMk id="6" creationId="{8CA03FE2-3A2C-2DEB-C1ED-06136C6F1F77}"/>
          </ac:spMkLst>
        </pc:spChg>
        <pc:spChg chg="del">
          <ac:chgData name="RICCARDO CATANEO" userId="c207ec94-9c49-47de-b86b-81d2d26f3681" providerId="ADAL" clId="{FAAE2170-60FD-4043-8E15-E29018CC937C}" dt="2024-06-17T13:31:09.241" v="17868" actId="478"/>
          <ac:spMkLst>
            <pc:docMk/>
            <pc:sldMk cId="2798760506" sldId="341"/>
            <ac:spMk id="7" creationId="{534554D3-9913-9E89-66B3-1429C588DD33}"/>
          </ac:spMkLst>
        </pc:spChg>
        <pc:spChg chg="add del mod">
          <ac:chgData name="RICCARDO CATANEO" userId="c207ec94-9c49-47de-b86b-81d2d26f3681" providerId="ADAL" clId="{FAAE2170-60FD-4043-8E15-E29018CC937C}" dt="2024-06-17T13:36:13.529" v="17920" actId="478"/>
          <ac:spMkLst>
            <pc:docMk/>
            <pc:sldMk cId="2798760506" sldId="341"/>
            <ac:spMk id="8" creationId="{A1D59886-F22F-87B9-54F8-4EB6F038CE91}"/>
          </ac:spMkLst>
        </pc:spChg>
        <pc:spChg chg="add del mod">
          <ac:chgData name="RICCARDO CATANEO" userId="c207ec94-9c49-47de-b86b-81d2d26f3681" providerId="ADAL" clId="{FAAE2170-60FD-4043-8E15-E29018CC937C}" dt="2024-06-17T13:33:49.948" v="17890" actId="478"/>
          <ac:spMkLst>
            <pc:docMk/>
            <pc:sldMk cId="2798760506" sldId="341"/>
            <ac:spMk id="9" creationId="{7BC58AD0-4B38-26DA-D821-69A428F62832}"/>
          </ac:spMkLst>
        </pc:spChg>
        <pc:spChg chg="add del mod">
          <ac:chgData name="RICCARDO CATANEO" userId="c207ec94-9c49-47de-b86b-81d2d26f3681" providerId="ADAL" clId="{FAAE2170-60FD-4043-8E15-E29018CC937C}" dt="2024-06-17T13:33:56.148" v="17894" actId="478"/>
          <ac:spMkLst>
            <pc:docMk/>
            <pc:sldMk cId="2798760506" sldId="341"/>
            <ac:spMk id="10" creationId="{0B14E025-8C2B-F277-349B-E8817DDA6949}"/>
          </ac:spMkLst>
        </pc:spChg>
        <pc:spChg chg="add del mod">
          <ac:chgData name="RICCARDO CATANEO" userId="c207ec94-9c49-47de-b86b-81d2d26f3681" providerId="ADAL" clId="{FAAE2170-60FD-4043-8E15-E29018CC937C}" dt="2024-06-17T13:36:13.809" v="17921" actId="478"/>
          <ac:spMkLst>
            <pc:docMk/>
            <pc:sldMk cId="2798760506" sldId="341"/>
            <ac:spMk id="11" creationId="{FB6AF058-4B63-E6B3-8B35-FBD4EBFA822B}"/>
          </ac:spMkLst>
        </pc:spChg>
        <pc:spChg chg="add del mod">
          <ac:chgData name="RICCARDO CATANEO" userId="c207ec94-9c49-47de-b86b-81d2d26f3681" providerId="ADAL" clId="{FAAE2170-60FD-4043-8E15-E29018CC937C}" dt="2024-06-17T13:36:13.042" v="17919" actId="478"/>
          <ac:spMkLst>
            <pc:docMk/>
            <pc:sldMk cId="2798760506" sldId="341"/>
            <ac:spMk id="12" creationId="{97D8841B-2D75-30D6-7AF8-BA26B020323A}"/>
          </ac:spMkLst>
        </pc:spChg>
        <pc:spChg chg="add mod">
          <ac:chgData name="RICCARDO CATANEO" userId="c207ec94-9c49-47de-b86b-81d2d26f3681" providerId="ADAL" clId="{FAAE2170-60FD-4043-8E15-E29018CC937C}" dt="2024-06-17T13:39:40.684" v="17960"/>
          <ac:spMkLst>
            <pc:docMk/>
            <pc:sldMk cId="2798760506" sldId="341"/>
            <ac:spMk id="13" creationId="{FE7AF101-1BD8-607D-B3CE-925A6653A3B9}"/>
          </ac:spMkLst>
        </pc:spChg>
        <pc:spChg chg="add mod">
          <ac:chgData name="RICCARDO CATANEO" userId="c207ec94-9c49-47de-b86b-81d2d26f3681" providerId="ADAL" clId="{FAAE2170-60FD-4043-8E15-E29018CC937C}" dt="2024-06-17T13:39:44.272" v="17961" actId="207"/>
          <ac:spMkLst>
            <pc:docMk/>
            <pc:sldMk cId="2798760506" sldId="341"/>
            <ac:spMk id="14" creationId="{C847ADB3-ABE7-7C06-A0F7-47C309DE3BE9}"/>
          </ac:spMkLst>
        </pc:spChg>
        <pc:spChg chg="add mod">
          <ac:chgData name="RICCARDO CATANEO" userId="c207ec94-9c49-47de-b86b-81d2d26f3681" providerId="ADAL" clId="{FAAE2170-60FD-4043-8E15-E29018CC937C}" dt="2024-06-17T13:38:38.426" v="17948" actId="1076"/>
          <ac:spMkLst>
            <pc:docMk/>
            <pc:sldMk cId="2798760506" sldId="341"/>
            <ac:spMk id="15" creationId="{8BD2B104-4871-345B-BC1C-53C253BF249B}"/>
          </ac:spMkLst>
        </pc:spChg>
        <pc:spChg chg="add mod">
          <ac:chgData name="RICCARDO CATANEO" userId="c207ec94-9c49-47de-b86b-81d2d26f3681" providerId="ADAL" clId="{FAAE2170-60FD-4043-8E15-E29018CC937C}" dt="2024-06-17T13:39:35.541" v="17958"/>
          <ac:spMkLst>
            <pc:docMk/>
            <pc:sldMk cId="2798760506" sldId="341"/>
            <ac:spMk id="17" creationId="{0688B621-8AE5-2686-6E4A-D6EFC05AF98C}"/>
          </ac:spMkLst>
        </pc:spChg>
        <pc:spChg chg="add mod">
          <ac:chgData name="RICCARDO CATANEO" userId="c207ec94-9c49-47de-b86b-81d2d26f3681" providerId="ADAL" clId="{FAAE2170-60FD-4043-8E15-E29018CC937C}" dt="2024-06-17T13:39:24.042" v="17954"/>
          <ac:spMkLst>
            <pc:docMk/>
            <pc:sldMk cId="2798760506" sldId="341"/>
            <ac:spMk id="18" creationId="{878147D7-45F3-6A98-A6EA-EBFA5C29D109}"/>
          </ac:spMkLst>
        </pc:spChg>
        <pc:spChg chg="add mod">
          <ac:chgData name="RICCARDO CATANEO" userId="c207ec94-9c49-47de-b86b-81d2d26f3681" providerId="ADAL" clId="{FAAE2170-60FD-4043-8E15-E29018CC937C}" dt="2024-06-17T13:39:31.742" v="17956"/>
          <ac:spMkLst>
            <pc:docMk/>
            <pc:sldMk cId="2798760506" sldId="341"/>
            <ac:spMk id="19" creationId="{6BFB508B-551E-6001-C208-BE5AA7FDBD99}"/>
          </ac:spMkLst>
        </pc:spChg>
        <pc:spChg chg="add mod">
          <ac:chgData name="RICCARDO CATANEO" userId="c207ec94-9c49-47de-b86b-81d2d26f3681" providerId="ADAL" clId="{FAAE2170-60FD-4043-8E15-E29018CC937C}" dt="2024-06-17T13:38:51.365" v="17950" actId="1076"/>
          <ac:spMkLst>
            <pc:docMk/>
            <pc:sldMk cId="2798760506" sldId="341"/>
            <ac:spMk id="20" creationId="{F032EB6B-8BC5-D4EA-6CDA-C7E7479F9038}"/>
          </ac:spMkLst>
        </pc:spChg>
        <pc:spChg chg="add del mod">
          <ac:chgData name="RICCARDO CATANEO" userId="c207ec94-9c49-47de-b86b-81d2d26f3681" providerId="ADAL" clId="{FAAE2170-60FD-4043-8E15-E29018CC937C}" dt="2024-06-17T13:38:12.705" v="17945" actId="478"/>
          <ac:spMkLst>
            <pc:docMk/>
            <pc:sldMk cId="2798760506" sldId="341"/>
            <ac:spMk id="21" creationId="{BAA3BCB0-AAA4-5E93-F4EF-48884D6CAAC9}"/>
          </ac:spMkLst>
        </pc:spChg>
        <pc:spChg chg="add mod">
          <ac:chgData name="RICCARDO CATANEO" userId="c207ec94-9c49-47de-b86b-81d2d26f3681" providerId="ADAL" clId="{FAAE2170-60FD-4043-8E15-E29018CC937C}" dt="2024-06-17T13:38:45.389" v="17949" actId="1076"/>
          <ac:spMkLst>
            <pc:docMk/>
            <pc:sldMk cId="2798760506" sldId="341"/>
            <ac:spMk id="22" creationId="{24ED14FD-4233-9683-E54E-5F874684D1A9}"/>
          </ac:spMkLst>
        </pc:spChg>
        <pc:spChg chg="mod">
          <ac:chgData name="RICCARDO CATANEO" userId="c207ec94-9c49-47de-b86b-81d2d26f3681" providerId="ADAL" clId="{FAAE2170-60FD-4043-8E15-E29018CC937C}" dt="2024-06-17T13:38:38.426" v="17948" actId="1076"/>
          <ac:spMkLst>
            <pc:docMk/>
            <pc:sldMk cId="2798760506" sldId="341"/>
            <ac:spMk id="25" creationId="{C2C87956-E7A2-67DC-A213-CF5FE073D03F}"/>
          </ac:spMkLst>
        </pc:spChg>
      </pc:sldChg>
      <pc:sldChg chg="addSp modSp mod">
        <pc:chgData name="RICCARDO CATANEO" userId="c207ec94-9c49-47de-b86b-81d2d26f3681" providerId="ADAL" clId="{FAAE2170-60FD-4043-8E15-E29018CC937C}" dt="2024-06-17T14:21:44.080" v="18254" actId="20577"/>
        <pc:sldMkLst>
          <pc:docMk/>
          <pc:sldMk cId="3082670428" sldId="345"/>
        </pc:sldMkLst>
        <pc:spChg chg="add mod">
          <ac:chgData name="RICCARDO CATANEO" userId="c207ec94-9c49-47de-b86b-81d2d26f3681" providerId="ADAL" clId="{FAAE2170-60FD-4043-8E15-E29018CC937C}" dt="2024-06-17T14:21:44.080" v="18254" actId="20577"/>
          <ac:spMkLst>
            <pc:docMk/>
            <pc:sldMk cId="3082670428" sldId="345"/>
            <ac:spMk id="2" creationId="{FBEC16FA-E008-3FE9-2C51-D4D8CCB35A10}"/>
          </ac:spMkLst>
        </pc:spChg>
      </pc:sldChg>
      <pc:sldChg chg="modSp mod">
        <pc:chgData name="RICCARDO CATANEO" userId="c207ec94-9c49-47de-b86b-81d2d26f3681" providerId="ADAL" clId="{FAAE2170-60FD-4043-8E15-E29018CC937C}" dt="2024-06-17T14:13:22.035" v="18001" actId="123"/>
        <pc:sldMkLst>
          <pc:docMk/>
          <pc:sldMk cId="1784672621" sldId="346"/>
        </pc:sldMkLst>
        <pc:spChg chg="mod">
          <ac:chgData name="RICCARDO CATANEO" userId="c207ec94-9c49-47de-b86b-81d2d26f3681" providerId="ADAL" clId="{FAAE2170-60FD-4043-8E15-E29018CC937C}" dt="2024-06-17T14:13:22.035" v="18001" actId="123"/>
          <ac:spMkLst>
            <pc:docMk/>
            <pc:sldMk cId="1784672621" sldId="346"/>
            <ac:spMk id="2" creationId="{788F664C-A7CA-6E10-E445-85FCD61F984F}"/>
          </ac:spMkLst>
        </pc:spChg>
      </pc:sldChg>
      <pc:sldChg chg="addSp delSp modSp mod">
        <pc:chgData name="RICCARDO CATANEO" userId="c207ec94-9c49-47de-b86b-81d2d26f3681" providerId="ADAL" clId="{FAAE2170-60FD-4043-8E15-E29018CC937C}" dt="2024-06-17T14:34:26.271" v="18272" actId="478"/>
        <pc:sldMkLst>
          <pc:docMk/>
          <pc:sldMk cId="2541687314" sldId="350"/>
        </pc:sldMkLst>
        <pc:spChg chg="add mod">
          <ac:chgData name="RICCARDO CATANEO" userId="c207ec94-9c49-47de-b86b-81d2d26f3681" providerId="ADAL" clId="{FAAE2170-60FD-4043-8E15-E29018CC937C}" dt="2024-06-17T14:25:00.304" v="18267"/>
          <ac:spMkLst>
            <pc:docMk/>
            <pc:sldMk cId="2541687314" sldId="350"/>
            <ac:spMk id="3" creationId="{CB7CF9B9-B743-B130-E8A2-082263A2C422}"/>
          </ac:spMkLst>
        </pc:spChg>
        <pc:spChg chg="add del mod">
          <ac:chgData name="RICCARDO CATANEO" userId="c207ec94-9c49-47de-b86b-81d2d26f3681" providerId="ADAL" clId="{FAAE2170-60FD-4043-8E15-E29018CC937C}" dt="2024-06-17T14:34:26.271" v="18272" actId="478"/>
          <ac:spMkLst>
            <pc:docMk/>
            <pc:sldMk cId="2541687314" sldId="350"/>
            <ac:spMk id="5" creationId="{2DB979F9-F435-750F-BF60-12541CE4D7E4}"/>
          </ac:spMkLst>
        </pc:spChg>
      </pc:sldChg>
      <pc:sldChg chg="addSp delSp modSp mod">
        <pc:chgData name="RICCARDO CATANEO" userId="c207ec94-9c49-47de-b86b-81d2d26f3681" providerId="ADAL" clId="{FAAE2170-60FD-4043-8E15-E29018CC937C}" dt="2024-06-17T14:42:14.854" v="18504" actId="20577"/>
        <pc:sldMkLst>
          <pc:docMk/>
          <pc:sldMk cId="1123458411" sldId="352"/>
        </pc:sldMkLst>
        <pc:spChg chg="add del mod">
          <ac:chgData name="RICCARDO CATANEO" userId="c207ec94-9c49-47de-b86b-81d2d26f3681" providerId="ADAL" clId="{FAAE2170-60FD-4043-8E15-E29018CC937C}" dt="2024-06-17T14:34:17.461" v="18270" actId="478"/>
          <ac:spMkLst>
            <pc:docMk/>
            <pc:sldMk cId="1123458411" sldId="352"/>
            <ac:spMk id="2" creationId="{16AC35FF-DEAF-352A-D3AC-24B44439A042}"/>
          </ac:spMkLst>
        </pc:spChg>
        <pc:spChg chg="add mod">
          <ac:chgData name="RICCARDO CATANEO" userId="c207ec94-9c49-47de-b86b-81d2d26f3681" providerId="ADAL" clId="{FAAE2170-60FD-4043-8E15-E29018CC937C}" dt="2024-06-17T14:42:14.854" v="18504" actId="20577"/>
          <ac:spMkLst>
            <pc:docMk/>
            <pc:sldMk cId="1123458411" sldId="352"/>
            <ac:spMk id="3" creationId="{2002059E-87A5-067D-5C3D-85DFDEAADD40}"/>
          </ac:spMkLst>
        </pc:spChg>
      </pc:sldChg>
      <pc:sldChg chg="addSp modSp mod">
        <pc:chgData name="RICCARDO CATANEO" userId="c207ec94-9c49-47de-b86b-81d2d26f3681" providerId="ADAL" clId="{FAAE2170-60FD-4043-8E15-E29018CC937C}" dt="2024-06-17T14:47:44.338" v="18862" actId="20577"/>
        <pc:sldMkLst>
          <pc:docMk/>
          <pc:sldMk cId="3699109188" sldId="354"/>
        </pc:sldMkLst>
        <pc:spChg chg="add mod">
          <ac:chgData name="RICCARDO CATANEO" userId="c207ec94-9c49-47de-b86b-81d2d26f3681" providerId="ADAL" clId="{FAAE2170-60FD-4043-8E15-E29018CC937C}" dt="2024-06-17T14:47:44.338" v="18862" actId="20577"/>
          <ac:spMkLst>
            <pc:docMk/>
            <pc:sldMk cId="3699109188" sldId="354"/>
            <ac:spMk id="2" creationId="{A3CAE184-5826-DC39-0FEB-868FCA1D2D49}"/>
          </ac:spMkLst>
        </pc:spChg>
      </pc:sldChg>
      <pc:sldChg chg="addSp delSp modSp mod">
        <pc:chgData name="RICCARDO CATANEO" userId="c207ec94-9c49-47de-b86b-81d2d26f3681" providerId="ADAL" clId="{FAAE2170-60FD-4043-8E15-E29018CC937C}" dt="2024-06-17T15:11:08.462" v="19753" actId="20577"/>
        <pc:sldMkLst>
          <pc:docMk/>
          <pc:sldMk cId="1032501468" sldId="356"/>
        </pc:sldMkLst>
        <pc:spChg chg="add mod">
          <ac:chgData name="RICCARDO CATANEO" userId="c207ec94-9c49-47de-b86b-81d2d26f3681" providerId="ADAL" clId="{FAAE2170-60FD-4043-8E15-E29018CC937C}" dt="2024-06-17T14:51:27.694" v="18906" actId="113"/>
          <ac:spMkLst>
            <pc:docMk/>
            <pc:sldMk cId="1032501468" sldId="356"/>
            <ac:spMk id="2" creationId="{9D7D1925-B657-3883-E30C-2377C36396DC}"/>
          </ac:spMkLst>
        </pc:spChg>
        <pc:spChg chg="add del mod">
          <ac:chgData name="RICCARDO CATANEO" userId="c207ec94-9c49-47de-b86b-81d2d26f3681" providerId="ADAL" clId="{FAAE2170-60FD-4043-8E15-E29018CC937C}" dt="2024-06-17T15:06:56.307" v="19537" actId="478"/>
          <ac:spMkLst>
            <pc:docMk/>
            <pc:sldMk cId="1032501468" sldId="356"/>
            <ac:spMk id="3" creationId="{FBD49DDF-F562-835E-A6CA-5A92D4D5AD90}"/>
          </ac:spMkLst>
        </pc:spChg>
        <pc:spChg chg="add del mod">
          <ac:chgData name="RICCARDO CATANEO" userId="c207ec94-9c49-47de-b86b-81d2d26f3681" providerId="ADAL" clId="{FAAE2170-60FD-4043-8E15-E29018CC937C}" dt="2024-06-17T14:51:58.650" v="18913"/>
          <ac:spMkLst>
            <pc:docMk/>
            <pc:sldMk cId="1032501468" sldId="356"/>
            <ac:spMk id="5" creationId="{9269B7F4-C212-CBF5-7B4F-06AF329E121B}"/>
          </ac:spMkLst>
        </pc:spChg>
        <pc:spChg chg="mod">
          <ac:chgData name="RICCARDO CATANEO" userId="c207ec94-9c49-47de-b86b-81d2d26f3681" providerId="ADAL" clId="{FAAE2170-60FD-4043-8E15-E29018CC937C}" dt="2024-06-17T15:11:08.462" v="19753" actId="20577"/>
          <ac:spMkLst>
            <pc:docMk/>
            <pc:sldMk cId="1032501468" sldId="356"/>
            <ac:spMk id="7" creationId="{3D165BD1-6EE9-AE15-016F-F6C1BA577C9F}"/>
          </ac:spMkLst>
        </pc:spChg>
      </pc:sldChg>
      <pc:sldChg chg="addSp modSp mod">
        <pc:chgData name="RICCARDO CATANEO" userId="c207ec94-9c49-47de-b86b-81d2d26f3681" providerId="ADAL" clId="{FAAE2170-60FD-4043-8E15-E29018CC937C}" dt="2024-06-17T15:15:16.203" v="19872" actId="113"/>
        <pc:sldMkLst>
          <pc:docMk/>
          <pc:sldMk cId="740539822" sldId="358"/>
        </pc:sldMkLst>
        <pc:spChg chg="add mod">
          <ac:chgData name="RICCARDO CATANEO" userId="c207ec94-9c49-47de-b86b-81d2d26f3681" providerId="ADAL" clId="{FAAE2170-60FD-4043-8E15-E29018CC937C}" dt="2024-06-17T15:15:16.203" v="19872" actId="113"/>
          <ac:spMkLst>
            <pc:docMk/>
            <pc:sldMk cId="740539822" sldId="358"/>
            <ac:spMk id="2" creationId="{0BFE3DE0-939C-9FD4-820D-CC70DD9C42A6}"/>
          </ac:spMkLst>
        </pc:spChg>
      </pc:sldChg>
      <pc:sldChg chg="addSp modSp mod">
        <pc:chgData name="RICCARDO CATANEO" userId="c207ec94-9c49-47de-b86b-81d2d26f3681" providerId="ADAL" clId="{FAAE2170-60FD-4043-8E15-E29018CC937C}" dt="2024-06-17T15:24:29.919" v="20610" actId="20577"/>
        <pc:sldMkLst>
          <pc:docMk/>
          <pc:sldMk cId="2230299368" sldId="360"/>
        </pc:sldMkLst>
        <pc:spChg chg="add mod">
          <ac:chgData name="RICCARDO CATANEO" userId="c207ec94-9c49-47de-b86b-81d2d26f3681" providerId="ADAL" clId="{FAAE2170-60FD-4043-8E15-E29018CC937C}" dt="2024-06-17T15:24:29.919" v="20610" actId="20577"/>
          <ac:spMkLst>
            <pc:docMk/>
            <pc:sldMk cId="2230299368" sldId="360"/>
            <ac:spMk id="2" creationId="{42BF9722-EECF-30F8-7955-74C7478FF539}"/>
          </ac:spMkLst>
        </pc:spChg>
      </pc:sldChg>
      <pc:sldChg chg="addSp delSp modSp add mod">
        <pc:chgData name="RICCARDO CATANEO" userId="c207ec94-9c49-47de-b86b-81d2d26f3681" providerId="ADAL" clId="{FAAE2170-60FD-4043-8E15-E29018CC937C}" dt="2024-06-17T15:50:40.278" v="20824" actId="478"/>
        <pc:sldMkLst>
          <pc:docMk/>
          <pc:sldMk cId="3626825607" sldId="365"/>
        </pc:sldMkLst>
        <pc:spChg chg="del">
          <ac:chgData name="RICCARDO CATANEO" userId="c207ec94-9c49-47de-b86b-81d2d26f3681" providerId="ADAL" clId="{FAAE2170-60FD-4043-8E15-E29018CC937C}" dt="2024-06-17T15:29:30.929" v="20685" actId="478"/>
          <ac:spMkLst>
            <pc:docMk/>
            <pc:sldMk cId="3626825607" sldId="365"/>
            <ac:spMk id="2" creationId="{42BF9722-EECF-30F8-7955-74C7478FF539}"/>
          </ac:spMkLst>
        </pc:spChg>
        <pc:spChg chg="mod">
          <ac:chgData name="RICCARDO CATANEO" userId="c207ec94-9c49-47de-b86b-81d2d26f3681" providerId="ADAL" clId="{FAAE2170-60FD-4043-8E15-E29018CC937C}" dt="2024-06-17T15:31:40.942" v="20714" actId="20577"/>
          <ac:spMkLst>
            <pc:docMk/>
            <pc:sldMk cId="3626825607" sldId="365"/>
            <ac:spMk id="4" creationId="{52B4BA72-C071-B459-1E6D-2DFD7C3F703C}"/>
          </ac:spMkLst>
        </pc:spChg>
        <pc:spChg chg="mod">
          <ac:chgData name="RICCARDO CATANEO" userId="c207ec94-9c49-47de-b86b-81d2d26f3681" providerId="ADAL" clId="{FAAE2170-60FD-4043-8E15-E29018CC937C}" dt="2024-06-17T15:40:49.364" v="20753" actId="1076"/>
          <ac:spMkLst>
            <pc:docMk/>
            <pc:sldMk cId="3626825607" sldId="365"/>
            <ac:spMk id="8" creationId="{F6412CDD-B1AA-64AB-2F9E-6E30891F8461}"/>
          </ac:spMkLst>
        </pc:spChg>
        <pc:spChg chg="del mod">
          <ac:chgData name="RICCARDO CATANEO" userId="c207ec94-9c49-47de-b86b-81d2d26f3681" providerId="ADAL" clId="{FAAE2170-60FD-4043-8E15-E29018CC937C}" dt="2024-06-17T15:40:28.294" v="20749" actId="478"/>
          <ac:spMkLst>
            <pc:docMk/>
            <pc:sldMk cId="3626825607" sldId="365"/>
            <ac:spMk id="12" creationId="{DA9EA2DD-73DC-E18B-EA82-5D0B5D2EDD6B}"/>
          </ac:spMkLst>
        </pc:spChg>
        <pc:spChg chg="add del mod">
          <ac:chgData name="RICCARDO CATANEO" userId="c207ec94-9c49-47de-b86b-81d2d26f3681" providerId="ADAL" clId="{FAAE2170-60FD-4043-8E15-E29018CC937C}" dt="2024-06-17T15:44:48.574" v="20777" actId="478"/>
          <ac:spMkLst>
            <pc:docMk/>
            <pc:sldMk cId="3626825607" sldId="365"/>
            <ac:spMk id="14" creationId="{CE45DC3E-3186-94F0-568A-0EF6E5E47601}"/>
          </ac:spMkLst>
        </pc:spChg>
        <pc:spChg chg="mod">
          <ac:chgData name="RICCARDO CATANEO" userId="c207ec94-9c49-47de-b86b-81d2d26f3681" providerId="ADAL" clId="{FAAE2170-60FD-4043-8E15-E29018CC937C}" dt="2024-06-17T15:50:20.895" v="20819" actId="1036"/>
          <ac:spMkLst>
            <pc:docMk/>
            <pc:sldMk cId="3626825607" sldId="365"/>
            <ac:spMk id="15" creationId="{338DAD02-550C-9B48-7A85-05C647AD7587}"/>
          </ac:spMkLst>
        </pc:spChg>
        <pc:spChg chg="del mod">
          <ac:chgData name="RICCARDO CATANEO" userId="c207ec94-9c49-47de-b86b-81d2d26f3681" providerId="ADAL" clId="{FAAE2170-60FD-4043-8E15-E29018CC937C}" dt="2024-06-17T15:50:40.278" v="20824" actId="478"/>
          <ac:spMkLst>
            <pc:docMk/>
            <pc:sldMk cId="3626825607" sldId="365"/>
            <ac:spMk id="16" creationId="{841C28F1-6863-8DDC-8CC7-0A870E7AF981}"/>
          </ac:spMkLst>
        </pc:spChg>
        <pc:spChg chg="add mod">
          <ac:chgData name="RICCARDO CATANEO" userId="c207ec94-9c49-47de-b86b-81d2d26f3681" providerId="ADAL" clId="{FAAE2170-60FD-4043-8E15-E29018CC937C}" dt="2024-06-17T15:50:30.681" v="20823" actId="1076"/>
          <ac:spMkLst>
            <pc:docMk/>
            <pc:sldMk cId="3626825607" sldId="365"/>
            <ac:spMk id="17" creationId="{E2837CD0-7CFE-E1F0-3EB7-CAC586FC50C9}"/>
          </ac:spMkLst>
        </pc:spChg>
        <pc:spChg chg="add mod">
          <ac:chgData name="RICCARDO CATANEO" userId="c207ec94-9c49-47de-b86b-81d2d26f3681" providerId="ADAL" clId="{FAAE2170-60FD-4043-8E15-E29018CC937C}" dt="2024-06-17T15:49:24.329" v="20794" actId="1035"/>
          <ac:spMkLst>
            <pc:docMk/>
            <pc:sldMk cId="3626825607" sldId="365"/>
            <ac:spMk id="18" creationId="{D8DE0B61-9BBA-9987-E45C-6E79A4A1D44D}"/>
          </ac:spMkLst>
        </pc:spChg>
        <pc:spChg chg="add mod">
          <ac:chgData name="RICCARDO CATANEO" userId="c207ec94-9c49-47de-b86b-81d2d26f3681" providerId="ADAL" clId="{FAAE2170-60FD-4043-8E15-E29018CC937C}" dt="2024-06-17T15:49:14.419" v="20790" actId="1035"/>
          <ac:spMkLst>
            <pc:docMk/>
            <pc:sldMk cId="3626825607" sldId="365"/>
            <ac:spMk id="19" creationId="{45C76AF0-113B-6857-A4DE-DA6B307CEFCB}"/>
          </ac:spMkLst>
        </pc:spChg>
        <pc:spChg chg="add mod">
          <ac:chgData name="RICCARDO CATANEO" userId="c207ec94-9c49-47de-b86b-81d2d26f3681" providerId="ADAL" clId="{FAAE2170-60FD-4043-8E15-E29018CC937C}" dt="2024-06-17T15:49:09.995" v="20789" actId="1036"/>
          <ac:spMkLst>
            <pc:docMk/>
            <pc:sldMk cId="3626825607" sldId="365"/>
            <ac:spMk id="21" creationId="{D14F6E08-86E0-2D9C-DCBB-40A93D627A77}"/>
          </ac:spMkLst>
        </pc:spChg>
        <pc:spChg chg="del mod">
          <ac:chgData name="RICCARDO CATANEO" userId="c207ec94-9c49-47de-b86b-81d2d26f3681" providerId="ADAL" clId="{FAAE2170-60FD-4043-8E15-E29018CC937C}" dt="2024-06-17T15:29:42.175" v="20701" actId="478"/>
          <ac:spMkLst>
            <pc:docMk/>
            <pc:sldMk cId="3626825607" sldId="365"/>
            <ac:spMk id="22" creationId="{24ED14FD-4233-9683-E54E-5F874684D1A9}"/>
          </ac:spMkLst>
        </pc:spChg>
        <pc:spChg chg="add mod">
          <ac:chgData name="RICCARDO CATANEO" userId="c207ec94-9c49-47de-b86b-81d2d26f3681" providerId="ADAL" clId="{FAAE2170-60FD-4043-8E15-E29018CC937C}" dt="2024-06-17T15:49:33.863" v="20799" actId="1036"/>
          <ac:spMkLst>
            <pc:docMk/>
            <pc:sldMk cId="3626825607" sldId="365"/>
            <ac:spMk id="23" creationId="{D98E61B8-3D86-51B8-C04B-CCAECA405EDF}"/>
          </ac:spMkLst>
        </pc:spChg>
        <pc:spChg chg="add mod">
          <ac:chgData name="RICCARDO CATANEO" userId="c207ec94-9c49-47de-b86b-81d2d26f3681" providerId="ADAL" clId="{FAAE2170-60FD-4043-8E15-E29018CC937C}" dt="2024-06-17T15:49:43.973" v="20803" actId="1036"/>
          <ac:spMkLst>
            <pc:docMk/>
            <pc:sldMk cId="3626825607" sldId="365"/>
            <ac:spMk id="24" creationId="{80117748-CED1-FD48-2F78-CEA5DCC6881A}"/>
          </ac:spMkLst>
        </pc:spChg>
        <pc:spChg chg="add mod">
          <ac:chgData name="RICCARDO CATANEO" userId="c207ec94-9c49-47de-b86b-81d2d26f3681" providerId="ADAL" clId="{FAAE2170-60FD-4043-8E15-E29018CC937C}" dt="2024-06-17T15:49:50.952" v="20806" actId="1036"/>
          <ac:spMkLst>
            <pc:docMk/>
            <pc:sldMk cId="3626825607" sldId="365"/>
            <ac:spMk id="26" creationId="{C0E776F6-20D0-9555-ABCD-821CA98383F2}"/>
          </ac:spMkLst>
        </pc:spChg>
        <pc:spChg chg="add mod">
          <ac:chgData name="RICCARDO CATANEO" userId="c207ec94-9c49-47de-b86b-81d2d26f3681" providerId="ADAL" clId="{FAAE2170-60FD-4043-8E15-E29018CC937C}" dt="2024-06-17T15:49:59.872" v="20808" actId="1076"/>
          <ac:spMkLst>
            <pc:docMk/>
            <pc:sldMk cId="3626825607" sldId="365"/>
            <ac:spMk id="27" creationId="{895BDEF5-A811-E90B-D152-B14C3E275B10}"/>
          </ac:spMkLst>
        </pc:spChg>
        <pc:spChg chg="add mod">
          <ac:chgData name="RICCARDO CATANEO" userId="c207ec94-9c49-47de-b86b-81d2d26f3681" providerId="ADAL" clId="{FAAE2170-60FD-4043-8E15-E29018CC937C}" dt="2024-06-17T15:50:07.221" v="20810" actId="1076"/>
          <ac:spMkLst>
            <pc:docMk/>
            <pc:sldMk cId="3626825607" sldId="365"/>
            <ac:spMk id="28" creationId="{4B9EBD79-4FE6-AA64-6D4F-5FAFB82B4EE0}"/>
          </ac:spMkLst>
        </pc:spChg>
        <pc:spChg chg="add mod">
          <ac:chgData name="RICCARDO CATANEO" userId="c207ec94-9c49-47de-b86b-81d2d26f3681" providerId="ADAL" clId="{FAAE2170-60FD-4043-8E15-E29018CC937C}" dt="2024-06-17T15:50:16.461" v="20814" actId="1038"/>
          <ac:spMkLst>
            <pc:docMk/>
            <pc:sldMk cId="3626825607" sldId="365"/>
            <ac:spMk id="29" creationId="{97ED2F9C-B302-E33D-F6C4-045EDC1B5191}"/>
          </ac:spMkLst>
        </pc:spChg>
        <pc:graphicFrameChg chg="add del mod">
          <ac:chgData name="RICCARDO CATANEO" userId="c207ec94-9c49-47de-b86b-81d2d26f3681" providerId="ADAL" clId="{FAAE2170-60FD-4043-8E15-E29018CC937C}" dt="2024-06-17T15:30:03.954" v="20703" actId="478"/>
          <ac:graphicFrameMkLst>
            <pc:docMk/>
            <pc:sldMk cId="3626825607" sldId="365"/>
            <ac:graphicFrameMk id="3" creationId="{ECB47423-F74F-EC92-7F37-71867AAD6697}"/>
          </ac:graphicFrameMkLst>
        </pc:graphicFrameChg>
        <pc:graphicFrameChg chg="mod modGraphic">
          <ac:chgData name="RICCARDO CATANEO" userId="c207ec94-9c49-47de-b86b-81d2d26f3681" providerId="ADAL" clId="{FAAE2170-60FD-4043-8E15-E29018CC937C}" dt="2024-06-17T15:45:06.444" v="20778" actId="404"/>
          <ac:graphicFrameMkLst>
            <pc:docMk/>
            <pc:sldMk cId="3626825607" sldId="365"/>
            <ac:graphicFrameMk id="5" creationId="{920E2814-D25B-98E5-17B9-2E452986BA11}"/>
          </ac:graphicFrameMkLst>
        </pc:graphicFrameChg>
        <pc:cxnChg chg="add del mod">
          <ac:chgData name="RICCARDO CATANEO" userId="c207ec94-9c49-47de-b86b-81d2d26f3681" providerId="ADAL" clId="{FAAE2170-60FD-4043-8E15-E29018CC937C}" dt="2024-06-17T15:35:21.252" v="20732" actId="478"/>
          <ac:cxnSpMkLst>
            <pc:docMk/>
            <pc:sldMk cId="3626825607" sldId="365"/>
            <ac:cxnSpMk id="7" creationId="{496A1E29-28B1-F0A0-15BC-E36D43DF9DA2}"/>
          </ac:cxnSpMkLst>
        </pc:cxnChg>
        <pc:cxnChg chg="add del mod">
          <ac:chgData name="RICCARDO CATANEO" userId="c207ec94-9c49-47de-b86b-81d2d26f3681" providerId="ADAL" clId="{FAAE2170-60FD-4043-8E15-E29018CC937C}" dt="2024-06-17T15:35:22.087" v="20733" actId="478"/>
          <ac:cxnSpMkLst>
            <pc:docMk/>
            <pc:sldMk cId="3626825607" sldId="365"/>
            <ac:cxnSpMk id="9" creationId="{2DA59601-4DAB-CE61-FF2E-AF0C456E1A22}"/>
          </ac:cxnSpMkLst>
        </pc:cxnChg>
        <pc:cxnChg chg="add mod">
          <ac:chgData name="RICCARDO CATANEO" userId="c207ec94-9c49-47de-b86b-81d2d26f3681" providerId="ADAL" clId="{FAAE2170-60FD-4043-8E15-E29018CC937C}" dt="2024-06-17T15:36:14.638" v="20736" actId="14100"/>
          <ac:cxnSpMkLst>
            <pc:docMk/>
            <pc:sldMk cId="3626825607" sldId="365"/>
            <ac:cxnSpMk id="11" creationId="{F14A686A-75CB-59C4-F5A9-92B7B38E9727}"/>
          </ac:cxnSpMkLst>
        </pc:cxnChg>
        <pc:cxnChg chg="add mod">
          <ac:chgData name="RICCARDO CATANEO" userId="c207ec94-9c49-47de-b86b-81d2d26f3681" providerId="ADAL" clId="{FAAE2170-60FD-4043-8E15-E29018CC937C}" dt="2024-06-17T15:36:26.158" v="20738" actId="1076"/>
          <ac:cxnSpMkLst>
            <pc:docMk/>
            <pc:sldMk cId="3626825607" sldId="365"/>
            <ac:cxnSpMk id="13" creationId="{7A6B4D61-6698-8ECB-F6B2-46CE4B8D495F}"/>
          </ac:cxnSpMkLst>
        </pc:cxnChg>
      </pc:sldChg>
      <pc:sldChg chg="addSp modSp mod">
        <pc:chgData name="RICCARDO CATANEO" userId="c207ec94-9c49-47de-b86b-81d2d26f3681" providerId="ADAL" clId="{FAAE2170-60FD-4043-8E15-E29018CC937C}" dt="2024-06-17T16:03:06.171" v="21109" actId="1076"/>
        <pc:sldMkLst>
          <pc:docMk/>
          <pc:sldMk cId="470818921" sldId="367"/>
        </pc:sldMkLst>
        <pc:spChg chg="add mod">
          <ac:chgData name="RICCARDO CATANEO" userId="c207ec94-9c49-47de-b86b-81d2d26f3681" providerId="ADAL" clId="{FAAE2170-60FD-4043-8E15-E29018CC937C}" dt="2024-06-17T15:56:54.853" v="20852" actId="1035"/>
          <ac:spMkLst>
            <pc:docMk/>
            <pc:sldMk cId="470818921" sldId="367"/>
            <ac:spMk id="9" creationId="{4129C4A9-7B09-11ED-2A0A-374F0530E1BE}"/>
          </ac:spMkLst>
        </pc:spChg>
        <pc:spChg chg="add mod">
          <ac:chgData name="RICCARDO CATANEO" userId="c207ec94-9c49-47de-b86b-81d2d26f3681" providerId="ADAL" clId="{FAAE2170-60FD-4043-8E15-E29018CC937C}" dt="2024-06-17T15:57:06.130" v="20857" actId="1037"/>
          <ac:spMkLst>
            <pc:docMk/>
            <pc:sldMk cId="470818921" sldId="367"/>
            <ac:spMk id="10" creationId="{AB105E58-9E0A-A8D9-198B-39AEED542429}"/>
          </ac:spMkLst>
        </pc:spChg>
        <pc:spChg chg="add mod">
          <ac:chgData name="RICCARDO CATANEO" userId="c207ec94-9c49-47de-b86b-81d2d26f3681" providerId="ADAL" clId="{FAAE2170-60FD-4043-8E15-E29018CC937C}" dt="2024-06-17T15:57:16.470" v="20861" actId="1036"/>
          <ac:spMkLst>
            <pc:docMk/>
            <pc:sldMk cId="470818921" sldId="367"/>
            <ac:spMk id="11" creationId="{2C871C54-3036-1CA6-AAF3-DD3B5929444F}"/>
          </ac:spMkLst>
        </pc:spChg>
        <pc:spChg chg="add mod">
          <ac:chgData name="RICCARDO CATANEO" userId="c207ec94-9c49-47de-b86b-81d2d26f3681" providerId="ADAL" clId="{FAAE2170-60FD-4043-8E15-E29018CC937C}" dt="2024-06-17T15:57:25.159" v="20864" actId="1036"/>
          <ac:spMkLst>
            <pc:docMk/>
            <pc:sldMk cId="470818921" sldId="367"/>
            <ac:spMk id="12" creationId="{91C11121-5B8E-7425-B012-6A1D2E192091}"/>
          </ac:spMkLst>
        </pc:spChg>
        <pc:spChg chg="add mod">
          <ac:chgData name="RICCARDO CATANEO" userId="c207ec94-9c49-47de-b86b-81d2d26f3681" providerId="ADAL" clId="{FAAE2170-60FD-4043-8E15-E29018CC937C}" dt="2024-06-17T16:03:00.734" v="21107" actId="1076"/>
          <ac:spMkLst>
            <pc:docMk/>
            <pc:sldMk cId="470818921" sldId="367"/>
            <ac:spMk id="13" creationId="{7A705CBF-6D39-724B-A877-EDB0DDFF34D2}"/>
          </ac:spMkLst>
        </pc:spChg>
        <pc:graphicFrameChg chg="mod modGraphic">
          <ac:chgData name="RICCARDO CATANEO" userId="c207ec94-9c49-47de-b86b-81d2d26f3681" providerId="ADAL" clId="{FAAE2170-60FD-4043-8E15-E29018CC937C}" dt="2024-06-17T15:58:53.146" v="20981" actId="14734"/>
          <ac:graphicFrameMkLst>
            <pc:docMk/>
            <pc:sldMk cId="470818921" sldId="367"/>
            <ac:graphicFrameMk id="3" creationId="{8AAFBB1E-E411-68AC-1A9B-CF5F9F7B82FB}"/>
          </ac:graphicFrameMkLst>
        </pc:graphicFrameChg>
        <pc:picChg chg="add mod">
          <ac:chgData name="RICCARDO CATANEO" userId="c207ec94-9c49-47de-b86b-81d2d26f3681" providerId="ADAL" clId="{FAAE2170-60FD-4043-8E15-E29018CC937C}" dt="2024-06-17T16:00:05.357" v="21043" actId="931"/>
          <ac:picMkLst>
            <pc:docMk/>
            <pc:sldMk cId="470818921" sldId="367"/>
            <ac:picMk id="15" creationId="{90DB957F-AE6F-392E-B15E-8E2A57268E4C}"/>
          </ac:picMkLst>
        </pc:picChg>
        <pc:picChg chg="add mod">
          <ac:chgData name="RICCARDO CATANEO" userId="c207ec94-9c49-47de-b86b-81d2d26f3681" providerId="ADAL" clId="{FAAE2170-60FD-4043-8E15-E29018CC937C}" dt="2024-06-17T16:03:06.171" v="21109" actId="1076"/>
          <ac:picMkLst>
            <pc:docMk/>
            <pc:sldMk cId="470818921" sldId="367"/>
            <ac:picMk id="17" creationId="{B470D255-2B64-DF36-CAAD-7B08156B9A81}"/>
          </ac:picMkLst>
        </pc:picChg>
        <pc:cxnChg chg="add mod">
          <ac:chgData name="RICCARDO CATANEO" userId="c207ec94-9c49-47de-b86b-81d2d26f3681" providerId="ADAL" clId="{FAAE2170-60FD-4043-8E15-E29018CC937C}" dt="2024-06-17T15:52:33.560" v="20841" actId="14100"/>
          <ac:cxnSpMkLst>
            <pc:docMk/>
            <pc:sldMk cId="470818921" sldId="367"/>
            <ac:cxnSpMk id="6" creationId="{E6E24979-CDE3-840D-9041-49D26565E680}"/>
          </ac:cxnSpMkLst>
        </pc:cxnChg>
        <pc:cxnChg chg="add mod">
          <ac:chgData name="RICCARDO CATANEO" userId="c207ec94-9c49-47de-b86b-81d2d26f3681" providerId="ADAL" clId="{FAAE2170-60FD-4043-8E15-E29018CC937C}" dt="2024-06-17T15:52:40.951" v="20843" actId="1076"/>
          <ac:cxnSpMkLst>
            <pc:docMk/>
            <pc:sldMk cId="470818921" sldId="367"/>
            <ac:cxnSpMk id="8" creationId="{3DF305C1-13DE-4757-ADD6-4EF687F1DE3F}"/>
          </ac:cxnSpMkLst>
        </pc:cxnChg>
      </pc:sldChg>
      <pc:sldChg chg="addSp delSp modSp mod">
        <pc:chgData name="RICCARDO CATANEO" userId="c207ec94-9c49-47de-b86b-81d2d26f3681" providerId="ADAL" clId="{FAAE2170-60FD-4043-8E15-E29018CC937C}" dt="2024-06-17T16:33:43.328" v="21488" actId="20577"/>
        <pc:sldMkLst>
          <pc:docMk/>
          <pc:sldMk cId="2500325768" sldId="369"/>
        </pc:sldMkLst>
        <pc:spChg chg="add mod ord">
          <ac:chgData name="RICCARDO CATANEO" userId="c207ec94-9c49-47de-b86b-81d2d26f3681" providerId="ADAL" clId="{FAAE2170-60FD-4043-8E15-E29018CC937C}" dt="2024-06-17T16:08:54.744" v="21187" actId="1076"/>
          <ac:spMkLst>
            <pc:docMk/>
            <pc:sldMk cId="2500325768" sldId="369"/>
            <ac:spMk id="7" creationId="{2D8F4902-1FC7-6DE6-C14A-ECB913B17B81}"/>
          </ac:spMkLst>
        </pc:spChg>
        <pc:spChg chg="add del mod">
          <ac:chgData name="RICCARDO CATANEO" userId="c207ec94-9c49-47de-b86b-81d2d26f3681" providerId="ADAL" clId="{FAAE2170-60FD-4043-8E15-E29018CC937C}" dt="2024-06-17T16:08:29.867" v="21174" actId="478"/>
          <ac:spMkLst>
            <pc:docMk/>
            <pc:sldMk cId="2500325768" sldId="369"/>
            <ac:spMk id="8" creationId="{9B716686-504A-9E2E-94D1-8529A1F97B6E}"/>
          </ac:spMkLst>
        </pc:spChg>
        <pc:spChg chg="mod topLvl">
          <ac:chgData name="RICCARDO CATANEO" userId="c207ec94-9c49-47de-b86b-81d2d26f3681" providerId="ADAL" clId="{FAAE2170-60FD-4043-8E15-E29018CC937C}" dt="2024-06-17T16:07:48.068" v="21167" actId="1076"/>
          <ac:spMkLst>
            <pc:docMk/>
            <pc:sldMk cId="2500325768" sldId="369"/>
            <ac:spMk id="10" creationId="{39DB09B9-4955-E74A-94B3-2011F150E721}"/>
          </ac:spMkLst>
        </pc:spChg>
        <pc:spChg chg="del mod topLvl">
          <ac:chgData name="RICCARDO CATANEO" userId="c207ec94-9c49-47de-b86b-81d2d26f3681" providerId="ADAL" clId="{FAAE2170-60FD-4043-8E15-E29018CC937C}" dt="2024-06-17T16:07:04.160" v="21156" actId="478"/>
          <ac:spMkLst>
            <pc:docMk/>
            <pc:sldMk cId="2500325768" sldId="369"/>
            <ac:spMk id="11" creationId="{7B06E16D-08E4-41E4-4A9B-FC9B5F0C8453}"/>
          </ac:spMkLst>
        </pc:spChg>
        <pc:spChg chg="add mod">
          <ac:chgData name="RICCARDO CATANEO" userId="c207ec94-9c49-47de-b86b-81d2d26f3681" providerId="ADAL" clId="{FAAE2170-60FD-4043-8E15-E29018CC937C}" dt="2024-06-17T16:08:38.754" v="21176" actId="1076"/>
          <ac:spMkLst>
            <pc:docMk/>
            <pc:sldMk cId="2500325768" sldId="369"/>
            <ac:spMk id="12" creationId="{1F2F0B11-F3B3-23F9-79F6-0E151EE8BEC6}"/>
          </ac:spMkLst>
        </pc:spChg>
        <pc:spChg chg="add mod">
          <ac:chgData name="RICCARDO CATANEO" userId="c207ec94-9c49-47de-b86b-81d2d26f3681" providerId="ADAL" clId="{FAAE2170-60FD-4043-8E15-E29018CC937C}" dt="2024-06-17T16:09:01.254" v="21189" actId="1076"/>
          <ac:spMkLst>
            <pc:docMk/>
            <pc:sldMk cId="2500325768" sldId="369"/>
            <ac:spMk id="13" creationId="{EB0D6C80-E0F9-8489-BECD-D1BD81F10C48}"/>
          </ac:spMkLst>
        </pc:spChg>
        <pc:spChg chg="add mod">
          <ac:chgData name="RICCARDO CATANEO" userId="c207ec94-9c49-47de-b86b-81d2d26f3681" providerId="ADAL" clId="{FAAE2170-60FD-4043-8E15-E29018CC937C}" dt="2024-06-17T16:14:39.390" v="21286" actId="14100"/>
          <ac:spMkLst>
            <pc:docMk/>
            <pc:sldMk cId="2500325768" sldId="369"/>
            <ac:spMk id="14" creationId="{BE54822A-6299-2D30-5610-220A3D20A694}"/>
          </ac:spMkLst>
        </pc:spChg>
        <pc:spChg chg="add mod">
          <ac:chgData name="RICCARDO CATANEO" userId="c207ec94-9c49-47de-b86b-81d2d26f3681" providerId="ADAL" clId="{FAAE2170-60FD-4043-8E15-E29018CC937C}" dt="2024-06-17T16:14:36.897" v="21285" actId="1076"/>
          <ac:spMkLst>
            <pc:docMk/>
            <pc:sldMk cId="2500325768" sldId="369"/>
            <ac:spMk id="15" creationId="{71013B66-350A-E2CB-D7F8-E9F8DE626D9F}"/>
          </ac:spMkLst>
        </pc:spChg>
        <pc:spChg chg="add mod">
          <ac:chgData name="RICCARDO CATANEO" userId="c207ec94-9c49-47de-b86b-81d2d26f3681" providerId="ADAL" clId="{FAAE2170-60FD-4043-8E15-E29018CC937C}" dt="2024-06-17T16:14:28.257" v="21283" actId="1037"/>
          <ac:spMkLst>
            <pc:docMk/>
            <pc:sldMk cId="2500325768" sldId="369"/>
            <ac:spMk id="16" creationId="{4AB6B73D-03DC-9473-70EA-3CB37ACE393B}"/>
          </ac:spMkLst>
        </pc:spChg>
        <pc:spChg chg="mod">
          <ac:chgData name="RICCARDO CATANEO" userId="c207ec94-9c49-47de-b86b-81d2d26f3681" providerId="ADAL" clId="{FAAE2170-60FD-4043-8E15-E29018CC937C}" dt="2024-06-17T16:33:43.328" v="21488" actId="20577"/>
          <ac:spMkLst>
            <pc:docMk/>
            <pc:sldMk cId="2500325768" sldId="369"/>
            <ac:spMk id="17" creationId="{E8F0480B-653C-B911-2925-3DCE22ADEE20}"/>
          </ac:spMkLst>
        </pc:spChg>
        <pc:spChg chg="add mod">
          <ac:chgData name="RICCARDO CATANEO" userId="c207ec94-9c49-47de-b86b-81d2d26f3681" providerId="ADAL" clId="{FAAE2170-60FD-4043-8E15-E29018CC937C}" dt="2024-06-17T16:22:28.638" v="21386"/>
          <ac:spMkLst>
            <pc:docMk/>
            <pc:sldMk cId="2500325768" sldId="369"/>
            <ac:spMk id="19" creationId="{E187C369-CB38-A166-88C5-12AF4D75B38A}"/>
          </ac:spMkLst>
        </pc:spChg>
        <pc:spChg chg="add mod">
          <ac:chgData name="RICCARDO CATANEO" userId="c207ec94-9c49-47de-b86b-81d2d26f3681" providerId="ADAL" clId="{FAAE2170-60FD-4043-8E15-E29018CC937C}" dt="2024-06-17T16:22:41.242" v="21407" actId="20577"/>
          <ac:spMkLst>
            <pc:docMk/>
            <pc:sldMk cId="2500325768" sldId="369"/>
            <ac:spMk id="20" creationId="{F4711EC4-38D0-8DDB-A019-3299BDCBDC59}"/>
          </ac:spMkLst>
        </pc:spChg>
        <pc:grpChg chg="add del mod">
          <ac:chgData name="RICCARDO CATANEO" userId="c207ec94-9c49-47de-b86b-81d2d26f3681" providerId="ADAL" clId="{FAAE2170-60FD-4043-8E15-E29018CC937C}" dt="2024-06-17T16:07:04.160" v="21156" actId="478"/>
          <ac:grpSpMkLst>
            <pc:docMk/>
            <pc:sldMk cId="2500325768" sldId="369"/>
            <ac:grpSpMk id="9" creationId="{D4F5364A-834E-385B-4B15-6F1FD2B619FD}"/>
          </ac:grpSpMkLst>
        </pc:grpChg>
        <pc:graphicFrameChg chg="mod modGraphic">
          <ac:chgData name="RICCARDO CATANEO" userId="c207ec94-9c49-47de-b86b-81d2d26f3681" providerId="ADAL" clId="{FAAE2170-60FD-4043-8E15-E29018CC937C}" dt="2024-06-17T16:08:12.206" v="21171" actId="207"/>
          <ac:graphicFrameMkLst>
            <pc:docMk/>
            <pc:sldMk cId="2500325768" sldId="369"/>
            <ac:graphicFrameMk id="3" creationId="{7182A4CA-C24C-488D-E4AB-38CF011FF4AD}"/>
          </ac:graphicFrameMkLst>
        </pc:graphicFrameChg>
        <pc:graphicFrameChg chg="mod modGraphic">
          <ac:chgData name="RICCARDO CATANEO" userId="c207ec94-9c49-47de-b86b-81d2d26f3681" providerId="ADAL" clId="{FAAE2170-60FD-4043-8E15-E29018CC937C}" dt="2024-06-17T16:08:26.816" v="21173" actId="1076"/>
          <ac:graphicFrameMkLst>
            <pc:docMk/>
            <pc:sldMk cId="2500325768" sldId="369"/>
            <ac:graphicFrameMk id="5" creationId="{5B5E21D4-DEDD-02C2-DE0E-3A08E33EBEC7}"/>
          </ac:graphicFrameMkLst>
        </pc:graphicFrameChg>
        <pc:graphicFrameChg chg="mod">
          <ac:chgData name="RICCARDO CATANEO" userId="c207ec94-9c49-47de-b86b-81d2d26f3681" providerId="ADAL" clId="{FAAE2170-60FD-4043-8E15-E29018CC937C}" dt="2024-06-17T16:13:47.955" v="21270" actId="1076"/>
          <ac:graphicFrameMkLst>
            <pc:docMk/>
            <pc:sldMk cId="2500325768" sldId="369"/>
            <ac:graphicFrameMk id="6" creationId="{34BF34E6-C817-5735-8739-1C443CE3A996}"/>
          </ac:graphicFrameMkLst>
        </pc:graphicFrameChg>
        <pc:picChg chg="add mod">
          <ac:chgData name="RICCARDO CATANEO" userId="c207ec94-9c49-47de-b86b-81d2d26f3681" providerId="ADAL" clId="{FAAE2170-60FD-4043-8E15-E29018CC937C}" dt="2024-06-17T16:16:29.500" v="21291" actId="1076"/>
          <ac:picMkLst>
            <pc:docMk/>
            <pc:sldMk cId="2500325768" sldId="369"/>
            <ac:picMk id="18" creationId="{B61E0323-BA25-D29B-31AE-75E6223A97A9}"/>
          </ac:picMkLst>
        </pc:picChg>
      </pc:sldChg>
      <pc:sldChg chg="modSp mod">
        <pc:chgData name="RICCARDO CATANEO" userId="c207ec94-9c49-47de-b86b-81d2d26f3681" providerId="ADAL" clId="{FAAE2170-60FD-4043-8E15-E29018CC937C}" dt="2024-06-17T16:20:24.678" v="21385" actId="20577"/>
        <pc:sldMkLst>
          <pc:docMk/>
          <pc:sldMk cId="1858744823" sldId="377"/>
        </pc:sldMkLst>
        <pc:spChg chg="mod">
          <ac:chgData name="RICCARDO CATANEO" userId="c207ec94-9c49-47de-b86b-81d2d26f3681" providerId="ADAL" clId="{FAAE2170-60FD-4043-8E15-E29018CC937C}" dt="2024-06-17T16:01:45.151" v="21101" actId="20577"/>
          <ac:spMkLst>
            <pc:docMk/>
            <pc:sldMk cId="1858744823" sldId="377"/>
            <ac:spMk id="8" creationId="{C7D2935F-5497-8F8C-7774-E34E9A5735E7}"/>
          </ac:spMkLst>
        </pc:spChg>
        <pc:spChg chg="mod">
          <ac:chgData name="RICCARDO CATANEO" userId="c207ec94-9c49-47de-b86b-81d2d26f3681" providerId="ADAL" clId="{FAAE2170-60FD-4043-8E15-E29018CC937C}" dt="2024-06-17T16:20:24.678" v="21385" actId="20577"/>
          <ac:spMkLst>
            <pc:docMk/>
            <pc:sldMk cId="1858744823" sldId="377"/>
            <ac:spMk id="11" creationId="{8C1113D4-78BF-50C0-4EC9-699AC3575077}"/>
          </ac:spMkLst>
        </pc:spChg>
      </pc:sldChg>
      <pc:sldChg chg="addSp delSp modSp mod">
        <pc:chgData name="RICCARDO CATANEO" userId="c207ec94-9c49-47de-b86b-81d2d26f3681" providerId="ADAL" clId="{FAAE2170-60FD-4043-8E15-E29018CC937C}" dt="2024-06-17T16:19:57.325" v="21377" actId="1076"/>
        <pc:sldMkLst>
          <pc:docMk/>
          <pc:sldMk cId="660905487" sldId="383"/>
        </pc:sldMkLst>
        <pc:spChg chg="add mod">
          <ac:chgData name="RICCARDO CATANEO" userId="c207ec94-9c49-47de-b86b-81d2d26f3681" providerId="ADAL" clId="{FAAE2170-60FD-4043-8E15-E29018CC937C}" dt="2024-06-17T16:19:57.325" v="21377" actId="1076"/>
          <ac:spMkLst>
            <pc:docMk/>
            <pc:sldMk cId="660905487" sldId="383"/>
            <ac:spMk id="9" creationId="{25409E0E-65FE-DA19-6ED7-E8B484281CEB}"/>
          </ac:spMkLst>
        </pc:spChg>
        <pc:spChg chg="add mod">
          <ac:chgData name="RICCARDO CATANEO" userId="c207ec94-9c49-47de-b86b-81d2d26f3681" providerId="ADAL" clId="{FAAE2170-60FD-4043-8E15-E29018CC937C}" dt="2024-06-17T16:19:57.325" v="21377" actId="1076"/>
          <ac:spMkLst>
            <pc:docMk/>
            <pc:sldMk cId="660905487" sldId="383"/>
            <ac:spMk id="11" creationId="{98D5051D-8A9A-1EF0-02F0-F882F8A210DA}"/>
          </ac:spMkLst>
        </pc:spChg>
        <pc:spChg chg="mod">
          <ac:chgData name="RICCARDO CATANEO" userId="c207ec94-9c49-47de-b86b-81d2d26f3681" providerId="ADAL" clId="{FAAE2170-60FD-4043-8E15-E29018CC937C}" dt="2024-06-17T16:19:57.325" v="21377" actId="1076"/>
          <ac:spMkLst>
            <pc:docMk/>
            <pc:sldMk cId="660905487" sldId="383"/>
            <ac:spMk id="14" creationId="{BE54822A-6299-2D30-5610-220A3D20A694}"/>
          </ac:spMkLst>
        </pc:spChg>
        <pc:spChg chg="mod">
          <ac:chgData name="RICCARDO CATANEO" userId="c207ec94-9c49-47de-b86b-81d2d26f3681" providerId="ADAL" clId="{FAAE2170-60FD-4043-8E15-E29018CC937C}" dt="2024-06-17T16:19:57.325" v="21377" actId="1076"/>
          <ac:spMkLst>
            <pc:docMk/>
            <pc:sldMk cId="660905487" sldId="383"/>
            <ac:spMk id="15" creationId="{71013B66-350A-E2CB-D7F8-E9F8DE626D9F}"/>
          </ac:spMkLst>
        </pc:spChg>
        <pc:spChg chg="mod">
          <ac:chgData name="RICCARDO CATANEO" userId="c207ec94-9c49-47de-b86b-81d2d26f3681" providerId="ADAL" clId="{FAAE2170-60FD-4043-8E15-E29018CC937C}" dt="2024-06-17T16:19:57.325" v="21377" actId="1076"/>
          <ac:spMkLst>
            <pc:docMk/>
            <pc:sldMk cId="660905487" sldId="383"/>
            <ac:spMk id="16" creationId="{4AB6B73D-03DC-9473-70EA-3CB37ACE393B}"/>
          </ac:spMkLst>
        </pc:spChg>
        <pc:spChg chg="add mod">
          <ac:chgData name="RICCARDO CATANEO" userId="c207ec94-9c49-47de-b86b-81d2d26f3681" providerId="ADAL" clId="{FAAE2170-60FD-4043-8E15-E29018CC937C}" dt="2024-06-17T16:19:57.325" v="21377" actId="1076"/>
          <ac:spMkLst>
            <pc:docMk/>
            <pc:sldMk cId="660905487" sldId="383"/>
            <ac:spMk id="17" creationId="{DD022D92-D2D6-0916-68B2-04860B9493FC}"/>
          </ac:spMkLst>
        </pc:spChg>
        <pc:spChg chg="add mod">
          <ac:chgData name="RICCARDO CATANEO" userId="c207ec94-9c49-47de-b86b-81d2d26f3681" providerId="ADAL" clId="{FAAE2170-60FD-4043-8E15-E29018CC937C}" dt="2024-06-17T16:19:57.325" v="21377" actId="1076"/>
          <ac:spMkLst>
            <pc:docMk/>
            <pc:sldMk cId="660905487" sldId="383"/>
            <ac:spMk id="18" creationId="{911D4F95-29FB-2EC9-C539-D5A53B08EAE6}"/>
          </ac:spMkLst>
        </pc:spChg>
        <pc:spChg chg="add mod">
          <ac:chgData name="RICCARDO CATANEO" userId="c207ec94-9c49-47de-b86b-81d2d26f3681" providerId="ADAL" clId="{FAAE2170-60FD-4043-8E15-E29018CC937C}" dt="2024-06-17T16:19:57.325" v="21377" actId="1076"/>
          <ac:spMkLst>
            <pc:docMk/>
            <pc:sldMk cId="660905487" sldId="383"/>
            <ac:spMk id="19" creationId="{ADB8FF43-A52D-43C9-44DB-F32759BAD808}"/>
          </ac:spMkLst>
        </pc:spChg>
        <pc:spChg chg="add mod">
          <ac:chgData name="RICCARDO CATANEO" userId="c207ec94-9c49-47de-b86b-81d2d26f3681" providerId="ADAL" clId="{FAAE2170-60FD-4043-8E15-E29018CC937C}" dt="2024-06-17T16:19:57.325" v="21377" actId="1076"/>
          <ac:spMkLst>
            <pc:docMk/>
            <pc:sldMk cId="660905487" sldId="383"/>
            <ac:spMk id="21" creationId="{9A7D2578-68FD-8CAF-C62C-2E090908D14E}"/>
          </ac:spMkLst>
        </pc:spChg>
        <pc:spChg chg="add mod">
          <ac:chgData name="RICCARDO CATANEO" userId="c207ec94-9c49-47de-b86b-81d2d26f3681" providerId="ADAL" clId="{FAAE2170-60FD-4043-8E15-E29018CC937C}" dt="2024-06-17T16:19:57.325" v="21377" actId="1076"/>
          <ac:spMkLst>
            <pc:docMk/>
            <pc:sldMk cId="660905487" sldId="383"/>
            <ac:spMk id="22" creationId="{F65BB415-8C15-63DA-25C5-2132AAFC5FA9}"/>
          </ac:spMkLst>
        </pc:spChg>
        <pc:graphicFrameChg chg="del">
          <ac:chgData name="RICCARDO CATANEO" userId="c207ec94-9c49-47de-b86b-81d2d26f3681" providerId="ADAL" clId="{FAAE2170-60FD-4043-8E15-E29018CC937C}" dt="2024-06-17T16:18:40.964" v="21321" actId="478"/>
          <ac:graphicFrameMkLst>
            <pc:docMk/>
            <pc:sldMk cId="660905487" sldId="383"/>
            <ac:graphicFrameMk id="6" creationId="{34BF34E6-C817-5735-8739-1C443CE3A996}"/>
          </ac:graphicFrameMkLst>
        </pc:graphicFrameChg>
        <pc:picChg chg="add mod">
          <ac:chgData name="RICCARDO CATANEO" userId="c207ec94-9c49-47de-b86b-81d2d26f3681" providerId="ADAL" clId="{FAAE2170-60FD-4043-8E15-E29018CC937C}" dt="2024-06-17T16:19:57.325" v="21377" actId="1076"/>
          <ac:picMkLst>
            <pc:docMk/>
            <pc:sldMk cId="660905487" sldId="383"/>
            <ac:picMk id="8" creationId="{7AA6D3CC-8310-7785-2B5D-256400CCD4DF}"/>
          </ac:picMkLst>
        </pc:picChg>
        <pc:picChg chg="add mod">
          <ac:chgData name="RICCARDO CATANEO" userId="c207ec94-9c49-47de-b86b-81d2d26f3681" providerId="ADAL" clId="{FAAE2170-60FD-4043-8E15-E29018CC937C}" dt="2024-06-17T16:19:57.325" v="21377" actId="1076"/>
          <ac:picMkLst>
            <pc:docMk/>
            <pc:sldMk cId="660905487" sldId="383"/>
            <ac:picMk id="20" creationId="{1F2EAC12-D069-B97F-AAE8-88C6DDE43BE5}"/>
          </ac:picMkLst>
        </pc:picChg>
      </pc:sldChg>
    </pc:docChg>
  </pc:docChgLst>
  <pc:docChgLst>
    <pc:chgData name="DANIELE BALDINI" userId="2fc1efbb-6ad5-4100-86e6-f2e7a451296b" providerId="ADAL" clId="{CF39F689-70A4-41D0-A8FF-225B108E527D}"/>
    <pc:docChg chg="undo custSel addSld modSld modMainMaster">
      <pc:chgData name="DANIELE BALDINI" userId="2fc1efbb-6ad5-4100-86e6-f2e7a451296b" providerId="ADAL" clId="{CF39F689-70A4-41D0-A8FF-225B108E527D}" dt="2024-06-12T13:34:27.615" v="623" actId="1076"/>
      <pc:docMkLst>
        <pc:docMk/>
      </pc:docMkLst>
      <pc:sldChg chg="addSp delSp modSp mod setBg modClrScheme modAnim chgLayout">
        <pc:chgData name="DANIELE BALDINI" userId="2fc1efbb-6ad5-4100-86e6-f2e7a451296b" providerId="ADAL" clId="{CF39F689-70A4-41D0-A8FF-225B108E527D}" dt="2024-06-12T12:57:23.859" v="233"/>
        <pc:sldMkLst>
          <pc:docMk/>
          <pc:sldMk cId="3951614649" sldId="256"/>
        </pc:sldMkLst>
        <pc:spChg chg="mod">
          <ac:chgData name="DANIELE BALDINI" userId="2fc1efbb-6ad5-4100-86e6-f2e7a451296b" providerId="ADAL" clId="{CF39F689-70A4-41D0-A8FF-225B108E527D}" dt="2024-06-12T12:55:52.800" v="229" actId="1076"/>
          <ac:spMkLst>
            <pc:docMk/>
            <pc:sldMk cId="3951614649" sldId="256"/>
            <ac:spMk id="2" creationId="{44B5489B-0DE9-5F25-2F1B-368FF1787C97}"/>
          </ac:spMkLst>
        </pc:spChg>
        <pc:spChg chg="del">
          <ac:chgData name="DANIELE BALDINI" userId="2fc1efbb-6ad5-4100-86e6-f2e7a451296b" providerId="ADAL" clId="{CF39F689-70A4-41D0-A8FF-225B108E527D}" dt="2024-06-12T12:28:15.485" v="0" actId="478"/>
          <ac:spMkLst>
            <pc:docMk/>
            <pc:sldMk cId="3951614649" sldId="256"/>
            <ac:spMk id="2" creationId="{EF9C0B42-2917-9AC2-8969-9649B1D0B7E7}"/>
          </ac:spMkLst>
        </pc:spChg>
        <pc:spChg chg="mod">
          <ac:chgData name="DANIELE BALDINI" userId="2fc1efbb-6ad5-4100-86e6-f2e7a451296b" providerId="ADAL" clId="{CF39F689-70A4-41D0-A8FF-225B108E527D}" dt="2024-06-12T12:55:50.680" v="228" actId="1076"/>
          <ac:spMkLst>
            <pc:docMk/>
            <pc:sldMk cId="3951614649" sldId="256"/>
            <ac:spMk id="3" creationId="{7C45BB8F-AC40-5D7C-AF61-D296FC5986F6}"/>
          </ac:spMkLst>
        </pc:spChg>
        <pc:spChg chg="del">
          <ac:chgData name="DANIELE BALDINI" userId="2fc1efbb-6ad5-4100-86e6-f2e7a451296b" providerId="ADAL" clId="{CF39F689-70A4-41D0-A8FF-225B108E527D}" dt="2024-06-12T12:28:17.057" v="1" actId="478"/>
          <ac:spMkLst>
            <pc:docMk/>
            <pc:sldMk cId="3951614649" sldId="256"/>
            <ac:spMk id="3" creationId="{CA13FDC6-10D0-73EB-C832-2FBDCA478B5D}"/>
          </ac:spMkLst>
        </pc:spChg>
        <pc:spChg chg="add mod">
          <ac:chgData name="DANIELE BALDINI" userId="2fc1efbb-6ad5-4100-86e6-f2e7a451296b" providerId="ADAL" clId="{CF39F689-70A4-41D0-A8FF-225B108E527D}" dt="2024-06-12T12:39:06.616" v="121" actId="207"/>
          <ac:spMkLst>
            <pc:docMk/>
            <pc:sldMk cId="3951614649" sldId="256"/>
            <ac:spMk id="4" creationId="{C3463A64-0BA7-88D5-395E-D9158CB1B3ED}"/>
          </ac:spMkLst>
        </pc:spChg>
        <pc:picChg chg="add mod">
          <ac:chgData name="DANIELE BALDINI" userId="2fc1efbb-6ad5-4100-86e6-f2e7a451296b" providerId="ADAL" clId="{CF39F689-70A4-41D0-A8FF-225B108E527D}" dt="2024-06-12T12:39:57.144" v="133" actId="1076"/>
          <ac:picMkLst>
            <pc:docMk/>
            <pc:sldMk cId="3951614649" sldId="256"/>
            <ac:picMk id="6" creationId="{2564B90E-6EF3-3876-1C9F-53B09596D896}"/>
          </ac:picMkLst>
        </pc:picChg>
      </pc:sldChg>
      <pc:sldChg chg="addSp modSp mod setBg">
        <pc:chgData name="DANIELE BALDINI" userId="2fc1efbb-6ad5-4100-86e6-f2e7a451296b" providerId="ADAL" clId="{CF39F689-70A4-41D0-A8FF-225B108E527D}" dt="2024-06-12T12:51:17.151" v="217" actId="121"/>
        <pc:sldMkLst>
          <pc:docMk/>
          <pc:sldMk cId="2369103080" sldId="257"/>
        </pc:sldMkLst>
        <pc:spChg chg="mod">
          <ac:chgData name="DANIELE BALDINI" userId="2fc1efbb-6ad5-4100-86e6-f2e7a451296b" providerId="ADAL" clId="{CF39F689-70A4-41D0-A8FF-225B108E527D}" dt="2024-06-12T12:46:24.362" v="183" actId="255"/>
          <ac:spMkLst>
            <pc:docMk/>
            <pc:sldMk cId="2369103080" sldId="257"/>
            <ac:spMk id="2" creationId="{4FC30ECD-D4DC-F3C7-F129-B1C0D24653E5}"/>
          </ac:spMkLst>
        </pc:spChg>
        <pc:spChg chg="mod">
          <ac:chgData name="DANIELE BALDINI" userId="2fc1efbb-6ad5-4100-86e6-f2e7a451296b" providerId="ADAL" clId="{CF39F689-70A4-41D0-A8FF-225B108E527D}" dt="2024-06-12T12:49:18.312" v="202" actId="207"/>
          <ac:spMkLst>
            <pc:docMk/>
            <pc:sldMk cId="2369103080" sldId="257"/>
            <ac:spMk id="3" creationId="{420B1A23-5F6C-21BF-3E13-EB06F78632CA}"/>
          </ac:spMkLst>
        </pc:spChg>
        <pc:spChg chg="add mod ord">
          <ac:chgData name="DANIELE BALDINI" userId="2fc1efbb-6ad5-4100-86e6-f2e7a451296b" providerId="ADAL" clId="{CF39F689-70A4-41D0-A8FF-225B108E527D}" dt="2024-06-12T12:50:22.121" v="207" actId="14100"/>
          <ac:spMkLst>
            <pc:docMk/>
            <pc:sldMk cId="2369103080" sldId="257"/>
            <ac:spMk id="5" creationId="{EE1A66B7-4A09-AB92-4486-4867883E2340}"/>
          </ac:spMkLst>
        </pc:spChg>
        <pc:spChg chg="mod">
          <ac:chgData name="DANIELE BALDINI" userId="2fc1efbb-6ad5-4100-86e6-f2e7a451296b" providerId="ADAL" clId="{CF39F689-70A4-41D0-A8FF-225B108E527D}" dt="2024-06-12T12:51:17.151" v="217" actId="121"/>
          <ac:spMkLst>
            <pc:docMk/>
            <pc:sldMk cId="2369103080" sldId="257"/>
            <ac:spMk id="6" creationId="{D6B40BFC-A87F-40B0-B1AC-973ED1B886BF}"/>
          </ac:spMkLst>
        </pc:spChg>
      </pc:sldChg>
      <pc:sldChg chg="addSp delSp modSp mod modAnim">
        <pc:chgData name="DANIELE BALDINI" userId="2fc1efbb-6ad5-4100-86e6-f2e7a451296b" providerId="ADAL" clId="{CF39F689-70A4-41D0-A8FF-225B108E527D}" dt="2024-06-12T13:34:08.152" v="621" actId="1076"/>
        <pc:sldMkLst>
          <pc:docMk/>
          <pc:sldMk cId="2936673766" sldId="258"/>
        </pc:sldMkLst>
        <pc:spChg chg="mod">
          <ac:chgData name="DANIELE BALDINI" userId="2fc1efbb-6ad5-4100-86e6-f2e7a451296b" providerId="ADAL" clId="{CF39F689-70A4-41D0-A8FF-225B108E527D}" dt="2024-06-12T13:04:42.937" v="277" actId="20577"/>
          <ac:spMkLst>
            <pc:docMk/>
            <pc:sldMk cId="2936673766" sldId="258"/>
            <ac:spMk id="3" creationId="{420B1A23-5F6C-21BF-3E13-EB06F78632CA}"/>
          </ac:spMkLst>
        </pc:spChg>
        <pc:spChg chg="add mod modCrop">
          <ac:chgData name="DANIELE BALDINI" userId="2fc1efbb-6ad5-4100-86e6-f2e7a451296b" providerId="ADAL" clId="{CF39F689-70A4-41D0-A8FF-225B108E527D}" dt="2024-06-12T13:28:48.696" v="565" actId="14100"/>
          <ac:spMkLst>
            <pc:docMk/>
            <pc:sldMk cId="2936673766" sldId="258"/>
            <ac:spMk id="4" creationId="{E127B513-B2B7-EC76-64EA-1A11277E580C}"/>
          </ac:spMkLst>
        </pc:spChg>
        <pc:spChg chg="mod">
          <ac:chgData name="DANIELE BALDINI" userId="2fc1efbb-6ad5-4100-86e6-f2e7a451296b" providerId="ADAL" clId="{CF39F689-70A4-41D0-A8FF-225B108E527D}" dt="2024-06-12T13:04:51.697" v="280" actId="14100"/>
          <ac:spMkLst>
            <pc:docMk/>
            <pc:sldMk cId="2936673766" sldId="258"/>
            <ac:spMk id="5" creationId="{EE1A66B7-4A09-AB92-4486-4867883E2340}"/>
          </ac:spMkLst>
        </pc:spChg>
        <pc:spChg chg="del">
          <ac:chgData name="DANIELE BALDINI" userId="2fc1efbb-6ad5-4100-86e6-f2e7a451296b" providerId="ADAL" clId="{CF39F689-70A4-41D0-A8FF-225B108E527D}" dt="2024-06-12T13:00:18.319" v="234" actId="478"/>
          <ac:spMkLst>
            <pc:docMk/>
            <pc:sldMk cId="2936673766" sldId="258"/>
            <ac:spMk id="6" creationId="{D6B40BFC-A87F-40B0-B1AC-973ED1B886BF}"/>
          </ac:spMkLst>
        </pc:spChg>
        <pc:spChg chg="add mod">
          <ac:chgData name="DANIELE BALDINI" userId="2fc1efbb-6ad5-4100-86e6-f2e7a451296b" providerId="ADAL" clId="{CF39F689-70A4-41D0-A8FF-225B108E527D}" dt="2024-06-12T13:34:08.152" v="621" actId="1076"/>
          <ac:spMkLst>
            <pc:docMk/>
            <pc:sldMk cId="2936673766" sldId="258"/>
            <ac:spMk id="7" creationId="{BD20D7C5-7AE1-487E-75CC-4916C0A31553}"/>
          </ac:spMkLst>
        </pc:spChg>
        <pc:spChg chg="add mod modCrop">
          <ac:chgData name="DANIELE BALDINI" userId="2fc1efbb-6ad5-4100-86e6-f2e7a451296b" providerId="ADAL" clId="{CF39F689-70A4-41D0-A8FF-225B108E527D}" dt="2024-06-12T13:34:08.152" v="621" actId="1076"/>
          <ac:spMkLst>
            <pc:docMk/>
            <pc:sldMk cId="2936673766" sldId="258"/>
            <ac:spMk id="8" creationId="{9D8BAA07-51B8-3935-FF4E-A6BDAAC4E504}"/>
          </ac:spMkLst>
        </pc:spChg>
        <pc:spChg chg="add mod modCrop">
          <ac:chgData name="DANIELE BALDINI" userId="2fc1efbb-6ad5-4100-86e6-f2e7a451296b" providerId="ADAL" clId="{CF39F689-70A4-41D0-A8FF-225B108E527D}" dt="2024-06-12T13:34:08.152" v="621" actId="1076"/>
          <ac:spMkLst>
            <pc:docMk/>
            <pc:sldMk cId="2936673766" sldId="258"/>
            <ac:spMk id="9" creationId="{D614B090-4DA7-96E6-8A9F-ACD7D2933C94}"/>
          </ac:spMkLst>
        </pc:spChg>
        <pc:spChg chg="add mod">
          <ac:chgData name="DANIELE BALDINI" userId="2fc1efbb-6ad5-4100-86e6-f2e7a451296b" providerId="ADAL" clId="{CF39F689-70A4-41D0-A8FF-225B108E527D}" dt="2024-06-12T13:34:08.152" v="621" actId="1076"/>
          <ac:spMkLst>
            <pc:docMk/>
            <pc:sldMk cId="2936673766" sldId="258"/>
            <ac:spMk id="10" creationId="{46E06629-4B66-2370-8B7A-855385092CDC}"/>
          </ac:spMkLst>
        </pc:spChg>
        <pc:spChg chg="add mod">
          <ac:chgData name="DANIELE BALDINI" userId="2fc1efbb-6ad5-4100-86e6-f2e7a451296b" providerId="ADAL" clId="{CF39F689-70A4-41D0-A8FF-225B108E527D}" dt="2024-06-12T13:18:23.926" v="491" actId="164"/>
          <ac:spMkLst>
            <pc:docMk/>
            <pc:sldMk cId="2936673766" sldId="258"/>
            <ac:spMk id="11" creationId="{C077065E-EBE9-5DBC-3A16-7F06792A9974}"/>
          </ac:spMkLst>
        </pc:spChg>
        <pc:spChg chg="add mod">
          <ac:chgData name="DANIELE BALDINI" userId="2fc1efbb-6ad5-4100-86e6-f2e7a451296b" providerId="ADAL" clId="{CF39F689-70A4-41D0-A8FF-225B108E527D}" dt="2024-06-12T13:18:23.926" v="491" actId="164"/>
          <ac:spMkLst>
            <pc:docMk/>
            <pc:sldMk cId="2936673766" sldId="258"/>
            <ac:spMk id="13" creationId="{8E30FF0E-AD7F-EF47-0C0B-910398B0D77E}"/>
          </ac:spMkLst>
        </pc:spChg>
        <pc:spChg chg="mod topLvl">
          <ac:chgData name="DANIELE BALDINI" userId="2fc1efbb-6ad5-4100-86e6-f2e7a451296b" providerId="ADAL" clId="{CF39F689-70A4-41D0-A8FF-225B108E527D}" dt="2024-06-12T13:26:54.891" v="538" actId="164"/>
          <ac:spMkLst>
            <pc:docMk/>
            <pc:sldMk cId="2936673766" sldId="258"/>
            <ac:spMk id="24" creationId="{B9CFE2CD-C179-B251-4FB8-AF8D1EFD7F5D}"/>
          </ac:spMkLst>
        </pc:spChg>
        <pc:spChg chg="mod topLvl">
          <ac:chgData name="DANIELE BALDINI" userId="2fc1efbb-6ad5-4100-86e6-f2e7a451296b" providerId="ADAL" clId="{CF39F689-70A4-41D0-A8FF-225B108E527D}" dt="2024-06-12T13:26:54.891" v="538" actId="164"/>
          <ac:spMkLst>
            <pc:docMk/>
            <pc:sldMk cId="2936673766" sldId="258"/>
            <ac:spMk id="25" creationId="{6BD2A6E4-CB5E-4A48-7D3B-1959430BC46F}"/>
          </ac:spMkLst>
        </pc:spChg>
        <pc:grpChg chg="add mod">
          <ac:chgData name="DANIELE BALDINI" userId="2fc1efbb-6ad5-4100-86e6-f2e7a451296b" providerId="ADAL" clId="{CF39F689-70A4-41D0-A8FF-225B108E527D}" dt="2024-06-12T13:32:41.791" v="609" actId="1076"/>
          <ac:grpSpMkLst>
            <pc:docMk/>
            <pc:sldMk cId="2936673766" sldId="258"/>
            <ac:grpSpMk id="22" creationId="{080E16A8-E65A-17C1-867C-C308FDD3429D}"/>
          </ac:grpSpMkLst>
        </pc:grpChg>
        <pc:grpChg chg="add del mod">
          <ac:chgData name="DANIELE BALDINI" userId="2fc1efbb-6ad5-4100-86e6-f2e7a451296b" providerId="ADAL" clId="{CF39F689-70A4-41D0-A8FF-225B108E527D}" dt="2024-06-12T13:21:38.030" v="501" actId="165"/>
          <ac:grpSpMkLst>
            <pc:docMk/>
            <pc:sldMk cId="2936673766" sldId="258"/>
            <ac:grpSpMk id="23" creationId="{7D1FF4E0-BE0A-5A48-36AB-927DA9776007}"/>
          </ac:grpSpMkLst>
        </pc:grpChg>
        <pc:grpChg chg="add del mod">
          <ac:chgData name="DANIELE BALDINI" userId="2fc1efbb-6ad5-4100-86e6-f2e7a451296b" providerId="ADAL" clId="{CF39F689-70A4-41D0-A8FF-225B108E527D}" dt="2024-06-12T13:30:52.509" v="584" actId="478"/>
          <ac:grpSpMkLst>
            <pc:docMk/>
            <pc:sldMk cId="2936673766" sldId="258"/>
            <ac:grpSpMk id="29" creationId="{388FF974-B257-D068-35CB-8D062647AA63}"/>
          </ac:grpSpMkLst>
        </pc:grpChg>
        <pc:picChg chg="del">
          <ac:chgData name="DANIELE BALDINI" userId="2fc1efbb-6ad5-4100-86e6-f2e7a451296b" providerId="ADAL" clId="{CF39F689-70A4-41D0-A8FF-225B108E527D}" dt="2024-06-12T13:08:30.566" v="310" actId="478"/>
          <ac:picMkLst>
            <pc:docMk/>
            <pc:sldMk cId="2936673766" sldId="258"/>
            <ac:picMk id="12" creationId="{75F0EF7C-A0C8-9B7E-7705-F42BB0EE4AE0}"/>
          </ac:picMkLst>
        </pc:picChg>
        <pc:picChg chg="add del mod">
          <ac:chgData name="DANIELE BALDINI" userId="2fc1efbb-6ad5-4100-86e6-f2e7a451296b" providerId="ADAL" clId="{CF39F689-70A4-41D0-A8FF-225B108E527D}" dt="2024-06-12T13:15:15.125" v="425" actId="478"/>
          <ac:picMkLst>
            <pc:docMk/>
            <pc:sldMk cId="2936673766" sldId="258"/>
            <ac:picMk id="15" creationId="{BEAEF273-DDBE-4C86-C0E9-6EB3274A850B}"/>
          </ac:picMkLst>
        </pc:picChg>
        <pc:picChg chg="add del mod">
          <ac:chgData name="DANIELE BALDINI" userId="2fc1efbb-6ad5-4100-86e6-f2e7a451296b" providerId="ADAL" clId="{CF39F689-70A4-41D0-A8FF-225B108E527D}" dt="2024-06-12T13:15:31.645" v="430" actId="478"/>
          <ac:picMkLst>
            <pc:docMk/>
            <pc:sldMk cId="2936673766" sldId="258"/>
            <ac:picMk id="17" creationId="{D106BB93-6D50-0694-6C49-DDEE8298F7F3}"/>
          </ac:picMkLst>
        </pc:picChg>
        <pc:picChg chg="add del mod">
          <ac:chgData name="DANIELE BALDINI" userId="2fc1efbb-6ad5-4100-86e6-f2e7a451296b" providerId="ADAL" clId="{CF39F689-70A4-41D0-A8FF-225B108E527D}" dt="2024-06-12T13:16:00.954" v="439" actId="478"/>
          <ac:picMkLst>
            <pc:docMk/>
            <pc:sldMk cId="2936673766" sldId="258"/>
            <ac:picMk id="19" creationId="{60CF725A-2908-CFA1-04BD-43DE2E4B8D27}"/>
          </ac:picMkLst>
        </pc:picChg>
        <pc:picChg chg="add mod">
          <ac:chgData name="DANIELE BALDINI" userId="2fc1efbb-6ad5-4100-86e6-f2e7a451296b" providerId="ADAL" clId="{CF39F689-70A4-41D0-A8FF-225B108E527D}" dt="2024-06-12T13:18:23.926" v="491" actId="164"/>
          <ac:picMkLst>
            <pc:docMk/>
            <pc:sldMk cId="2936673766" sldId="258"/>
            <ac:picMk id="21" creationId="{52414FB0-46E2-968A-7CC7-FCC4E58105DA}"/>
          </ac:picMkLst>
        </pc:picChg>
        <pc:picChg chg="del mod topLvl">
          <ac:chgData name="DANIELE BALDINI" userId="2fc1efbb-6ad5-4100-86e6-f2e7a451296b" providerId="ADAL" clId="{CF39F689-70A4-41D0-A8FF-225B108E527D}" dt="2024-06-12T13:21:40.275" v="502" actId="478"/>
          <ac:picMkLst>
            <pc:docMk/>
            <pc:sldMk cId="2936673766" sldId="258"/>
            <ac:picMk id="26" creationId="{EB29F2AE-FEE2-374B-48D2-D74BABAC18D3}"/>
          </ac:picMkLst>
        </pc:picChg>
        <pc:picChg chg="add mod">
          <ac:chgData name="DANIELE BALDINI" userId="2fc1efbb-6ad5-4100-86e6-f2e7a451296b" providerId="ADAL" clId="{CF39F689-70A4-41D0-A8FF-225B108E527D}" dt="2024-06-12T13:26:54.891" v="538" actId="164"/>
          <ac:picMkLst>
            <pc:docMk/>
            <pc:sldMk cId="2936673766" sldId="258"/>
            <ac:picMk id="28" creationId="{0B20E608-E6F2-9534-B9E1-92C9C9B2ED04}"/>
          </ac:picMkLst>
        </pc:picChg>
      </pc:sldChg>
      <pc:sldChg chg="modSp mod modClrScheme chgLayout">
        <pc:chgData name="DANIELE BALDINI" userId="2fc1efbb-6ad5-4100-86e6-f2e7a451296b" providerId="ADAL" clId="{CF39F689-70A4-41D0-A8FF-225B108E527D}" dt="2024-06-12T12:54:14.840" v="225" actId="113"/>
        <pc:sldMkLst>
          <pc:docMk/>
          <pc:sldMk cId="539624888" sldId="260"/>
        </pc:sldMkLst>
        <pc:spChg chg="mod">
          <ac:chgData name="DANIELE BALDINI" userId="2fc1efbb-6ad5-4100-86e6-f2e7a451296b" providerId="ADAL" clId="{CF39F689-70A4-41D0-A8FF-225B108E527D}" dt="2024-06-12T12:52:41.523" v="222" actId="1076"/>
          <ac:spMkLst>
            <pc:docMk/>
            <pc:sldMk cId="539624888" sldId="260"/>
            <ac:spMk id="3" creationId="{7C45BB8F-AC40-5D7C-AF61-D296FC5986F6}"/>
          </ac:spMkLst>
        </pc:spChg>
        <pc:spChg chg="mod">
          <ac:chgData name="DANIELE BALDINI" userId="2fc1efbb-6ad5-4100-86e6-f2e7a451296b" providerId="ADAL" clId="{CF39F689-70A4-41D0-A8FF-225B108E527D}" dt="2024-06-12T12:54:14.840" v="225" actId="113"/>
          <ac:spMkLst>
            <pc:docMk/>
            <pc:sldMk cId="539624888" sldId="260"/>
            <ac:spMk id="4" creationId="{C3463A64-0BA7-88D5-395E-D9158CB1B3ED}"/>
          </ac:spMkLst>
        </pc:spChg>
        <pc:picChg chg="mod">
          <ac:chgData name="DANIELE BALDINI" userId="2fc1efbb-6ad5-4100-86e6-f2e7a451296b" providerId="ADAL" clId="{CF39F689-70A4-41D0-A8FF-225B108E527D}" dt="2024-06-12T12:54:03.930" v="223" actId="14100"/>
          <ac:picMkLst>
            <pc:docMk/>
            <pc:sldMk cId="539624888" sldId="260"/>
            <ac:picMk id="6" creationId="{2564B90E-6EF3-3876-1C9F-53B09596D896}"/>
          </ac:picMkLst>
        </pc:picChg>
      </pc:sldChg>
      <pc:sldChg chg="addSp delSp modSp add mod">
        <pc:chgData name="DANIELE BALDINI" userId="2fc1efbb-6ad5-4100-86e6-f2e7a451296b" providerId="ADAL" clId="{CF39F689-70A4-41D0-A8FF-225B108E527D}" dt="2024-06-12T13:30:41.914" v="582"/>
        <pc:sldMkLst>
          <pc:docMk/>
          <pc:sldMk cId="564958102" sldId="260"/>
        </pc:sldMkLst>
        <pc:spChg chg="mod">
          <ac:chgData name="DANIELE BALDINI" userId="2fc1efbb-6ad5-4100-86e6-f2e7a451296b" providerId="ADAL" clId="{CF39F689-70A4-41D0-A8FF-225B108E527D}" dt="2024-06-12T13:27:22.657" v="540" actId="1076"/>
          <ac:spMkLst>
            <pc:docMk/>
            <pc:sldMk cId="564958102" sldId="260"/>
            <ac:spMk id="4" creationId="{E127B513-B2B7-EC76-64EA-1A11277E580C}"/>
          </ac:spMkLst>
        </pc:spChg>
        <pc:spChg chg="mod">
          <ac:chgData name="DANIELE BALDINI" userId="2fc1efbb-6ad5-4100-86e6-f2e7a451296b" providerId="ADAL" clId="{CF39F689-70A4-41D0-A8FF-225B108E527D}" dt="2024-06-12T13:27:32.124" v="543"/>
          <ac:spMkLst>
            <pc:docMk/>
            <pc:sldMk cId="564958102" sldId="260"/>
            <ac:spMk id="12" creationId="{AE8AD2E9-8C12-34A0-8277-8DEC8C77FF53}"/>
          </ac:spMkLst>
        </pc:spChg>
        <pc:spChg chg="mod">
          <ac:chgData name="DANIELE BALDINI" userId="2fc1efbb-6ad5-4100-86e6-f2e7a451296b" providerId="ADAL" clId="{CF39F689-70A4-41D0-A8FF-225B108E527D}" dt="2024-06-12T13:27:40.771" v="558" actId="20577"/>
          <ac:spMkLst>
            <pc:docMk/>
            <pc:sldMk cId="564958102" sldId="260"/>
            <ac:spMk id="14" creationId="{9C090851-7DE2-96A5-69C3-BC3BEC93A2D9}"/>
          </ac:spMkLst>
        </pc:spChg>
        <pc:spChg chg="mod">
          <ac:chgData name="DANIELE BALDINI" userId="2fc1efbb-6ad5-4100-86e6-f2e7a451296b" providerId="ADAL" clId="{CF39F689-70A4-41D0-A8FF-225B108E527D}" dt="2024-06-12T13:30:41.914" v="582"/>
          <ac:spMkLst>
            <pc:docMk/>
            <pc:sldMk cId="564958102" sldId="260"/>
            <ac:spMk id="17" creationId="{B9CFE2CD-C179-B251-4FB8-AF8D1EFD7F5D}"/>
          </ac:spMkLst>
        </pc:spChg>
        <pc:spChg chg="mod">
          <ac:chgData name="DANIELE BALDINI" userId="2fc1efbb-6ad5-4100-86e6-f2e7a451296b" providerId="ADAL" clId="{CF39F689-70A4-41D0-A8FF-225B108E527D}" dt="2024-06-12T13:30:41.914" v="582"/>
          <ac:spMkLst>
            <pc:docMk/>
            <pc:sldMk cId="564958102" sldId="260"/>
            <ac:spMk id="18" creationId="{6BD2A6E4-CB5E-4A48-7D3B-1959430BC46F}"/>
          </ac:spMkLst>
        </pc:spChg>
        <pc:grpChg chg="add mod">
          <ac:chgData name="DANIELE BALDINI" userId="2fc1efbb-6ad5-4100-86e6-f2e7a451296b" providerId="ADAL" clId="{CF39F689-70A4-41D0-A8FF-225B108E527D}" dt="2024-06-12T13:27:50.793" v="561" actId="1076"/>
          <ac:grpSpMkLst>
            <pc:docMk/>
            <pc:sldMk cId="564958102" sldId="260"/>
            <ac:grpSpMk id="6" creationId="{B153D6E8-78FC-EBBB-7F83-30EB7CF08D24}"/>
          </ac:grpSpMkLst>
        </pc:grpChg>
        <pc:grpChg chg="add mod">
          <ac:chgData name="DANIELE BALDINI" userId="2fc1efbb-6ad5-4100-86e6-f2e7a451296b" providerId="ADAL" clId="{CF39F689-70A4-41D0-A8FF-225B108E527D}" dt="2024-06-12T13:30:41.914" v="582"/>
          <ac:grpSpMkLst>
            <pc:docMk/>
            <pc:sldMk cId="564958102" sldId="260"/>
            <ac:grpSpMk id="16" creationId="{388FF974-B257-D068-35CB-8D062647AA63}"/>
          </ac:grpSpMkLst>
        </pc:grpChg>
        <pc:grpChg chg="del mod">
          <ac:chgData name="DANIELE BALDINI" userId="2fc1efbb-6ad5-4100-86e6-f2e7a451296b" providerId="ADAL" clId="{CF39F689-70A4-41D0-A8FF-225B108E527D}" dt="2024-06-12T13:27:26.545" v="542" actId="478"/>
          <ac:grpSpMkLst>
            <pc:docMk/>
            <pc:sldMk cId="564958102" sldId="260"/>
            <ac:grpSpMk id="22" creationId="{080E16A8-E65A-17C1-867C-C308FDD3429D}"/>
          </ac:grpSpMkLst>
        </pc:grpChg>
        <pc:grpChg chg="del mod">
          <ac:chgData name="DANIELE BALDINI" userId="2fc1efbb-6ad5-4100-86e6-f2e7a451296b" providerId="ADAL" clId="{CF39F689-70A4-41D0-A8FF-225B108E527D}" dt="2024-06-12T13:27:48.687" v="560" actId="478"/>
          <ac:grpSpMkLst>
            <pc:docMk/>
            <pc:sldMk cId="564958102" sldId="260"/>
            <ac:grpSpMk id="29" creationId="{388FF974-B257-D068-35CB-8D062647AA63}"/>
          </ac:grpSpMkLst>
        </pc:grpChg>
        <pc:picChg chg="mod">
          <ac:chgData name="DANIELE BALDINI" userId="2fc1efbb-6ad5-4100-86e6-f2e7a451296b" providerId="ADAL" clId="{CF39F689-70A4-41D0-A8FF-225B108E527D}" dt="2024-06-12T13:27:32.124" v="543"/>
          <ac:picMkLst>
            <pc:docMk/>
            <pc:sldMk cId="564958102" sldId="260"/>
            <ac:picMk id="15" creationId="{2EA6DC48-E79C-C903-021F-4BDCBCB30368}"/>
          </ac:picMkLst>
        </pc:picChg>
        <pc:picChg chg="mod">
          <ac:chgData name="DANIELE BALDINI" userId="2fc1efbb-6ad5-4100-86e6-f2e7a451296b" providerId="ADAL" clId="{CF39F689-70A4-41D0-A8FF-225B108E527D}" dt="2024-06-12T13:30:41.914" v="582"/>
          <ac:picMkLst>
            <pc:docMk/>
            <pc:sldMk cId="564958102" sldId="260"/>
            <ac:picMk id="19" creationId="{0B20E608-E6F2-9534-B9E1-92C9C9B2ED04}"/>
          </ac:picMkLst>
        </pc:picChg>
      </pc:sldChg>
      <pc:sldChg chg="new">
        <pc:chgData name="DANIELE BALDINI" userId="2fc1efbb-6ad5-4100-86e6-f2e7a451296b" providerId="ADAL" clId="{CF39F689-70A4-41D0-A8FF-225B108E527D}" dt="2024-06-12T12:42:58.773" v="152" actId="680"/>
        <pc:sldMkLst>
          <pc:docMk/>
          <pc:sldMk cId="4161339318" sldId="260"/>
        </pc:sldMkLst>
      </pc:sldChg>
      <pc:sldChg chg="addSp delSp modSp add mod modTransition modAnim">
        <pc:chgData name="DANIELE BALDINI" userId="2fc1efbb-6ad5-4100-86e6-f2e7a451296b" providerId="ADAL" clId="{CF39F689-70A4-41D0-A8FF-225B108E527D}" dt="2024-06-12T13:34:18.119" v="622" actId="1076"/>
        <pc:sldMkLst>
          <pc:docMk/>
          <pc:sldMk cId="1789728977" sldId="261"/>
        </pc:sldMkLst>
        <pc:spChg chg="mod">
          <ac:chgData name="DANIELE BALDINI" userId="2fc1efbb-6ad5-4100-86e6-f2e7a451296b" providerId="ADAL" clId="{CF39F689-70A4-41D0-A8FF-225B108E527D}" dt="2024-06-12T13:34:18.119" v="622" actId="1076"/>
          <ac:spMkLst>
            <pc:docMk/>
            <pc:sldMk cId="1789728977" sldId="261"/>
            <ac:spMk id="4" creationId="{E127B513-B2B7-EC76-64EA-1A11277E580C}"/>
          </ac:spMkLst>
        </pc:spChg>
        <pc:spChg chg="mod">
          <ac:chgData name="DANIELE BALDINI" userId="2fc1efbb-6ad5-4100-86e6-f2e7a451296b" providerId="ADAL" clId="{CF39F689-70A4-41D0-A8FF-225B108E527D}" dt="2024-06-12T13:30:31.362" v="579" actId="1076"/>
          <ac:spMkLst>
            <pc:docMk/>
            <pc:sldMk cId="1789728977" sldId="261"/>
            <ac:spMk id="7" creationId="{BD20D7C5-7AE1-487E-75CC-4916C0A31553}"/>
          </ac:spMkLst>
        </pc:spChg>
        <pc:spChg chg="mod">
          <ac:chgData name="DANIELE BALDINI" userId="2fc1efbb-6ad5-4100-86e6-f2e7a451296b" providerId="ADAL" clId="{CF39F689-70A4-41D0-A8FF-225B108E527D}" dt="2024-06-12T13:34:18.119" v="622" actId="1076"/>
          <ac:spMkLst>
            <pc:docMk/>
            <pc:sldMk cId="1789728977" sldId="261"/>
            <ac:spMk id="8" creationId="{9D8BAA07-51B8-3935-FF4E-A6BDAAC4E504}"/>
          </ac:spMkLst>
        </pc:spChg>
        <pc:spChg chg="mod">
          <ac:chgData name="DANIELE BALDINI" userId="2fc1efbb-6ad5-4100-86e6-f2e7a451296b" providerId="ADAL" clId="{CF39F689-70A4-41D0-A8FF-225B108E527D}" dt="2024-06-12T13:34:18.119" v="622" actId="1076"/>
          <ac:spMkLst>
            <pc:docMk/>
            <pc:sldMk cId="1789728977" sldId="261"/>
            <ac:spMk id="9" creationId="{D614B090-4DA7-96E6-8A9F-ACD7D2933C94}"/>
          </ac:spMkLst>
        </pc:spChg>
        <pc:spChg chg="mod">
          <ac:chgData name="DANIELE BALDINI" userId="2fc1efbb-6ad5-4100-86e6-f2e7a451296b" providerId="ADAL" clId="{CF39F689-70A4-41D0-A8FF-225B108E527D}" dt="2024-06-12T13:34:18.119" v="622" actId="1076"/>
          <ac:spMkLst>
            <pc:docMk/>
            <pc:sldMk cId="1789728977" sldId="261"/>
            <ac:spMk id="10" creationId="{46E06629-4B66-2370-8B7A-855385092CDC}"/>
          </ac:spMkLst>
        </pc:spChg>
        <pc:spChg chg="mod">
          <ac:chgData name="DANIELE BALDINI" userId="2fc1efbb-6ad5-4100-86e6-f2e7a451296b" providerId="ADAL" clId="{CF39F689-70A4-41D0-A8FF-225B108E527D}" dt="2024-06-12T13:30:37.275" v="580"/>
          <ac:spMkLst>
            <pc:docMk/>
            <pc:sldMk cId="1789728977" sldId="261"/>
            <ac:spMk id="12" creationId="{EDD5BD74-DD8E-5771-19E4-0BB444CA3089}"/>
          </ac:spMkLst>
        </pc:spChg>
        <pc:spChg chg="mod">
          <ac:chgData name="DANIELE BALDINI" userId="2fc1efbb-6ad5-4100-86e6-f2e7a451296b" providerId="ADAL" clId="{CF39F689-70A4-41D0-A8FF-225B108E527D}" dt="2024-06-12T13:30:37.275" v="580"/>
          <ac:spMkLst>
            <pc:docMk/>
            <pc:sldMk cId="1789728977" sldId="261"/>
            <ac:spMk id="14" creationId="{C5D395C0-0A15-DA13-0F32-0303A70B3841}"/>
          </ac:spMkLst>
        </pc:spChg>
        <pc:grpChg chg="add mod">
          <ac:chgData name="DANIELE BALDINI" userId="2fc1efbb-6ad5-4100-86e6-f2e7a451296b" providerId="ADAL" clId="{CF39F689-70A4-41D0-A8FF-225B108E527D}" dt="2024-06-12T13:30:47.730" v="583" actId="1076"/>
          <ac:grpSpMkLst>
            <pc:docMk/>
            <pc:sldMk cId="1789728977" sldId="261"/>
            <ac:grpSpMk id="6" creationId="{81B26F60-8836-372D-4D22-6AAA58D42FDE}"/>
          </ac:grpSpMkLst>
        </pc:grpChg>
        <pc:grpChg chg="del">
          <ac:chgData name="DANIELE BALDINI" userId="2fc1efbb-6ad5-4100-86e6-f2e7a451296b" providerId="ADAL" clId="{CF39F689-70A4-41D0-A8FF-225B108E527D}" dt="2024-06-12T13:30:16.479" v="577" actId="478"/>
          <ac:grpSpMkLst>
            <pc:docMk/>
            <pc:sldMk cId="1789728977" sldId="261"/>
            <ac:grpSpMk id="22" creationId="{080E16A8-E65A-17C1-867C-C308FDD3429D}"/>
          </ac:grpSpMkLst>
        </pc:grpChg>
        <pc:grpChg chg="del">
          <ac:chgData name="DANIELE BALDINI" userId="2fc1efbb-6ad5-4100-86e6-f2e7a451296b" providerId="ADAL" clId="{CF39F689-70A4-41D0-A8FF-225B108E527D}" dt="2024-06-12T13:30:40.234" v="581" actId="21"/>
          <ac:grpSpMkLst>
            <pc:docMk/>
            <pc:sldMk cId="1789728977" sldId="261"/>
            <ac:grpSpMk id="29" creationId="{388FF974-B257-D068-35CB-8D062647AA63}"/>
          </ac:grpSpMkLst>
        </pc:grpChg>
        <pc:picChg chg="mod">
          <ac:chgData name="DANIELE BALDINI" userId="2fc1efbb-6ad5-4100-86e6-f2e7a451296b" providerId="ADAL" clId="{CF39F689-70A4-41D0-A8FF-225B108E527D}" dt="2024-06-12T13:30:37.275" v="580"/>
          <ac:picMkLst>
            <pc:docMk/>
            <pc:sldMk cId="1789728977" sldId="261"/>
            <ac:picMk id="15" creationId="{9A8E6733-76A8-7CCD-E218-C094A189E04C}"/>
          </ac:picMkLst>
        </pc:picChg>
      </pc:sldChg>
      <pc:sldChg chg="modSp add mod modAnim">
        <pc:chgData name="DANIELE BALDINI" userId="2fc1efbb-6ad5-4100-86e6-f2e7a451296b" providerId="ADAL" clId="{CF39F689-70A4-41D0-A8FF-225B108E527D}" dt="2024-06-12T13:34:27.615" v="623" actId="1076"/>
        <pc:sldMkLst>
          <pc:docMk/>
          <pc:sldMk cId="3847777351" sldId="262"/>
        </pc:sldMkLst>
        <pc:spChg chg="mod">
          <ac:chgData name="DANIELE BALDINI" userId="2fc1efbb-6ad5-4100-86e6-f2e7a451296b" providerId="ADAL" clId="{CF39F689-70A4-41D0-A8FF-225B108E527D}" dt="2024-06-12T13:34:27.615" v="623" actId="1076"/>
          <ac:spMkLst>
            <pc:docMk/>
            <pc:sldMk cId="3847777351" sldId="262"/>
            <ac:spMk id="4" creationId="{E127B513-B2B7-EC76-64EA-1A11277E580C}"/>
          </ac:spMkLst>
        </pc:spChg>
        <pc:spChg chg="mod">
          <ac:chgData name="DANIELE BALDINI" userId="2fc1efbb-6ad5-4100-86e6-f2e7a451296b" providerId="ADAL" clId="{CF39F689-70A4-41D0-A8FF-225B108E527D}" dt="2024-06-12T13:34:27.615" v="623" actId="1076"/>
          <ac:spMkLst>
            <pc:docMk/>
            <pc:sldMk cId="3847777351" sldId="262"/>
            <ac:spMk id="7" creationId="{BD20D7C5-7AE1-487E-75CC-4916C0A31553}"/>
          </ac:spMkLst>
        </pc:spChg>
        <pc:spChg chg="mod">
          <ac:chgData name="DANIELE BALDINI" userId="2fc1efbb-6ad5-4100-86e6-f2e7a451296b" providerId="ADAL" clId="{CF39F689-70A4-41D0-A8FF-225B108E527D}" dt="2024-06-12T13:32:25.985" v="593" actId="1076"/>
          <ac:spMkLst>
            <pc:docMk/>
            <pc:sldMk cId="3847777351" sldId="262"/>
            <ac:spMk id="8" creationId="{9D8BAA07-51B8-3935-FF4E-A6BDAAC4E504}"/>
          </ac:spMkLst>
        </pc:spChg>
        <pc:spChg chg="mod">
          <ac:chgData name="DANIELE BALDINI" userId="2fc1efbb-6ad5-4100-86e6-f2e7a451296b" providerId="ADAL" clId="{CF39F689-70A4-41D0-A8FF-225B108E527D}" dt="2024-06-12T13:34:27.615" v="623" actId="1076"/>
          <ac:spMkLst>
            <pc:docMk/>
            <pc:sldMk cId="3847777351" sldId="262"/>
            <ac:spMk id="9" creationId="{D614B090-4DA7-96E6-8A9F-ACD7D2933C94}"/>
          </ac:spMkLst>
        </pc:spChg>
        <pc:spChg chg="mod">
          <ac:chgData name="DANIELE BALDINI" userId="2fc1efbb-6ad5-4100-86e6-f2e7a451296b" providerId="ADAL" clId="{CF39F689-70A4-41D0-A8FF-225B108E527D}" dt="2024-06-12T13:34:27.615" v="623" actId="1076"/>
          <ac:spMkLst>
            <pc:docMk/>
            <pc:sldMk cId="3847777351" sldId="262"/>
            <ac:spMk id="10" creationId="{46E06629-4B66-2370-8B7A-855385092CDC}"/>
          </ac:spMkLst>
        </pc:spChg>
        <pc:spChg chg="mod">
          <ac:chgData name="DANIELE BALDINI" userId="2fc1efbb-6ad5-4100-86e6-f2e7a451296b" providerId="ADAL" clId="{CF39F689-70A4-41D0-A8FF-225B108E527D}" dt="2024-06-12T13:32:35.920" v="608" actId="20577"/>
          <ac:spMkLst>
            <pc:docMk/>
            <pc:sldMk cId="3847777351" sldId="262"/>
            <ac:spMk id="14" creationId="{C5D395C0-0A15-DA13-0F32-0303A70B3841}"/>
          </ac:spMkLst>
        </pc:spChg>
        <pc:grpChg chg="mod">
          <ac:chgData name="DANIELE BALDINI" userId="2fc1efbb-6ad5-4100-86e6-f2e7a451296b" providerId="ADAL" clId="{CF39F689-70A4-41D0-A8FF-225B108E527D}" dt="2024-06-12T13:32:04.009" v="590" actId="1076"/>
          <ac:grpSpMkLst>
            <pc:docMk/>
            <pc:sldMk cId="3847777351" sldId="262"/>
            <ac:grpSpMk id="6" creationId="{81B26F60-8836-372D-4D22-6AAA58D42FDE}"/>
          </ac:grpSpMkLst>
        </pc:grpChg>
      </pc:sldChg>
      <pc:sldChg chg="modSp add mod">
        <pc:chgData name="DANIELE BALDINI" userId="2fc1efbb-6ad5-4100-86e6-f2e7a451296b" providerId="ADAL" clId="{CF39F689-70A4-41D0-A8FF-225B108E527D}" dt="2024-06-12T13:33:53.383" v="620" actId="1076"/>
        <pc:sldMkLst>
          <pc:docMk/>
          <pc:sldMk cId="3065667584" sldId="263"/>
        </pc:sldMkLst>
        <pc:spChg chg="mod">
          <ac:chgData name="DANIELE BALDINI" userId="2fc1efbb-6ad5-4100-86e6-f2e7a451296b" providerId="ADAL" clId="{CF39F689-70A4-41D0-A8FF-225B108E527D}" dt="2024-06-12T13:33:53.383" v="620" actId="1076"/>
          <ac:spMkLst>
            <pc:docMk/>
            <pc:sldMk cId="3065667584" sldId="263"/>
            <ac:spMk id="8" creationId="{9D8BAA07-51B8-3935-FF4E-A6BDAAC4E504}"/>
          </ac:spMkLst>
        </pc:spChg>
      </pc:sldChg>
      <pc:sldMasterChg chg="addSp delSp modSp mod addSldLayout delSldLayout modSldLayout">
        <pc:chgData name="DANIELE BALDINI" userId="2fc1efbb-6ad5-4100-86e6-f2e7a451296b" providerId="ADAL" clId="{CF39F689-70A4-41D0-A8FF-225B108E527D}" dt="2024-06-12T12:52:30.501" v="220" actId="6014"/>
        <pc:sldMasterMkLst>
          <pc:docMk/>
          <pc:sldMasterMk cId="1670268032" sldId="2147483648"/>
        </pc:sldMasterMkLst>
        <pc:spChg chg="del">
          <ac:chgData name="DANIELE BALDINI" userId="2fc1efbb-6ad5-4100-86e6-f2e7a451296b" providerId="ADAL" clId="{CF39F689-70A4-41D0-A8FF-225B108E527D}" dt="2024-06-12T12:29:21.067" v="24" actId="478"/>
          <ac:spMkLst>
            <pc:docMk/>
            <pc:sldMasterMk cId="1670268032" sldId="2147483648"/>
            <ac:spMk id="2" creationId="{10F4FA78-1A41-99BD-13A8-77E6FCD8AEB3}"/>
          </ac:spMkLst>
        </pc:spChg>
        <pc:spChg chg="del">
          <ac:chgData name="DANIELE BALDINI" userId="2fc1efbb-6ad5-4100-86e6-f2e7a451296b" providerId="ADAL" clId="{CF39F689-70A4-41D0-A8FF-225B108E527D}" dt="2024-06-12T12:29:22.257" v="25" actId="478"/>
          <ac:spMkLst>
            <pc:docMk/>
            <pc:sldMasterMk cId="1670268032" sldId="2147483648"/>
            <ac:spMk id="3" creationId="{25F6FB58-990B-B0E0-E89F-26A9AAF822AC}"/>
          </ac:spMkLst>
        </pc:spChg>
        <pc:spChg chg="add del">
          <ac:chgData name="DANIELE BALDINI" userId="2fc1efbb-6ad5-4100-86e6-f2e7a451296b" providerId="ADAL" clId="{CF39F689-70A4-41D0-A8FF-225B108E527D}" dt="2024-06-12T12:29:28.986" v="29" actId="478"/>
          <ac:spMkLst>
            <pc:docMk/>
            <pc:sldMasterMk cId="1670268032" sldId="2147483648"/>
            <ac:spMk id="4" creationId="{A113AABD-A4A3-91A3-4953-271B240DEBA0}"/>
          </ac:spMkLst>
        </pc:spChg>
        <pc:spChg chg="add del">
          <ac:chgData name="DANIELE BALDINI" userId="2fc1efbb-6ad5-4100-86e6-f2e7a451296b" providerId="ADAL" clId="{CF39F689-70A4-41D0-A8FF-225B108E527D}" dt="2024-06-12T12:29:32.487" v="30" actId="478"/>
          <ac:spMkLst>
            <pc:docMk/>
            <pc:sldMasterMk cId="1670268032" sldId="2147483648"/>
            <ac:spMk id="5" creationId="{BBC875B0-6226-3C14-B9D1-F43413144404}"/>
          </ac:spMkLst>
        </pc:spChg>
        <pc:spChg chg="del">
          <ac:chgData name="DANIELE BALDINI" userId="2fc1efbb-6ad5-4100-86e6-f2e7a451296b" providerId="ADAL" clId="{CF39F689-70A4-41D0-A8FF-225B108E527D}" dt="2024-06-12T12:29:33.387" v="31" actId="478"/>
          <ac:spMkLst>
            <pc:docMk/>
            <pc:sldMasterMk cId="1670268032" sldId="2147483648"/>
            <ac:spMk id="6" creationId="{3F170FC1-75FF-8FC5-7B16-EFC9FF8F5943}"/>
          </ac:spMkLst>
        </pc:spChg>
        <pc:sldLayoutChg chg="addSp delSp modSp mod">
          <pc:chgData name="DANIELE BALDINI" userId="2fc1efbb-6ad5-4100-86e6-f2e7a451296b" providerId="ADAL" clId="{CF39F689-70A4-41D0-A8FF-225B108E527D}" dt="2024-06-12T12:44:04.895" v="164" actId="207"/>
          <pc:sldLayoutMkLst>
            <pc:docMk/>
            <pc:sldMasterMk cId="1670268032" sldId="2147483648"/>
            <pc:sldLayoutMk cId="1186808097" sldId="2147483649"/>
          </pc:sldLayoutMkLst>
          <pc:spChg chg="del">
            <ac:chgData name="DANIELE BALDINI" userId="2fc1efbb-6ad5-4100-86e6-f2e7a451296b" providerId="ADAL" clId="{CF39F689-70A4-41D0-A8FF-225B108E527D}" dt="2024-06-12T12:43:49.865" v="161" actId="478"/>
            <ac:spMkLst>
              <pc:docMk/>
              <pc:sldMasterMk cId="1670268032" sldId="2147483648"/>
              <pc:sldLayoutMk cId="1186808097" sldId="2147483649"/>
              <ac:spMk id="2" creationId="{303CEB2B-043E-3E4D-9F23-88C54628E6FD}"/>
            </ac:spMkLst>
          </pc:spChg>
          <pc:spChg chg="del">
            <ac:chgData name="DANIELE BALDINI" userId="2fc1efbb-6ad5-4100-86e6-f2e7a451296b" providerId="ADAL" clId="{CF39F689-70A4-41D0-A8FF-225B108E527D}" dt="2024-06-12T12:43:49.203" v="160" actId="478"/>
            <ac:spMkLst>
              <pc:docMk/>
              <pc:sldMasterMk cId="1670268032" sldId="2147483648"/>
              <pc:sldLayoutMk cId="1186808097" sldId="2147483649"/>
              <ac:spMk id="3" creationId="{6D06962D-BA98-53B2-7D88-64E6280C4BA5}"/>
            </ac:spMkLst>
          </pc:spChg>
          <pc:spChg chg="del">
            <ac:chgData name="DANIELE BALDINI" userId="2fc1efbb-6ad5-4100-86e6-f2e7a451296b" providerId="ADAL" clId="{CF39F689-70A4-41D0-A8FF-225B108E527D}" dt="2024-06-12T12:43:45.735" v="157" actId="478"/>
            <ac:spMkLst>
              <pc:docMk/>
              <pc:sldMasterMk cId="1670268032" sldId="2147483648"/>
              <pc:sldLayoutMk cId="1186808097" sldId="2147483649"/>
              <ac:spMk id="4" creationId="{C74AC329-0771-CD36-786D-B7D67D801742}"/>
            </ac:spMkLst>
          </pc:spChg>
          <pc:spChg chg="del">
            <ac:chgData name="DANIELE BALDINI" userId="2fc1efbb-6ad5-4100-86e6-f2e7a451296b" providerId="ADAL" clId="{CF39F689-70A4-41D0-A8FF-225B108E527D}" dt="2024-06-12T12:43:46.758" v="158" actId="478"/>
            <ac:spMkLst>
              <pc:docMk/>
              <pc:sldMasterMk cId="1670268032" sldId="2147483648"/>
              <pc:sldLayoutMk cId="1186808097" sldId="2147483649"/>
              <ac:spMk id="5" creationId="{BFC2201E-7992-FD12-9716-912BC1E54989}"/>
            </ac:spMkLst>
          </pc:spChg>
          <pc:spChg chg="del">
            <ac:chgData name="DANIELE BALDINI" userId="2fc1efbb-6ad5-4100-86e6-f2e7a451296b" providerId="ADAL" clId="{CF39F689-70A4-41D0-A8FF-225B108E527D}" dt="2024-06-12T12:43:47.885" v="159" actId="478"/>
            <ac:spMkLst>
              <pc:docMk/>
              <pc:sldMasterMk cId="1670268032" sldId="2147483648"/>
              <pc:sldLayoutMk cId="1186808097" sldId="2147483649"/>
              <ac:spMk id="6" creationId="{5AD420E1-EB46-DC0A-FB87-9A9CAC41B64B}"/>
            </ac:spMkLst>
          </pc:spChg>
          <pc:picChg chg="add mod">
            <ac:chgData name="DANIELE BALDINI" userId="2fc1efbb-6ad5-4100-86e6-f2e7a451296b" providerId="ADAL" clId="{CF39F689-70A4-41D0-A8FF-225B108E527D}" dt="2024-06-12T12:44:04.895" v="164" actId="207"/>
            <ac:picMkLst>
              <pc:docMk/>
              <pc:sldMasterMk cId="1670268032" sldId="2147483648"/>
              <pc:sldLayoutMk cId="1186808097" sldId="2147483649"/>
              <ac:picMk id="7" creationId="{AC73C641-328E-CE51-1038-A1741FF54461}"/>
            </ac:picMkLst>
          </pc:picChg>
        </pc:sldLayoutChg>
        <pc:sldLayoutChg chg="addSp delSp modSp add mod modTransition setBg">
          <pc:chgData name="DANIELE BALDINI" userId="2fc1efbb-6ad5-4100-86e6-f2e7a451296b" providerId="ADAL" clId="{CF39F689-70A4-41D0-A8FF-225B108E527D}" dt="2024-06-12T12:41:38.820" v="148" actId="1076"/>
          <pc:sldLayoutMkLst>
            <pc:docMk/>
            <pc:sldMasterMk cId="1670268032" sldId="2147483648"/>
            <pc:sldLayoutMk cId="330607116" sldId="2147483650"/>
          </pc:sldLayoutMkLst>
          <pc:spChg chg="del">
            <ac:chgData name="DANIELE BALDINI" userId="2fc1efbb-6ad5-4100-86e6-f2e7a451296b" providerId="ADAL" clId="{CF39F689-70A4-41D0-A8FF-225B108E527D}" dt="2024-06-12T12:41:15.935" v="140" actId="478"/>
            <ac:spMkLst>
              <pc:docMk/>
              <pc:sldMasterMk cId="1670268032" sldId="2147483648"/>
              <pc:sldLayoutMk cId="330607116" sldId="2147483650"/>
              <ac:spMk id="2" creationId="{303CEB2B-043E-3E4D-9F23-88C54628E6FD}"/>
            </ac:spMkLst>
          </pc:spChg>
          <pc:spChg chg="del">
            <ac:chgData name="DANIELE BALDINI" userId="2fc1efbb-6ad5-4100-86e6-f2e7a451296b" providerId="ADAL" clId="{CF39F689-70A4-41D0-A8FF-225B108E527D}" dt="2024-06-12T12:41:15.253" v="139" actId="478"/>
            <ac:spMkLst>
              <pc:docMk/>
              <pc:sldMasterMk cId="1670268032" sldId="2147483648"/>
              <pc:sldLayoutMk cId="330607116" sldId="2147483650"/>
              <ac:spMk id="3" creationId="{6D06962D-BA98-53B2-7D88-64E6280C4BA5}"/>
            </ac:spMkLst>
          </pc:spChg>
          <pc:spChg chg="del">
            <ac:chgData name="DANIELE BALDINI" userId="2fc1efbb-6ad5-4100-86e6-f2e7a451296b" providerId="ADAL" clId="{CF39F689-70A4-41D0-A8FF-225B108E527D}" dt="2024-06-12T12:41:11.587" v="136" actId="478"/>
            <ac:spMkLst>
              <pc:docMk/>
              <pc:sldMasterMk cId="1670268032" sldId="2147483648"/>
              <pc:sldLayoutMk cId="330607116" sldId="2147483650"/>
              <ac:spMk id="4" creationId="{C74AC329-0771-CD36-786D-B7D67D801742}"/>
            </ac:spMkLst>
          </pc:spChg>
          <pc:spChg chg="del">
            <ac:chgData name="DANIELE BALDINI" userId="2fc1efbb-6ad5-4100-86e6-f2e7a451296b" providerId="ADAL" clId="{CF39F689-70A4-41D0-A8FF-225B108E527D}" dt="2024-06-12T12:41:12.637" v="137" actId="478"/>
            <ac:spMkLst>
              <pc:docMk/>
              <pc:sldMasterMk cId="1670268032" sldId="2147483648"/>
              <pc:sldLayoutMk cId="330607116" sldId="2147483650"/>
              <ac:spMk id="5" creationId="{BFC2201E-7992-FD12-9716-912BC1E54989}"/>
            </ac:spMkLst>
          </pc:spChg>
          <pc:spChg chg="del">
            <ac:chgData name="DANIELE BALDINI" userId="2fc1efbb-6ad5-4100-86e6-f2e7a451296b" providerId="ADAL" clId="{CF39F689-70A4-41D0-A8FF-225B108E527D}" dt="2024-06-12T12:41:13.688" v="138" actId="478"/>
            <ac:spMkLst>
              <pc:docMk/>
              <pc:sldMasterMk cId="1670268032" sldId="2147483648"/>
              <pc:sldLayoutMk cId="330607116" sldId="2147483650"/>
              <ac:spMk id="6" creationId="{5AD420E1-EB46-DC0A-FB87-9A9CAC41B64B}"/>
            </ac:spMkLst>
          </pc:spChg>
          <pc:picChg chg="add mod">
            <ac:chgData name="DANIELE BALDINI" userId="2fc1efbb-6ad5-4100-86e6-f2e7a451296b" providerId="ADAL" clId="{CF39F689-70A4-41D0-A8FF-225B108E527D}" dt="2024-06-12T12:41:38.820" v="148" actId="1076"/>
            <ac:picMkLst>
              <pc:docMk/>
              <pc:sldMasterMk cId="1670268032" sldId="2147483648"/>
              <pc:sldLayoutMk cId="330607116" sldId="2147483650"/>
              <ac:picMk id="8" creationId="{D19D57BD-43DF-2CB3-D258-C3B4763F83F9}"/>
            </ac:picMkLst>
          </pc:picChg>
        </pc:sldLayoutChg>
        <pc:sldLayoutChg chg="modSp del">
          <pc:chgData name="DANIELE BALDINI" userId="2fc1efbb-6ad5-4100-86e6-f2e7a451296b" providerId="ADAL" clId="{CF39F689-70A4-41D0-A8FF-225B108E527D}" dt="2024-06-12T12:29:15.208" v="4" actId="2696"/>
          <pc:sldLayoutMkLst>
            <pc:docMk/>
            <pc:sldMasterMk cId="1670268032" sldId="2147483648"/>
            <pc:sldLayoutMk cId="1532791416" sldId="2147483650"/>
          </pc:sldLayoutMkLst>
        </pc:sldLayoutChg>
        <pc:sldLayoutChg chg="modSp del">
          <pc:chgData name="DANIELE BALDINI" userId="2fc1efbb-6ad5-4100-86e6-f2e7a451296b" providerId="ADAL" clId="{CF39F689-70A4-41D0-A8FF-225B108E527D}" dt="2024-06-12T12:29:15.412" v="6" actId="2696"/>
          <pc:sldLayoutMkLst>
            <pc:docMk/>
            <pc:sldMasterMk cId="1670268032" sldId="2147483648"/>
            <pc:sldLayoutMk cId="593497126" sldId="2147483651"/>
          </pc:sldLayoutMkLst>
        </pc:sldLayoutChg>
        <pc:sldLayoutChg chg="delSp add mod modTransition">
          <pc:chgData name="DANIELE BALDINI" userId="2fc1efbb-6ad5-4100-86e6-f2e7a451296b" providerId="ADAL" clId="{CF39F689-70A4-41D0-A8FF-225B108E527D}" dt="2024-06-12T12:52:30.501" v="220" actId="6014"/>
          <pc:sldLayoutMkLst>
            <pc:docMk/>
            <pc:sldMasterMk cId="1670268032" sldId="2147483648"/>
            <pc:sldLayoutMk cId="1159264503" sldId="2147483651"/>
          </pc:sldLayoutMkLst>
          <pc:picChg chg="del">
            <ac:chgData name="DANIELE BALDINI" userId="2fc1efbb-6ad5-4100-86e6-f2e7a451296b" providerId="ADAL" clId="{CF39F689-70A4-41D0-A8FF-225B108E527D}" dt="2024-06-12T12:52:08.611" v="219" actId="478"/>
            <ac:picMkLst>
              <pc:docMk/>
              <pc:sldMasterMk cId="1670268032" sldId="2147483648"/>
              <pc:sldLayoutMk cId="1159264503" sldId="2147483651"/>
              <ac:picMk id="8" creationId="{D19D57BD-43DF-2CB3-D258-C3B4763F83F9}"/>
            </ac:picMkLst>
          </pc:picChg>
        </pc:sldLayoutChg>
        <pc:sldLayoutChg chg="modSp del">
          <pc:chgData name="DANIELE BALDINI" userId="2fc1efbb-6ad5-4100-86e6-f2e7a451296b" providerId="ADAL" clId="{CF39F689-70A4-41D0-A8FF-225B108E527D}" dt="2024-06-12T12:29:15.527" v="8" actId="2696"/>
          <pc:sldLayoutMkLst>
            <pc:docMk/>
            <pc:sldMasterMk cId="1670268032" sldId="2147483648"/>
            <pc:sldLayoutMk cId="3955627211" sldId="2147483652"/>
          </pc:sldLayoutMkLst>
        </pc:sldLayoutChg>
        <pc:sldLayoutChg chg="modSp del">
          <pc:chgData name="DANIELE BALDINI" userId="2fc1efbb-6ad5-4100-86e6-f2e7a451296b" providerId="ADAL" clId="{CF39F689-70A4-41D0-A8FF-225B108E527D}" dt="2024-06-12T12:29:15.687" v="10" actId="2696"/>
          <pc:sldLayoutMkLst>
            <pc:docMk/>
            <pc:sldMasterMk cId="1670268032" sldId="2147483648"/>
            <pc:sldLayoutMk cId="2767899639" sldId="2147483653"/>
          </pc:sldLayoutMkLst>
        </pc:sldLayoutChg>
        <pc:sldLayoutChg chg="modSp del">
          <pc:chgData name="DANIELE BALDINI" userId="2fc1efbb-6ad5-4100-86e6-f2e7a451296b" providerId="ADAL" clId="{CF39F689-70A4-41D0-A8FF-225B108E527D}" dt="2024-06-12T12:29:15.871" v="12" actId="2696"/>
          <pc:sldLayoutMkLst>
            <pc:docMk/>
            <pc:sldMasterMk cId="1670268032" sldId="2147483648"/>
            <pc:sldLayoutMk cId="2935205089" sldId="2147483654"/>
          </pc:sldLayoutMkLst>
        </pc:sldLayoutChg>
        <pc:sldLayoutChg chg="modSp del">
          <pc:chgData name="DANIELE BALDINI" userId="2fc1efbb-6ad5-4100-86e6-f2e7a451296b" providerId="ADAL" clId="{CF39F689-70A4-41D0-A8FF-225B108E527D}" dt="2024-06-12T12:29:16.037" v="14" actId="2696"/>
          <pc:sldLayoutMkLst>
            <pc:docMk/>
            <pc:sldMasterMk cId="1670268032" sldId="2147483648"/>
            <pc:sldLayoutMk cId="1130706728" sldId="2147483655"/>
          </pc:sldLayoutMkLst>
        </pc:sldLayoutChg>
        <pc:sldLayoutChg chg="modSp del">
          <pc:chgData name="DANIELE BALDINI" userId="2fc1efbb-6ad5-4100-86e6-f2e7a451296b" providerId="ADAL" clId="{CF39F689-70A4-41D0-A8FF-225B108E527D}" dt="2024-06-12T12:29:16.207" v="16" actId="2696"/>
          <pc:sldLayoutMkLst>
            <pc:docMk/>
            <pc:sldMasterMk cId="1670268032" sldId="2147483648"/>
            <pc:sldLayoutMk cId="536224979" sldId="2147483656"/>
          </pc:sldLayoutMkLst>
        </pc:sldLayoutChg>
        <pc:sldLayoutChg chg="modSp del">
          <pc:chgData name="DANIELE BALDINI" userId="2fc1efbb-6ad5-4100-86e6-f2e7a451296b" providerId="ADAL" clId="{CF39F689-70A4-41D0-A8FF-225B108E527D}" dt="2024-06-12T12:29:16.377" v="18" actId="2696"/>
          <pc:sldLayoutMkLst>
            <pc:docMk/>
            <pc:sldMasterMk cId="1670268032" sldId="2147483648"/>
            <pc:sldLayoutMk cId="1862911053" sldId="2147483657"/>
          </pc:sldLayoutMkLst>
        </pc:sldLayoutChg>
        <pc:sldLayoutChg chg="modSp del">
          <pc:chgData name="DANIELE BALDINI" userId="2fc1efbb-6ad5-4100-86e6-f2e7a451296b" providerId="ADAL" clId="{CF39F689-70A4-41D0-A8FF-225B108E527D}" dt="2024-06-12T12:29:16.547" v="20" actId="2696"/>
          <pc:sldLayoutMkLst>
            <pc:docMk/>
            <pc:sldMasterMk cId="1670268032" sldId="2147483648"/>
            <pc:sldLayoutMk cId="983669859" sldId="2147483658"/>
          </pc:sldLayoutMkLst>
        </pc:sldLayoutChg>
        <pc:sldLayoutChg chg="modSp del">
          <pc:chgData name="DANIELE BALDINI" userId="2fc1efbb-6ad5-4100-86e6-f2e7a451296b" providerId="ADAL" clId="{CF39F689-70A4-41D0-A8FF-225B108E527D}" dt="2024-06-12T12:29:16.727" v="22" actId="2696"/>
          <pc:sldLayoutMkLst>
            <pc:docMk/>
            <pc:sldMasterMk cId="1670268032" sldId="2147483648"/>
            <pc:sldLayoutMk cId="1767339614" sldId="2147483659"/>
          </pc:sldLayoutMkLst>
        </pc:sldLayoutChg>
      </pc:sldMasterChg>
    </pc:docChg>
  </pc:docChgLst>
  <pc:docChgLst>
    <pc:chgData name="LUCA EPIS" userId="S::l.epis1@studenti.unibg.it::8553ccb5-ad37-443a-81bc-8d7f6ecefa97" providerId="AD" clId="Web-{FFBE4111-1E4A-3A55-0363-6A537A5F1934}"/>
    <pc:docChg chg="modSld">
      <pc:chgData name="LUCA EPIS" userId="S::l.epis1@studenti.unibg.it::8553ccb5-ad37-443a-81bc-8d7f6ecefa97" providerId="AD" clId="Web-{FFBE4111-1E4A-3A55-0363-6A537A5F1934}" dt="2024-06-18T16:00:47.358" v="1" actId="20577"/>
      <pc:docMkLst>
        <pc:docMk/>
      </pc:docMkLst>
      <pc:sldChg chg="modSp">
        <pc:chgData name="LUCA EPIS" userId="S::l.epis1@studenti.unibg.it::8553ccb5-ad37-443a-81bc-8d7f6ecefa97" providerId="AD" clId="Web-{FFBE4111-1E4A-3A55-0363-6A537A5F1934}" dt="2024-06-18T16:00:47.358" v="1" actId="20577"/>
        <pc:sldMkLst>
          <pc:docMk/>
          <pc:sldMk cId="3694475064" sldId="317"/>
        </pc:sldMkLst>
        <pc:spChg chg="mod">
          <ac:chgData name="LUCA EPIS" userId="S::l.epis1@studenti.unibg.it::8553ccb5-ad37-443a-81bc-8d7f6ecefa97" providerId="AD" clId="Web-{FFBE4111-1E4A-3A55-0363-6A537A5F1934}" dt="2024-06-18T16:00:47.358" v="1" actId="20577"/>
          <ac:spMkLst>
            <pc:docMk/>
            <pc:sldMk cId="3694475064" sldId="317"/>
            <ac:spMk id="9" creationId="{B3B7A7AE-75A8-7D4D-AD2F-B96B7346F4E6}"/>
          </ac:spMkLst>
        </pc:spChg>
      </pc:sldChg>
    </pc:docChg>
  </pc:docChgLst>
  <pc:docChgLst>
    <pc:chgData name="LUCA ALBINI" userId="S::l.albini3@studenti.unibg.it::9ed6edf3-ae2b-4cfc-abc4-68dd3e0a2a7f" providerId="AD" clId="Web-{38558588-3F68-8979-298F-FA0AC7A5D778}"/>
    <pc:docChg chg="modSld">
      <pc:chgData name="LUCA ALBINI" userId="S::l.albini3@studenti.unibg.it::9ed6edf3-ae2b-4cfc-abc4-68dd3e0a2a7f" providerId="AD" clId="Web-{38558588-3F68-8979-298F-FA0AC7A5D778}" dt="2024-06-18T13:27:35.708" v="227" actId="20577"/>
      <pc:docMkLst>
        <pc:docMk/>
      </pc:docMkLst>
      <pc:sldChg chg="modSp">
        <pc:chgData name="LUCA ALBINI" userId="S::l.albini3@studenti.unibg.it::9ed6edf3-ae2b-4cfc-abc4-68dd3e0a2a7f" providerId="AD" clId="Web-{38558588-3F68-8979-298F-FA0AC7A5D778}" dt="2024-06-18T13:11:44.898" v="18" actId="20577"/>
        <pc:sldMkLst>
          <pc:docMk/>
          <pc:sldMk cId="557348555" sldId="364"/>
        </pc:sldMkLst>
        <pc:spChg chg="mod">
          <ac:chgData name="LUCA ALBINI" userId="S::l.albini3@studenti.unibg.it::9ed6edf3-ae2b-4cfc-abc4-68dd3e0a2a7f" providerId="AD" clId="Web-{38558588-3F68-8979-298F-FA0AC7A5D778}" dt="2024-06-18T13:11:44.898" v="18" actId="20577"/>
          <ac:spMkLst>
            <pc:docMk/>
            <pc:sldMk cId="557348555" sldId="364"/>
            <ac:spMk id="33" creationId="{5BF624F8-FDCC-522D-FE41-279DC00BB12A}"/>
          </ac:spMkLst>
        </pc:spChg>
      </pc:sldChg>
      <pc:sldChg chg="modSp">
        <pc:chgData name="LUCA ALBINI" userId="S::l.albini3@studenti.unibg.it::9ed6edf3-ae2b-4cfc-abc4-68dd3e0a2a7f" providerId="AD" clId="Web-{38558588-3F68-8979-298F-FA0AC7A5D778}" dt="2024-06-18T13:13:46.339" v="32" actId="20577"/>
        <pc:sldMkLst>
          <pc:docMk/>
          <pc:sldMk cId="4181673110" sldId="368"/>
        </pc:sldMkLst>
        <pc:spChg chg="mod">
          <ac:chgData name="LUCA ALBINI" userId="S::l.albini3@studenti.unibg.it::9ed6edf3-ae2b-4cfc-abc4-68dd3e0a2a7f" providerId="AD" clId="Web-{38558588-3F68-8979-298F-FA0AC7A5D778}" dt="2024-06-18T13:13:46.339" v="32" actId="20577"/>
          <ac:spMkLst>
            <pc:docMk/>
            <pc:sldMk cId="4181673110" sldId="368"/>
            <ac:spMk id="33" creationId="{48DC120F-2898-C45B-81FE-47930A58A2DD}"/>
          </ac:spMkLst>
        </pc:spChg>
      </pc:sldChg>
      <pc:sldChg chg="modSp">
        <pc:chgData name="LUCA ALBINI" userId="S::l.albini3@studenti.unibg.it::9ed6edf3-ae2b-4cfc-abc4-68dd3e0a2a7f" providerId="AD" clId="Web-{38558588-3F68-8979-298F-FA0AC7A5D778}" dt="2024-06-18T13:19:42.303" v="37" actId="20577"/>
        <pc:sldMkLst>
          <pc:docMk/>
          <pc:sldMk cId="4115611543" sldId="371"/>
        </pc:sldMkLst>
        <pc:spChg chg="mod">
          <ac:chgData name="LUCA ALBINI" userId="S::l.albini3@studenti.unibg.it::9ed6edf3-ae2b-4cfc-abc4-68dd3e0a2a7f" providerId="AD" clId="Web-{38558588-3F68-8979-298F-FA0AC7A5D778}" dt="2024-06-18T13:19:42.303" v="37" actId="20577"/>
          <ac:spMkLst>
            <pc:docMk/>
            <pc:sldMk cId="4115611543" sldId="371"/>
            <ac:spMk id="33" creationId="{EF1DF9BE-C0E0-3761-4A2C-E5E4DCDE0B1C}"/>
          </ac:spMkLst>
        </pc:spChg>
      </pc:sldChg>
      <pc:sldChg chg="modSp">
        <pc:chgData name="LUCA ALBINI" userId="S::l.albini3@studenti.unibg.it::9ed6edf3-ae2b-4cfc-abc4-68dd3e0a2a7f" providerId="AD" clId="Web-{38558588-3F68-8979-298F-FA0AC7A5D778}" dt="2024-06-18T13:20:01.991" v="39" actId="20577"/>
        <pc:sldMkLst>
          <pc:docMk/>
          <pc:sldMk cId="582160901" sldId="373"/>
        </pc:sldMkLst>
        <pc:spChg chg="mod">
          <ac:chgData name="LUCA ALBINI" userId="S::l.albini3@studenti.unibg.it::9ed6edf3-ae2b-4cfc-abc4-68dd3e0a2a7f" providerId="AD" clId="Web-{38558588-3F68-8979-298F-FA0AC7A5D778}" dt="2024-06-18T13:20:01.991" v="39" actId="20577"/>
          <ac:spMkLst>
            <pc:docMk/>
            <pc:sldMk cId="582160901" sldId="373"/>
            <ac:spMk id="33" creationId="{2DADE325-F02D-38D3-DBFD-7DABA0995219}"/>
          </ac:spMkLst>
        </pc:spChg>
      </pc:sldChg>
      <pc:sldChg chg="modSp">
        <pc:chgData name="LUCA ALBINI" userId="S::l.albini3@studenti.unibg.it::9ed6edf3-ae2b-4cfc-abc4-68dd3e0a2a7f" providerId="AD" clId="Web-{38558588-3F68-8979-298F-FA0AC7A5D778}" dt="2024-06-18T13:20:41.398" v="64" actId="20577"/>
        <pc:sldMkLst>
          <pc:docMk/>
          <pc:sldMk cId="3610002740" sldId="375"/>
        </pc:sldMkLst>
        <pc:spChg chg="mod">
          <ac:chgData name="LUCA ALBINI" userId="S::l.albini3@studenti.unibg.it::9ed6edf3-ae2b-4cfc-abc4-68dd3e0a2a7f" providerId="AD" clId="Web-{38558588-3F68-8979-298F-FA0AC7A5D778}" dt="2024-06-18T13:20:41.398" v="64" actId="20577"/>
          <ac:spMkLst>
            <pc:docMk/>
            <pc:sldMk cId="3610002740" sldId="375"/>
            <ac:spMk id="33" creationId="{EA042B4E-80C2-27A4-2E7A-B6983DA475E6}"/>
          </ac:spMkLst>
        </pc:spChg>
      </pc:sldChg>
      <pc:sldChg chg="modSp">
        <pc:chgData name="LUCA ALBINI" userId="S::l.albini3@studenti.unibg.it::9ed6edf3-ae2b-4cfc-abc4-68dd3e0a2a7f" providerId="AD" clId="Web-{38558588-3F68-8979-298F-FA0AC7A5D778}" dt="2024-06-18T13:27:35.708" v="227" actId="20577"/>
        <pc:sldMkLst>
          <pc:docMk/>
          <pc:sldMk cId="1858744823" sldId="377"/>
        </pc:sldMkLst>
        <pc:spChg chg="mod">
          <ac:chgData name="LUCA ALBINI" userId="S::l.albini3@studenti.unibg.it::9ed6edf3-ae2b-4cfc-abc4-68dd3e0a2a7f" providerId="AD" clId="Web-{38558588-3F68-8979-298F-FA0AC7A5D778}" dt="2024-06-18T13:25:59.080" v="147" actId="20577"/>
          <ac:spMkLst>
            <pc:docMk/>
            <pc:sldMk cId="1858744823" sldId="377"/>
            <ac:spMk id="8" creationId="{C7D2935F-5497-8F8C-7774-E34E9A5735E7}"/>
          </ac:spMkLst>
        </pc:spChg>
        <pc:spChg chg="mod">
          <ac:chgData name="LUCA ALBINI" userId="S::l.albini3@studenti.unibg.it::9ed6edf3-ae2b-4cfc-abc4-68dd3e0a2a7f" providerId="AD" clId="Web-{38558588-3F68-8979-298F-FA0AC7A5D778}" dt="2024-06-18T13:27:35.708" v="227" actId="20577"/>
          <ac:spMkLst>
            <pc:docMk/>
            <pc:sldMk cId="1858744823" sldId="377"/>
            <ac:spMk id="11" creationId="{8C1113D4-78BF-50C0-4EC9-699AC3575077}"/>
          </ac:spMkLst>
        </pc:spChg>
      </pc:sldChg>
      <pc:sldChg chg="modSp">
        <pc:chgData name="LUCA ALBINI" userId="S::l.albini3@studenti.unibg.it::9ed6edf3-ae2b-4cfc-abc4-68dd3e0a2a7f" providerId="AD" clId="Web-{38558588-3F68-8979-298F-FA0AC7A5D778}" dt="2024-06-18T13:22:53.965" v="95" actId="20577"/>
        <pc:sldMkLst>
          <pc:docMk/>
          <pc:sldMk cId="2255287174" sldId="378"/>
        </pc:sldMkLst>
        <pc:spChg chg="mod">
          <ac:chgData name="LUCA ALBINI" userId="S::l.albini3@studenti.unibg.it::9ed6edf3-ae2b-4cfc-abc4-68dd3e0a2a7f" providerId="AD" clId="Web-{38558588-3F68-8979-298F-FA0AC7A5D778}" dt="2024-06-18T13:22:53.965" v="95" actId="20577"/>
          <ac:spMkLst>
            <pc:docMk/>
            <pc:sldMk cId="2255287174" sldId="378"/>
            <ac:spMk id="34" creationId="{4D1699E7-0253-7C52-D97D-93A9EABC0EEC}"/>
          </ac:spMkLst>
        </pc:spChg>
      </pc:sldChg>
      <pc:sldChg chg="modSp">
        <pc:chgData name="LUCA ALBINI" userId="S::l.albini3@studenti.unibg.it::9ed6edf3-ae2b-4cfc-abc4-68dd3e0a2a7f" providerId="AD" clId="Web-{38558588-3F68-8979-298F-FA0AC7A5D778}" dt="2024-06-18T13:23:49.310" v="112" actId="1076"/>
        <pc:sldMkLst>
          <pc:docMk/>
          <pc:sldMk cId="1575453238" sldId="380"/>
        </pc:sldMkLst>
        <pc:spChg chg="mod">
          <ac:chgData name="LUCA ALBINI" userId="S::l.albini3@studenti.unibg.it::9ed6edf3-ae2b-4cfc-abc4-68dd3e0a2a7f" providerId="AD" clId="Web-{38558588-3F68-8979-298F-FA0AC7A5D778}" dt="2024-06-18T13:23:49.310" v="112" actId="1076"/>
          <ac:spMkLst>
            <pc:docMk/>
            <pc:sldMk cId="1575453238" sldId="380"/>
            <ac:spMk id="33" creationId="{AC3B39F8-E118-F33F-1E4C-ECD767D740EA}"/>
          </ac:spMkLst>
        </pc:spChg>
      </pc:sldChg>
      <pc:sldChg chg="modSp">
        <pc:chgData name="LUCA ALBINI" userId="S::l.albini3@studenti.unibg.it::9ed6edf3-ae2b-4cfc-abc4-68dd3e0a2a7f" providerId="AD" clId="Web-{38558588-3F68-8979-298F-FA0AC7A5D778}" dt="2024-06-18T13:25:29.969" v="145" actId="20577"/>
        <pc:sldMkLst>
          <pc:docMk/>
          <pc:sldMk cId="2603406051" sldId="381"/>
        </pc:sldMkLst>
        <pc:spChg chg="mod">
          <ac:chgData name="LUCA ALBINI" userId="S::l.albini3@studenti.unibg.it::9ed6edf3-ae2b-4cfc-abc4-68dd3e0a2a7f" providerId="AD" clId="Web-{38558588-3F68-8979-298F-FA0AC7A5D778}" dt="2024-06-18T13:25:29.969" v="145" actId="20577"/>
          <ac:spMkLst>
            <pc:docMk/>
            <pc:sldMk cId="2603406051" sldId="381"/>
            <ac:spMk id="33" creationId="{33CA4669-4B5E-F688-7F97-D9692896F4D1}"/>
          </ac:spMkLst>
        </pc:spChg>
      </pc:sldChg>
    </pc:docChg>
  </pc:docChgLst>
  <pc:docChgLst>
    <pc:chgData name="ANDREA TRAPLETTI" userId="ff3b3c70-615b-4f2d-886a-18bc8f796d18" providerId="ADAL" clId="{E3A8B279-8424-4585-9D66-FBE4CED78BE3}"/>
    <pc:docChg chg="undo redo custSel addSld delSld modSld sldOrd modMainMaster">
      <pc:chgData name="ANDREA TRAPLETTI" userId="ff3b3c70-615b-4f2d-886a-18bc8f796d18" providerId="ADAL" clId="{E3A8B279-8424-4585-9D66-FBE4CED78BE3}" dt="2024-06-18T13:43:34.887" v="6496" actId="20577"/>
      <pc:docMkLst>
        <pc:docMk/>
      </pc:docMkLst>
      <pc:sldChg chg="addSp delSp modSp mod modTransition modAnim">
        <pc:chgData name="ANDREA TRAPLETTI" userId="ff3b3c70-615b-4f2d-886a-18bc8f796d18" providerId="ADAL" clId="{E3A8B279-8424-4585-9D66-FBE4CED78BE3}" dt="2024-06-17T13:34:22.665" v="1591"/>
        <pc:sldMkLst>
          <pc:docMk/>
          <pc:sldMk cId="3951614649" sldId="256"/>
        </pc:sldMkLst>
        <pc:spChg chg="add mod">
          <ac:chgData name="ANDREA TRAPLETTI" userId="ff3b3c70-615b-4f2d-886a-18bc8f796d18" providerId="ADAL" clId="{E3A8B279-8424-4585-9D66-FBE4CED78BE3}" dt="2024-06-12T13:06:38.002" v="217" actId="20577"/>
          <ac:spMkLst>
            <pc:docMk/>
            <pc:sldMk cId="3951614649" sldId="256"/>
            <ac:spMk id="2" creationId="{44B5489B-0DE9-5F25-2F1B-368FF1787C97}"/>
          </ac:spMkLst>
        </pc:spChg>
        <pc:spChg chg="add mod">
          <ac:chgData name="ANDREA TRAPLETTI" userId="ff3b3c70-615b-4f2d-886a-18bc8f796d18" providerId="ADAL" clId="{E3A8B279-8424-4585-9D66-FBE4CED78BE3}" dt="2024-06-12T12:53:26.765" v="182"/>
          <ac:spMkLst>
            <pc:docMk/>
            <pc:sldMk cId="3951614649" sldId="256"/>
            <ac:spMk id="3" creationId="{7C45BB8F-AC40-5D7C-AF61-D296FC5986F6}"/>
          </ac:spMkLst>
        </pc:spChg>
        <pc:spChg chg="mod">
          <ac:chgData name="ANDREA TRAPLETTI" userId="ff3b3c70-615b-4f2d-886a-18bc8f796d18" providerId="ADAL" clId="{E3A8B279-8424-4585-9D66-FBE4CED78BE3}" dt="2024-06-13T08:59:57.053" v="1085" actId="108"/>
          <ac:spMkLst>
            <pc:docMk/>
            <pc:sldMk cId="3951614649" sldId="256"/>
            <ac:spMk id="6" creationId="{0A7B9FD7-F318-AB75-095F-083A62BAA427}"/>
          </ac:spMkLst>
        </pc:spChg>
        <pc:picChg chg="add mod">
          <ac:chgData name="ANDREA TRAPLETTI" userId="ff3b3c70-615b-4f2d-886a-18bc8f796d18" providerId="ADAL" clId="{E3A8B279-8424-4585-9D66-FBE4CED78BE3}" dt="2024-06-12T12:55:25.221" v="196"/>
          <ac:picMkLst>
            <pc:docMk/>
            <pc:sldMk cId="3951614649" sldId="256"/>
            <ac:picMk id="5" creationId="{2564B90E-6EF3-3876-1C9F-53B09596D896}"/>
          </ac:picMkLst>
        </pc:picChg>
        <pc:picChg chg="del">
          <ac:chgData name="ANDREA TRAPLETTI" userId="ff3b3c70-615b-4f2d-886a-18bc8f796d18" providerId="ADAL" clId="{E3A8B279-8424-4585-9D66-FBE4CED78BE3}" dt="2024-06-12T12:55:24.197" v="195" actId="478"/>
          <ac:picMkLst>
            <pc:docMk/>
            <pc:sldMk cId="3951614649" sldId="256"/>
            <ac:picMk id="6" creationId="{2564B90E-6EF3-3876-1C9F-53B09596D896}"/>
          </ac:picMkLst>
        </pc:picChg>
      </pc:sldChg>
      <pc:sldChg chg="delSp modSp add mod modTransition">
        <pc:chgData name="ANDREA TRAPLETTI" userId="ff3b3c70-615b-4f2d-886a-18bc8f796d18" providerId="ADAL" clId="{E3A8B279-8424-4585-9D66-FBE4CED78BE3}" dt="2024-06-17T13:34:22.665" v="1591"/>
        <pc:sldMkLst>
          <pc:docMk/>
          <pc:sldMk cId="2369103080" sldId="257"/>
        </pc:sldMkLst>
        <pc:spChg chg="mod">
          <ac:chgData name="ANDREA TRAPLETTI" userId="ff3b3c70-615b-4f2d-886a-18bc8f796d18" providerId="ADAL" clId="{E3A8B279-8424-4585-9D66-FBE4CED78BE3}" dt="2024-06-12T12:42:10.640" v="4" actId="123"/>
          <ac:spMkLst>
            <pc:docMk/>
            <pc:sldMk cId="2369103080" sldId="257"/>
            <ac:spMk id="3" creationId="{420B1A23-5F6C-21BF-3E13-EB06F78632CA}"/>
          </ac:spMkLst>
        </pc:spChg>
        <pc:spChg chg="del">
          <ac:chgData name="ANDREA TRAPLETTI" userId="ff3b3c70-615b-4f2d-886a-18bc8f796d18" providerId="ADAL" clId="{E3A8B279-8424-4585-9D66-FBE4CED78BE3}" dt="2024-06-12T12:37:57.849" v="1" actId="478"/>
          <ac:spMkLst>
            <pc:docMk/>
            <pc:sldMk cId="2369103080" sldId="257"/>
            <ac:spMk id="4" creationId="{C3463A64-0BA7-88D5-395E-D9158CB1B3ED}"/>
          </ac:spMkLst>
        </pc:spChg>
        <pc:spChg chg="mod">
          <ac:chgData name="ANDREA TRAPLETTI" userId="ff3b3c70-615b-4f2d-886a-18bc8f796d18" providerId="ADAL" clId="{E3A8B279-8424-4585-9D66-FBE4CED78BE3}" dt="2024-06-12T12:50:33.955" v="144" actId="207"/>
          <ac:spMkLst>
            <pc:docMk/>
            <pc:sldMk cId="2369103080" sldId="257"/>
            <ac:spMk id="5" creationId="{EE1A66B7-4A09-AB92-4486-4867883E2340}"/>
          </ac:spMkLst>
        </pc:spChg>
        <pc:spChg chg="mod">
          <ac:chgData name="ANDREA TRAPLETTI" userId="ff3b3c70-615b-4f2d-886a-18bc8f796d18" providerId="ADAL" clId="{E3A8B279-8424-4585-9D66-FBE4CED78BE3}" dt="2024-06-12T13:31:33.854" v="362" actId="115"/>
          <ac:spMkLst>
            <pc:docMk/>
            <pc:sldMk cId="2369103080" sldId="257"/>
            <ac:spMk id="6" creationId="{D6B40BFC-A87F-40B0-B1AC-973ED1B886BF}"/>
          </ac:spMkLst>
        </pc:spChg>
      </pc:sldChg>
      <pc:sldChg chg="del">
        <pc:chgData name="ANDREA TRAPLETTI" userId="ff3b3c70-615b-4f2d-886a-18bc8f796d18" providerId="ADAL" clId="{E3A8B279-8424-4585-9D66-FBE4CED78BE3}" dt="2024-06-12T12:41:45.912" v="3" actId="47"/>
        <pc:sldMkLst>
          <pc:docMk/>
          <pc:sldMk cId="2235415322" sldId="258"/>
        </pc:sldMkLst>
      </pc:sldChg>
      <pc:sldChg chg="addSp modSp mod modTransition">
        <pc:chgData name="ANDREA TRAPLETTI" userId="ff3b3c70-615b-4f2d-886a-18bc8f796d18" providerId="ADAL" clId="{E3A8B279-8424-4585-9D66-FBE4CED78BE3}" dt="2024-06-17T16:38:53.858" v="6371" actId="20577"/>
        <pc:sldMkLst>
          <pc:docMk/>
          <pc:sldMk cId="2936673766" sldId="258"/>
        </pc:sldMkLst>
        <pc:spChg chg="mod">
          <ac:chgData name="ANDREA TRAPLETTI" userId="ff3b3c70-615b-4f2d-886a-18bc8f796d18" providerId="ADAL" clId="{E3A8B279-8424-4585-9D66-FBE4CED78BE3}" dt="2024-06-17T16:38:53.858" v="6371" actId="20577"/>
          <ac:spMkLst>
            <pc:docMk/>
            <pc:sldMk cId="2936673766" sldId="258"/>
            <ac:spMk id="3" creationId="{420B1A23-5F6C-21BF-3E13-EB06F78632CA}"/>
          </ac:spMkLst>
        </pc:spChg>
        <pc:spChg chg="mod modCrop">
          <ac:chgData name="ANDREA TRAPLETTI" userId="ff3b3c70-615b-4f2d-886a-18bc8f796d18" providerId="ADAL" clId="{E3A8B279-8424-4585-9D66-FBE4CED78BE3}" dt="2024-06-12T13:09:55.817" v="325" actId="732"/>
          <ac:spMkLst>
            <pc:docMk/>
            <pc:sldMk cId="2936673766" sldId="258"/>
            <ac:spMk id="4" creationId="{E127B513-B2B7-EC76-64EA-1A11277E580C}"/>
          </ac:spMkLst>
        </pc:spChg>
        <pc:spChg chg="mod">
          <ac:chgData name="ANDREA TRAPLETTI" userId="ff3b3c70-615b-4f2d-886a-18bc8f796d18" providerId="ADAL" clId="{E3A8B279-8424-4585-9D66-FBE4CED78BE3}" dt="2024-06-12T13:26:23.825" v="352" actId="207"/>
          <ac:spMkLst>
            <pc:docMk/>
            <pc:sldMk cId="2936673766" sldId="258"/>
            <ac:spMk id="7" creationId="{BD20D7C5-7AE1-487E-75CC-4916C0A31553}"/>
          </ac:spMkLst>
        </pc:spChg>
        <pc:spChg chg="mod modCrop">
          <ac:chgData name="ANDREA TRAPLETTI" userId="ff3b3c70-615b-4f2d-886a-18bc8f796d18" providerId="ADAL" clId="{E3A8B279-8424-4585-9D66-FBE4CED78BE3}" dt="2024-06-12T13:19:31.154" v="344" actId="207"/>
          <ac:spMkLst>
            <pc:docMk/>
            <pc:sldMk cId="2936673766" sldId="258"/>
            <ac:spMk id="8" creationId="{9D8BAA07-51B8-3935-FF4E-A6BDAAC4E504}"/>
          </ac:spMkLst>
        </pc:spChg>
        <pc:spChg chg="mod">
          <ac:chgData name="ANDREA TRAPLETTI" userId="ff3b3c70-615b-4f2d-886a-18bc8f796d18" providerId="ADAL" clId="{E3A8B279-8424-4585-9D66-FBE4CED78BE3}" dt="2024-06-12T13:24:36.176" v="350" actId="207"/>
          <ac:spMkLst>
            <pc:docMk/>
            <pc:sldMk cId="2936673766" sldId="258"/>
            <ac:spMk id="9" creationId="{D614B090-4DA7-96E6-8A9F-ACD7D2933C94}"/>
          </ac:spMkLst>
        </pc:spChg>
        <pc:spChg chg="mod">
          <ac:chgData name="ANDREA TRAPLETTI" userId="ff3b3c70-615b-4f2d-886a-18bc8f796d18" providerId="ADAL" clId="{E3A8B279-8424-4585-9D66-FBE4CED78BE3}" dt="2024-06-13T09:06:03.156" v="1088" actId="207"/>
          <ac:spMkLst>
            <pc:docMk/>
            <pc:sldMk cId="2936673766" sldId="258"/>
            <ac:spMk id="16" creationId="{75A424F4-4996-B0AC-8872-6730F9630978}"/>
          </ac:spMkLst>
        </pc:spChg>
        <pc:picChg chg="add mod">
          <ac:chgData name="ANDREA TRAPLETTI" userId="ff3b3c70-615b-4f2d-886a-18bc8f796d18" providerId="ADAL" clId="{E3A8B279-8424-4585-9D66-FBE4CED78BE3}" dt="2024-06-12T13:08:25.603" v="220" actId="962"/>
          <ac:picMkLst>
            <pc:docMk/>
            <pc:sldMk cId="2936673766" sldId="258"/>
            <ac:picMk id="12" creationId="{75F0EF7C-A0C8-9B7E-7705-F42BB0EE4AE0}"/>
          </ac:picMkLst>
        </pc:picChg>
      </pc:sldChg>
      <pc:sldChg chg="add">
        <pc:chgData name="ANDREA TRAPLETTI" userId="ff3b3c70-615b-4f2d-886a-18bc8f796d18" providerId="ADAL" clId="{E3A8B279-8424-4585-9D66-FBE4CED78BE3}" dt="2024-06-12T12:41:44.455" v="2" actId="2890"/>
        <pc:sldMkLst>
          <pc:docMk/>
          <pc:sldMk cId="1310766629" sldId="259"/>
        </pc:sldMkLst>
      </pc:sldChg>
      <pc:sldChg chg="addSp modSp mod modTransition">
        <pc:chgData name="ANDREA TRAPLETTI" userId="ff3b3c70-615b-4f2d-886a-18bc8f796d18" providerId="ADAL" clId="{E3A8B279-8424-4585-9D66-FBE4CED78BE3}" dt="2024-06-17T16:32:05.616" v="6340"/>
        <pc:sldMkLst>
          <pc:docMk/>
          <pc:sldMk cId="1833312439" sldId="259"/>
        </pc:sldMkLst>
        <pc:spChg chg="mod">
          <ac:chgData name="ANDREA TRAPLETTI" userId="ff3b3c70-615b-4f2d-886a-18bc8f796d18" providerId="ADAL" clId="{E3A8B279-8424-4585-9D66-FBE4CED78BE3}" dt="2024-06-12T13:31:49.919" v="364" actId="14100"/>
          <ac:spMkLst>
            <pc:docMk/>
            <pc:sldMk cId="1833312439" sldId="259"/>
            <ac:spMk id="5" creationId="{EE1A66B7-4A09-AB92-4486-4867883E2340}"/>
          </ac:spMkLst>
        </pc:spChg>
        <pc:picChg chg="add mod">
          <ac:chgData name="ANDREA TRAPLETTI" userId="ff3b3c70-615b-4f2d-886a-18bc8f796d18" providerId="ADAL" clId="{E3A8B279-8424-4585-9D66-FBE4CED78BE3}" dt="2024-06-12T13:35:28.369" v="375" actId="1076"/>
          <ac:picMkLst>
            <pc:docMk/>
            <pc:sldMk cId="1833312439" sldId="259"/>
            <ac:picMk id="9" creationId="{4074F32C-4224-428E-C626-BFBF584C3017}"/>
          </ac:picMkLst>
        </pc:picChg>
        <pc:picChg chg="add mod">
          <ac:chgData name="ANDREA TRAPLETTI" userId="ff3b3c70-615b-4f2d-886a-18bc8f796d18" providerId="ADAL" clId="{E3A8B279-8424-4585-9D66-FBE4CED78BE3}" dt="2024-06-12T13:35:41.342" v="378" actId="14100"/>
          <ac:picMkLst>
            <pc:docMk/>
            <pc:sldMk cId="1833312439" sldId="259"/>
            <ac:picMk id="11" creationId="{6FF62719-1B53-C087-8749-F53512525AB0}"/>
          </ac:picMkLst>
        </pc:picChg>
      </pc:sldChg>
      <pc:sldChg chg="addSp delSp modSp add del mod modTransition">
        <pc:chgData name="ANDREA TRAPLETTI" userId="ff3b3c70-615b-4f2d-886a-18bc8f796d18" providerId="ADAL" clId="{E3A8B279-8424-4585-9D66-FBE4CED78BE3}" dt="2024-06-12T12:55:35.260" v="197" actId="2696"/>
        <pc:sldMkLst>
          <pc:docMk/>
          <pc:sldMk cId="539624888" sldId="260"/>
        </pc:sldMkLst>
        <pc:spChg chg="add del mod ord">
          <ac:chgData name="ANDREA TRAPLETTI" userId="ff3b3c70-615b-4f2d-886a-18bc8f796d18" providerId="ADAL" clId="{E3A8B279-8424-4585-9D66-FBE4CED78BE3}" dt="2024-06-12T12:53:23.264" v="181" actId="21"/>
          <ac:spMkLst>
            <pc:docMk/>
            <pc:sldMk cId="539624888" sldId="260"/>
            <ac:spMk id="2" creationId="{44B5489B-0DE9-5F25-2F1B-368FF1787C97}"/>
          </ac:spMkLst>
        </pc:spChg>
        <pc:spChg chg="add del mod">
          <ac:chgData name="ANDREA TRAPLETTI" userId="ff3b3c70-615b-4f2d-886a-18bc8f796d18" providerId="ADAL" clId="{E3A8B279-8424-4585-9D66-FBE4CED78BE3}" dt="2024-06-12T12:53:23.264" v="181" actId="21"/>
          <ac:spMkLst>
            <pc:docMk/>
            <pc:sldMk cId="539624888" sldId="260"/>
            <ac:spMk id="3" creationId="{7C45BB8F-AC40-5D7C-AF61-D296FC5986F6}"/>
          </ac:spMkLst>
        </pc:spChg>
        <pc:picChg chg="del">
          <ac:chgData name="ANDREA TRAPLETTI" userId="ff3b3c70-615b-4f2d-886a-18bc8f796d18" providerId="ADAL" clId="{E3A8B279-8424-4585-9D66-FBE4CED78BE3}" dt="2024-06-12T12:55:21.879" v="194" actId="21"/>
          <ac:picMkLst>
            <pc:docMk/>
            <pc:sldMk cId="539624888" sldId="260"/>
            <ac:picMk id="6" creationId="{2564B90E-6EF3-3876-1C9F-53B09596D896}"/>
          </ac:picMkLst>
        </pc:picChg>
      </pc:sldChg>
      <pc:sldChg chg="delSp del mod ord">
        <pc:chgData name="ANDREA TRAPLETTI" userId="ff3b3c70-615b-4f2d-886a-18bc8f796d18" providerId="ADAL" clId="{E3A8B279-8424-4585-9D66-FBE4CED78BE3}" dt="2024-06-12T12:45:35.671" v="12" actId="47"/>
        <pc:sldMkLst>
          <pc:docMk/>
          <pc:sldMk cId="4161339318" sldId="260"/>
        </pc:sldMkLst>
        <pc:spChg chg="del">
          <ac:chgData name="ANDREA TRAPLETTI" userId="ff3b3c70-615b-4f2d-886a-18bc8f796d18" providerId="ADAL" clId="{E3A8B279-8424-4585-9D66-FBE4CED78BE3}" dt="2024-06-12T12:45:27.550" v="7" actId="478"/>
          <ac:spMkLst>
            <pc:docMk/>
            <pc:sldMk cId="4161339318" sldId="260"/>
            <ac:spMk id="2" creationId="{2A3EDE6B-C144-50FE-8083-6187BA07969F}"/>
          </ac:spMkLst>
        </pc:spChg>
        <pc:spChg chg="del">
          <ac:chgData name="ANDREA TRAPLETTI" userId="ff3b3c70-615b-4f2d-886a-18bc8f796d18" providerId="ADAL" clId="{E3A8B279-8424-4585-9D66-FBE4CED78BE3}" dt="2024-06-12T12:45:29.873" v="8" actId="478"/>
          <ac:spMkLst>
            <pc:docMk/>
            <pc:sldMk cId="4161339318" sldId="260"/>
            <ac:spMk id="3" creationId="{39B87C15-23F9-A6DB-F0AA-E1EEBFB40660}"/>
          </ac:spMkLst>
        </pc:spChg>
      </pc:sldChg>
      <pc:sldChg chg="addSp delSp modSp mod modTransition">
        <pc:chgData name="ANDREA TRAPLETTI" userId="ff3b3c70-615b-4f2d-886a-18bc8f796d18" providerId="ADAL" clId="{E3A8B279-8424-4585-9D66-FBE4CED78BE3}" dt="2024-06-17T16:39:07.841" v="6374" actId="20577"/>
        <pc:sldMkLst>
          <pc:docMk/>
          <pc:sldMk cId="1789728977" sldId="261"/>
        </pc:sldMkLst>
        <pc:spChg chg="del mod">
          <ac:chgData name="ANDREA TRAPLETTI" userId="ff3b3c70-615b-4f2d-886a-18bc8f796d18" providerId="ADAL" clId="{E3A8B279-8424-4585-9D66-FBE4CED78BE3}" dt="2024-06-12T13:58:34.733" v="638" actId="478"/>
          <ac:spMkLst>
            <pc:docMk/>
            <pc:sldMk cId="1789728977" sldId="261"/>
            <ac:spMk id="3" creationId="{420B1A23-5F6C-21BF-3E13-EB06F78632CA}"/>
          </ac:spMkLst>
        </pc:spChg>
        <pc:spChg chg="del">
          <ac:chgData name="ANDREA TRAPLETTI" userId="ff3b3c70-615b-4f2d-886a-18bc8f796d18" providerId="ADAL" clId="{E3A8B279-8424-4585-9D66-FBE4CED78BE3}" dt="2024-06-12T13:58:37.430" v="639" actId="478"/>
          <ac:spMkLst>
            <pc:docMk/>
            <pc:sldMk cId="1789728977" sldId="261"/>
            <ac:spMk id="5" creationId="{EE1A66B7-4A09-AB92-4486-4867883E2340}"/>
          </ac:spMkLst>
        </pc:spChg>
        <pc:spChg chg="mod">
          <ac:chgData name="ANDREA TRAPLETTI" userId="ff3b3c70-615b-4f2d-886a-18bc8f796d18" providerId="ADAL" clId="{E3A8B279-8424-4585-9D66-FBE4CED78BE3}" dt="2024-06-13T09:06:17.710" v="1089" actId="207"/>
          <ac:spMkLst>
            <pc:docMk/>
            <pc:sldMk cId="1789728977" sldId="261"/>
            <ac:spMk id="10" creationId="{46E06629-4B66-2370-8B7A-855385092CDC}"/>
          </ac:spMkLst>
        </pc:spChg>
        <pc:spChg chg="add mod">
          <ac:chgData name="ANDREA TRAPLETTI" userId="ff3b3c70-615b-4f2d-886a-18bc8f796d18" providerId="ADAL" clId="{E3A8B279-8424-4585-9D66-FBE4CED78BE3}" dt="2024-06-12T13:58:38.999" v="640"/>
          <ac:spMkLst>
            <pc:docMk/>
            <pc:sldMk cId="1789728977" sldId="261"/>
            <ac:spMk id="11" creationId="{2C715911-262D-ECB5-EC5E-C9A175E6D082}"/>
          </ac:spMkLst>
        </pc:spChg>
        <pc:spChg chg="add mod">
          <ac:chgData name="ANDREA TRAPLETTI" userId="ff3b3c70-615b-4f2d-886a-18bc8f796d18" providerId="ADAL" clId="{E3A8B279-8424-4585-9D66-FBE4CED78BE3}" dt="2024-06-17T16:39:07.841" v="6374" actId="20577"/>
          <ac:spMkLst>
            <pc:docMk/>
            <pc:sldMk cId="1789728977" sldId="261"/>
            <ac:spMk id="13" creationId="{22A22E5D-55A8-247D-9AA0-2103354084A4}"/>
          </ac:spMkLst>
        </pc:spChg>
      </pc:sldChg>
      <pc:sldChg chg="delSp modSp add del mod ord">
        <pc:chgData name="ANDREA TRAPLETTI" userId="ff3b3c70-615b-4f2d-886a-18bc8f796d18" providerId="ADAL" clId="{E3A8B279-8424-4585-9D66-FBE4CED78BE3}" dt="2024-06-12T12:47:04.695" v="51" actId="2696"/>
        <pc:sldMkLst>
          <pc:docMk/>
          <pc:sldMk cId="2031904372" sldId="261"/>
        </pc:sldMkLst>
        <pc:spChg chg="mod">
          <ac:chgData name="ANDREA TRAPLETTI" userId="ff3b3c70-615b-4f2d-886a-18bc8f796d18" providerId="ADAL" clId="{E3A8B279-8424-4585-9D66-FBE4CED78BE3}" dt="2024-06-12T12:45:43.637" v="22" actId="20577"/>
          <ac:spMkLst>
            <pc:docMk/>
            <pc:sldMk cId="2031904372" sldId="261"/>
            <ac:spMk id="2" creationId="{4FC30ECD-D4DC-F3C7-F129-B1C0D24653E5}"/>
          </ac:spMkLst>
        </pc:spChg>
        <pc:spChg chg="del mod">
          <ac:chgData name="ANDREA TRAPLETTI" userId="ff3b3c70-615b-4f2d-886a-18bc8f796d18" providerId="ADAL" clId="{E3A8B279-8424-4585-9D66-FBE4CED78BE3}" dt="2024-06-12T12:47:02.823" v="50"/>
          <ac:spMkLst>
            <pc:docMk/>
            <pc:sldMk cId="2031904372" sldId="261"/>
            <ac:spMk id="3" creationId="{420B1A23-5F6C-21BF-3E13-EB06F78632CA}"/>
          </ac:spMkLst>
        </pc:spChg>
      </pc:sldChg>
      <pc:sldChg chg="addSp delSp modSp mod modTransition">
        <pc:chgData name="ANDREA TRAPLETTI" userId="ff3b3c70-615b-4f2d-886a-18bc8f796d18" providerId="ADAL" clId="{E3A8B279-8424-4585-9D66-FBE4CED78BE3}" dt="2024-06-17T16:39:12.299" v="6377" actId="20577"/>
        <pc:sldMkLst>
          <pc:docMk/>
          <pc:sldMk cId="3847777351" sldId="262"/>
        </pc:sldMkLst>
        <pc:spChg chg="add mod">
          <ac:chgData name="ANDREA TRAPLETTI" userId="ff3b3c70-615b-4f2d-886a-18bc8f796d18" providerId="ADAL" clId="{E3A8B279-8424-4585-9D66-FBE4CED78BE3}" dt="2024-06-12T13:58:49.262" v="642"/>
          <ac:spMkLst>
            <pc:docMk/>
            <pc:sldMk cId="3847777351" sldId="262"/>
            <ac:spMk id="3" creationId="{19615668-54E5-4F4D-F7C3-8A8CF3BE3BE4}"/>
          </ac:spMkLst>
        </pc:spChg>
        <pc:spChg chg="del">
          <ac:chgData name="ANDREA TRAPLETTI" userId="ff3b3c70-615b-4f2d-886a-18bc8f796d18" providerId="ADAL" clId="{E3A8B279-8424-4585-9D66-FBE4CED78BE3}" dt="2024-06-12T13:58:04.543" v="634" actId="478"/>
          <ac:spMkLst>
            <pc:docMk/>
            <pc:sldMk cId="3847777351" sldId="262"/>
            <ac:spMk id="3" creationId="{420B1A23-5F6C-21BF-3E13-EB06F78632CA}"/>
          </ac:spMkLst>
        </pc:spChg>
        <pc:spChg chg="add mod">
          <ac:chgData name="ANDREA TRAPLETTI" userId="ff3b3c70-615b-4f2d-886a-18bc8f796d18" providerId="ADAL" clId="{E3A8B279-8424-4585-9D66-FBE4CED78BE3}" dt="2024-06-17T16:39:12.299" v="6377" actId="20577"/>
          <ac:spMkLst>
            <pc:docMk/>
            <pc:sldMk cId="3847777351" sldId="262"/>
            <ac:spMk id="4" creationId="{3892884F-BFAA-84EE-571E-16B7D72E90C2}"/>
          </ac:spMkLst>
        </pc:spChg>
        <pc:spChg chg="del">
          <ac:chgData name="ANDREA TRAPLETTI" userId="ff3b3c70-615b-4f2d-886a-18bc8f796d18" providerId="ADAL" clId="{E3A8B279-8424-4585-9D66-FBE4CED78BE3}" dt="2024-06-12T13:58:47.807" v="641" actId="478"/>
          <ac:spMkLst>
            <pc:docMk/>
            <pc:sldMk cId="3847777351" sldId="262"/>
            <ac:spMk id="5" creationId="{EE1A66B7-4A09-AB92-4486-4867883E2340}"/>
          </ac:spMkLst>
        </pc:spChg>
        <pc:spChg chg="add del mod">
          <ac:chgData name="ANDREA TRAPLETTI" userId="ff3b3c70-615b-4f2d-886a-18bc8f796d18" providerId="ADAL" clId="{E3A8B279-8424-4585-9D66-FBE4CED78BE3}" dt="2024-06-12T13:58:47.807" v="641" actId="478"/>
          <ac:spMkLst>
            <pc:docMk/>
            <pc:sldMk cId="3847777351" sldId="262"/>
            <ac:spMk id="7" creationId="{EDB19F3B-4EC2-BA10-D40B-99870B284B1F}"/>
          </ac:spMkLst>
        </pc:spChg>
        <pc:spChg chg="mod">
          <ac:chgData name="ANDREA TRAPLETTI" userId="ff3b3c70-615b-4f2d-886a-18bc8f796d18" providerId="ADAL" clId="{E3A8B279-8424-4585-9D66-FBE4CED78BE3}" dt="2024-06-13T09:06:37.068" v="1090" actId="207"/>
          <ac:spMkLst>
            <pc:docMk/>
            <pc:sldMk cId="3847777351" sldId="262"/>
            <ac:spMk id="18" creationId="{B71A4EB7-DD10-9821-9B73-E29BE42996A5}"/>
          </ac:spMkLst>
        </pc:spChg>
      </pc:sldChg>
      <pc:sldChg chg="addSp delSp modSp mod modTransition">
        <pc:chgData name="ANDREA TRAPLETTI" userId="ff3b3c70-615b-4f2d-886a-18bc8f796d18" providerId="ADAL" clId="{E3A8B279-8424-4585-9D66-FBE4CED78BE3}" dt="2024-06-17T16:39:18.915" v="6380" actId="20577"/>
        <pc:sldMkLst>
          <pc:docMk/>
          <pc:sldMk cId="3065667584" sldId="263"/>
        </pc:sldMkLst>
        <pc:spChg chg="del">
          <ac:chgData name="ANDREA TRAPLETTI" userId="ff3b3c70-615b-4f2d-886a-18bc8f796d18" providerId="ADAL" clId="{E3A8B279-8424-4585-9D66-FBE4CED78BE3}" dt="2024-06-12T13:58:57.583" v="643" actId="478"/>
          <ac:spMkLst>
            <pc:docMk/>
            <pc:sldMk cId="3065667584" sldId="263"/>
            <ac:spMk id="3" creationId="{420B1A23-5F6C-21BF-3E13-EB06F78632CA}"/>
          </ac:spMkLst>
        </pc:spChg>
        <pc:spChg chg="del">
          <ac:chgData name="ANDREA TRAPLETTI" userId="ff3b3c70-615b-4f2d-886a-18bc8f796d18" providerId="ADAL" clId="{E3A8B279-8424-4585-9D66-FBE4CED78BE3}" dt="2024-06-12T13:58:57.583" v="643" actId="478"/>
          <ac:spMkLst>
            <pc:docMk/>
            <pc:sldMk cId="3065667584" sldId="263"/>
            <ac:spMk id="5" creationId="{EE1A66B7-4A09-AB92-4486-4867883E2340}"/>
          </ac:spMkLst>
        </pc:spChg>
        <pc:spChg chg="mod">
          <ac:chgData name="ANDREA TRAPLETTI" userId="ff3b3c70-615b-4f2d-886a-18bc8f796d18" providerId="ADAL" clId="{E3A8B279-8424-4585-9D66-FBE4CED78BE3}" dt="2024-06-13T09:06:43.390" v="1091" actId="207"/>
          <ac:spMkLst>
            <pc:docMk/>
            <pc:sldMk cId="3065667584" sldId="263"/>
            <ac:spMk id="10" creationId="{46E06629-4B66-2370-8B7A-855385092CDC}"/>
          </ac:spMkLst>
        </pc:spChg>
        <pc:spChg chg="add mod">
          <ac:chgData name="ANDREA TRAPLETTI" userId="ff3b3c70-615b-4f2d-886a-18bc8f796d18" providerId="ADAL" clId="{E3A8B279-8424-4585-9D66-FBE4CED78BE3}" dt="2024-06-12T13:58:59.106" v="644"/>
          <ac:spMkLst>
            <pc:docMk/>
            <pc:sldMk cId="3065667584" sldId="263"/>
            <ac:spMk id="11" creationId="{00B37502-3CEC-32B6-0BEE-E6DEFD79098F}"/>
          </ac:spMkLst>
        </pc:spChg>
        <pc:spChg chg="add mod">
          <ac:chgData name="ANDREA TRAPLETTI" userId="ff3b3c70-615b-4f2d-886a-18bc8f796d18" providerId="ADAL" clId="{E3A8B279-8424-4585-9D66-FBE4CED78BE3}" dt="2024-06-17T16:39:18.915" v="6380" actId="20577"/>
          <ac:spMkLst>
            <pc:docMk/>
            <pc:sldMk cId="3065667584" sldId="263"/>
            <ac:spMk id="13" creationId="{24A3F37F-509D-722C-0D25-5218C8D69CDA}"/>
          </ac:spMkLst>
        </pc:spChg>
      </pc:sldChg>
      <pc:sldChg chg="addSp delSp modSp add del mod modTransition">
        <pc:chgData name="ANDREA TRAPLETTI" userId="ff3b3c70-615b-4f2d-886a-18bc8f796d18" providerId="ADAL" clId="{E3A8B279-8424-4585-9D66-FBE4CED78BE3}" dt="2024-06-17T16:34:28.567" v="6354"/>
        <pc:sldMkLst>
          <pc:docMk/>
          <pc:sldMk cId="2239099334" sldId="264"/>
        </pc:sldMkLst>
        <pc:spChg chg="del">
          <ac:chgData name="ANDREA TRAPLETTI" userId="ff3b3c70-615b-4f2d-886a-18bc8f796d18" providerId="ADAL" clId="{E3A8B279-8424-4585-9D66-FBE4CED78BE3}" dt="2024-06-12T13:36:10.199" v="381" actId="478"/>
          <ac:spMkLst>
            <pc:docMk/>
            <pc:sldMk cId="2239099334" sldId="264"/>
            <ac:spMk id="4" creationId="{16AC4B15-8B3A-50F0-6D68-094D45F510CD}"/>
          </ac:spMkLst>
        </pc:spChg>
        <pc:spChg chg="del">
          <ac:chgData name="ANDREA TRAPLETTI" userId="ff3b3c70-615b-4f2d-886a-18bc8f796d18" providerId="ADAL" clId="{E3A8B279-8424-4585-9D66-FBE4CED78BE3}" dt="2024-06-12T13:36:05.374" v="380" actId="478"/>
          <ac:spMkLst>
            <pc:docMk/>
            <pc:sldMk cId="2239099334" sldId="264"/>
            <ac:spMk id="5" creationId="{EE1A66B7-4A09-AB92-4486-4867883E2340}"/>
          </ac:spMkLst>
        </pc:spChg>
        <pc:spChg chg="add mod">
          <ac:chgData name="ANDREA TRAPLETTI" userId="ff3b3c70-615b-4f2d-886a-18bc8f796d18" providerId="ADAL" clId="{E3A8B279-8424-4585-9D66-FBE4CED78BE3}" dt="2024-06-12T13:40:37.205" v="424" actId="14100"/>
          <ac:spMkLst>
            <pc:docMk/>
            <pc:sldMk cId="2239099334" sldId="264"/>
            <ac:spMk id="6" creationId="{C88EF8F5-AB5E-6BEE-210B-224454D2D50B}"/>
          </ac:spMkLst>
        </pc:spChg>
        <pc:spChg chg="add del mod">
          <ac:chgData name="ANDREA TRAPLETTI" userId="ff3b3c70-615b-4f2d-886a-18bc8f796d18" providerId="ADAL" clId="{E3A8B279-8424-4585-9D66-FBE4CED78BE3}" dt="2024-06-12T13:38:49.700" v="395"/>
          <ac:spMkLst>
            <pc:docMk/>
            <pc:sldMk cId="2239099334" sldId="264"/>
            <ac:spMk id="7" creationId="{CE09F5A0-F8FA-A14C-7DFB-5600AB960502}"/>
          </ac:spMkLst>
        </pc:spChg>
        <pc:spChg chg="add del mod">
          <ac:chgData name="ANDREA TRAPLETTI" userId="ff3b3c70-615b-4f2d-886a-18bc8f796d18" providerId="ADAL" clId="{E3A8B279-8424-4585-9D66-FBE4CED78BE3}" dt="2024-06-12T13:39:41.248" v="413" actId="478"/>
          <ac:spMkLst>
            <pc:docMk/>
            <pc:sldMk cId="2239099334" sldId="264"/>
            <ac:spMk id="8" creationId="{E81D7F8B-1019-7F2A-E143-286A3FF47FBE}"/>
          </ac:spMkLst>
        </pc:spChg>
        <pc:spChg chg="mod">
          <ac:chgData name="ANDREA TRAPLETTI" userId="ff3b3c70-615b-4f2d-886a-18bc8f796d18" providerId="ADAL" clId="{E3A8B279-8424-4585-9D66-FBE4CED78BE3}" dt="2024-06-12T13:44:49.554" v="441" actId="20577"/>
          <ac:spMkLst>
            <pc:docMk/>
            <pc:sldMk cId="2239099334" sldId="264"/>
            <ac:spMk id="12" creationId="{22ABEBA5-E2F9-850C-AF97-C2626B5C4436}"/>
          </ac:spMkLst>
        </pc:spChg>
        <pc:spChg chg="del mod">
          <ac:chgData name="ANDREA TRAPLETTI" userId="ff3b3c70-615b-4f2d-886a-18bc8f796d18" providerId="ADAL" clId="{E3A8B279-8424-4585-9D66-FBE4CED78BE3}" dt="2024-06-12T13:44:41.444" v="440"/>
          <ac:spMkLst>
            <pc:docMk/>
            <pc:sldMk cId="2239099334" sldId="264"/>
            <ac:spMk id="14" creationId="{7A6D680E-561A-82BD-D1A0-D2DBD1544A39}"/>
          </ac:spMkLst>
        </pc:spChg>
        <pc:picChg chg="add mod">
          <ac:chgData name="ANDREA TRAPLETTI" userId="ff3b3c70-615b-4f2d-886a-18bc8f796d18" providerId="ADAL" clId="{E3A8B279-8424-4585-9D66-FBE4CED78BE3}" dt="2024-06-12T13:40:24.608" v="422" actId="1076"/>
          <ac:picMkLst>
            <pc:docMk/>
            <pc:sldMk cId="2239099334" sldId="264"/>
            <ac:picMk id="3" creationId="{45E92ACD-E5A2-26CA-7D43-AFBE7224C58A}"/>
          </ac:picMkLst>
        </pc:picChg>
        <pc:picChg chg="del mod">
          <ac:chgData name="ANDREA TRAPLETTI" userId="ff3b3c70-615b-4f2d-886a-18bc8f796d18" providerId="ADAL" clId="{E3A8B279-8424-4585-9D66-FBE4CED78BE3}" dt="2024-06-12T13:36:30.096" v="386" actId="478"/>
          <ac:picMkLst>
            <pc:docMk/>
            <pc:sldMk cId="2239099334" sldId="264"/>
            <ac:picMk id="9" creationId="{4074F32C-4224-428E-C626-BFBF584C3017}"/>
          </ac:picMkLst>
        </pc:picChg>
        <pc:picChg chg="add mod">
          <ac:chgData name="ANDREA TRAPLETTI" userId="ff3b3c70-615b-4f2d-886a-18bc8f796d18" providerId="ADAL" clId="{E3A8B279-8424-4585-9D66-FBE4CED78BE3}" dt="2024-06-12T13:52:30.423" v="477" actId="14826"/>
          <ac:picMkLst>
            <pc:docMk/>
            <pc:sldMk cId="2239099334" sldId="264"/>
            <ac:picMk id="10" creationId="{692D3683-9A06-3106-1B11-229AD414FFE2}"/>
          </ac:picMkLst>
        </pc:picChg>
        <pc:picChg chg="mod">
          <ac:chgData name="ANDREA TRAPLETTI" userId="ff3b3c70-615b-4f2d-886a-18bc8f796d18" providerId="ADAL" clId="{E3A8B279-8424-4585-9D66-FBE4CED78BE3}" dt="2024-06-12T13:40:29.550" v="423" actId="1076"/>
          <ac:picMkLst>
            <pc:docMk/>
            <pc:sldMk cId="2239099334" sldId="264"/>
            <ac:picMk id="11" creationId="{6FF62719-1B53-C087-8749-F53512525AB0}"/>
          </ac:picMkLst>
        </pc:picChg>
        <pc:picChg chg="add mod">
          <ac:chgData name="ANDREA TRAPLETTI" userId="ff3b3c70-615b-4f2d-886a-18bc8f796d18" providerId="ADAL" clId="{E3A8B279-8424-4585-9D66-FBE4CED78BE3}" dt="2024-06-12T13:52:36.268" v="478" actId="14826"/>
          <ac:picMkLst>
            <pc:docMk/>
            <pc:sldMk cId="2239099334" sldId="264"/>
            <ac:picMk id="13" creationId="{0A74E986-3982-59CD-5237-2159E4AD2D5B}"/>
          </ac:picMkLst>
        </pc:picChg>
        <pc:picChg chg="add del mod">
          <ac:chgData name="ANDREA TRAPLETTI" userId="ff3b3c70-615b-4f2d-886a-18bc8f796d18" providerId="ADAL" clId="{E3A8B279-8424-4585-9D66-FBE4CED78BE3}" dt="2024-06-12T13:52:37.903" v="479" actId="478"/>
          <ac:picMkLst>
            <pc:docMk/>
            <pc:sldMk cId="2239099334" sldId="264"/>
            <ac:picMk id="15" creationId="{CA429C3F-22D3-290B-D918-F14130BB1AEF}"/>
          </ac:picMkLst>
        </pc:picChg>
        <pc:picChg chg="add del mod">
          <ac:chgData name="ANDREA TRAPLETTI" userId="ff3b3c70-615b-4f2d-886a-18bc8f796d18" providerId="ADAL" clId="{E3A8B279-8424-4585-9D66-FBE4CED78BE3}" dt="2024-06-12T13:52:17.259" v="475" actId="478"/>
          <ac:picMkLst>
            <pc:docMk/>
            <pc:sldMk cId="2239099334" sldId="264"/>
            <ac:picMk id="17" creationId="{A4DC3551-A894-56D9-7302-8E5A523CD608}"/>
          </ac:picMkLst>
        </pc:picChg>
      </pc:sldChg>
      <pc:sldChg chg="addSp delSp modSp mod modTransition">
        <pc:chgData name="ANDREA TRAPLETTI" userId="ff3b3c70-615b-4f2d-886a-18bc8f796d18" providerId="ADAL" clId="{E3A8B279-8424-4585-9D66-FBE4CED78BE3}" dt="2024-06-17T16:39:32.028" v="6385" actId="20577"/>
        <pc:sldMkLst>
          <pc:docMk/>
          <pc:sldMk cId="2977976144" sldId="265"/>
        </pc:sldMkLst>
        <pc:spChg chg="del">
          <ac:chgData name="ANDREA TRAPLETTI" userId="ff3b3c70-615b-4f2d-886a-18bc8f796d18" providerId="ADAL" clId="{E3A8B279-8424-4585-9D66-FBE4CED78BE3}" dt="2024-06-12T13:59:06.146" v="645" actId="478"/>
          <ac:spMkLst>
            <pc:docMk/>
            <pc:sldMk cId="2977976144" sldId="265"/>
            <ac:spMk id="3" creationId="{420B1A23-5F6C-21BF-3E13-EB06F78632CA}"/>
          </ac:spMkLst>
        </pc:spChg>
        <pc:spChg chg="del">
          <ac:chgData name="ANDREA TRAPLETTI" userId="ff3b3c70-615b-4f2d-886a-18bc8f796d18" providerId="ADAL" clId="{E3A8B279-8424-4585-9D66-FBE4CED78BE3}" dt="2024-06-12T13:59:06.146" v="645" actId="478"/>
          <ac:spMkLst>
            <pc:docMk/>
            <pc:sldMk cId="2977976144" sldId="265"/>
            <ac:spMk id="5" creationId="{EE1A66B7-4A09-AB92-4486-4867883E2340}"/>
          </ac:spMkLst>
        </pc:spChg>
        <pc:spChg chg="add mod">
          <ac:chgData name="ANDREA TRAPLETTI" userId="ff3b3c70-615b-4f2d-886a-18bc8f796d18" providerId="ADAL" clId="{E3A8B279-8424-4585-9D66-FBE4CED78BE3}" dt="2024-06-12T13:59:08.026" v="646"/>
          <ac:spMkLst>
            <pc:docMk/>
            <pc:sldMk cId="2977976144" sldId="265"/>
            <ac:spMk id="9" creationId="{DFC180AB-E4AC-7599-03C6-ABC3DD872C09}"/>
          </ac:spMkLst>
        </pc:spChg>
        <pc:spChg chg="add mod">
          <ac:chgData name="ANDREA TRAPLETTI" userId="ff3b3c70-615b-4f2d-886a-18bc8f796d18" providerId="ADAL" clId="{E3A8B279-8424-4585-9D66-FBE4CED78BE3}" dt="2024-06-17T16:39:32.028" v="6385" actId="20577"/>
          <ac:spMkLst>
            <pc:docMk/>
            <pc:sldMk cId="2977976144" sldId="265"/>
            <ac:spMk id="10" creationId="{87EF786D-05CC-F313-B31E-04FDAE884959}"/>
          </ac:spMkLst>
        </pc:spChg>
        <pc:spChg chg="mod">
          <ac:chgData name="ANDREA TRAPLETTI" userId="ff3b3c70-615b-4f2d-886a-18bc8f796d18" providerId="ADAL" clId="{E3A8B279-8424-4585-9D66-FBE4CED78BE3}" dt="2024-06-13T09:06:50.502" v="1092" actId="207"/>
          <ac:spMkLst>
            <pc:docMk/>
            <pc:sldMk cId="2977976144" sldId="265"/>
            <ac:spMk id="13" creationId="{58631BDE-4F8E-28F7-4454-CD08430C2143}"/>
          </ac:spMkLst>
        </pc:spChg>
      </pc:sldChg>
      <pc:sldChg chg="modSp add del mod">
        <pc:chgData name="ANDREA TRAPLETTI" userId="ff3b3c70-615b-4f2d-886a-18bc8f796d18" providerId="ADAL" clId="{E3A8B279-8424-4585-9D66-FBE4CED78BE3}" dt="2024-06-12T13:47:07.241" v="456" actId="2696"/>
        <pc:sldMkLst>
          <pc:docMk/>
          <pc:sldMk cId="3304257617" sldId="266"/>
        </pc:sldMkLst>
        <pc:picChg chg="mod modCrop">
          <ac:chgData name="ANDREA TRAPLETTI" userId="ff3b3c70-615b-4f2d-886a-18bc8f796d18" providerId="ADAL" clId="{E3A8B279-8424-4585-9D66-FBE4CED78BE3}" dt="2024-06-12T13:47:02.035" v="455" actId="14100"/>
          <ac:picMkLst>
            <pc:docMk/>
            <pc:sldMk cId="3304257617" sldId="266"/>
            <ac:picMk id="3" creationId="{45E92ACD-E5A2-26CA-7D43-AFBE7224C58A}"/>
          </ac:picMkLst>
        </pc:picChg>
        <pc:picChg chg="mod modCrop">
          <ac:chgData name="ANDREA TRAPLETTI" userId="ff3b3c70-615b-4f2d-886a-18bc8f796d18" providerId="ADAL" clId="{E3A8B279-8424-4585-9D66-FBE4CED78BE3}" dt="2024-06-12T13:46:52.944" v="453" actId="18131"/>
          <ac:picMkLst>
            <pc:docMk/>
            <pc:sldMk cId="3304257617" sldId="266"/>
            <ac:picMk id="11" creationId="{6FF62719-1B53-C087-8749-F53512525AB0}"/>
          </ac:picMkLst>
        </pc:picChg>
      </pc:sldChg>
      <pc:sldChg chg="addSp delSp modSp add mod modTransition">
        <pc:chgData name="ANDREA TRAPLETTI" userId="ff3b3c70-615b-4f2d-886a-18bc8f796d18" providerId="ADAL" clId="{E3A8B279-8424-4585-9D66-FBE4CED78BE3}" dt="2024-06-17T13:34:22.665" v="1591"/>
        <pc:sldMkLst>
          <pc:docMk/>
          <pc:sldMk cId="3604379265" sldId="266"/>
        </pc:sldMkLst>
        <pc:spChg chg="mod">
          <ac:chgData name="ANDREA TRAPLETTI" userId="ff3b3c70-615b-4f2d-886a-18bc8f796d18" providerId="ADAL" clId="{E3A8B279-8424-4585-9D66-FBE4CED78BE3}" dt="2024-06-12T13:50:33.760" v="468" actId="20577"/>
          <ac:spMkLst>
            <pc:docMk/>
            <pc:sldMk cId="3604379265" sldId="266"/>
            <ac:spMk id="12" creationId="{22ABEBA5-E2F9-850C-AF97-C2626B5C4436}"/>
          </ac:spMkLst>
        </pc:spChg>
        <pc:picChg chg="mod">
          <ac:chgData name="ANDREA TRAPLETTI" userId="ff3b3c70-615b-4f2d-886a-18bc8f796d18" providerId="ADAL" clId="{E3A8B279-8424-4585-9D66-FBE4CED78BE3}" dt="2024-06-12T13:48:57.935" v="466" actId="14826"/>
          <ac:picMkLst>
            <pc:docMk/>
            <pc:sldMk cId="3604379265" sldId="266"/>
            <ac:picMk id="3" creationId="{45E92ACD-E5A2-26CA-7D43-AFBE7224C58A}"/>
          </ac:picMkLst>
        </pc:picChg>
        <pc:picChg chg="add del mod">
          <ac:chgData name="ANDREA TRAPLETTI" userId="ff3b3c70-615b-4f2d-886a-18bc8f796d18" providerId="ADAL" clId="{E3A8B279-8424-4585-9D66-FBE4CED78BE3}" dt="2024-06-12T13:49:00.007" v="467" actId="478"/>
          <ac:picMkLst>
            <pc:docMk/>
            <pc:sldMk cId="3604379265" sldId="266"/>
            <ac:picMk id="4" creationId="{BF483D80-58A3-2CEF-F321-A80D73C57D92}"/>
          </ac:picMkLst>
        </pc:picChg>
        <pc:picChg chg="mod modCrop">
          <ac:chgData name="ANDREA TRAPLETTI" userId="ff3b3c70-615b-4f2d-886a-18bc8f796d18" providerId="ADAL" clId="{E3A8B279-8424-4585-9D66-FBE4CED78BE3}" dt="2024-06-12T13:48:46.557" v="465" actId="14826"/>
          <ac:picMkLst>
            <pc:docMk/>
            <pc:sldMk cId="3604379265" sldId="266"/>
            <ac:picMk id="11" creationId="{6FF62719-1B53-C087-8749-F53512525AB0}"/>
          </ac:picMkLst>
        </pc:picChg>
      </pc:sldChg>
      <pc:sldChg chg="modSp mod modTransition">
        <pc:chgData name="ANDREA TRAPLETTI" userId="ff3b3c70-615b-4f2d-886a-18bc8f796d18" providerId="ADAL" clId="{E3A8B279-8424-4585-9D66-FBE4CED78BE3}" dt="2024-06-17T13:34:22.665" v="1591"/>
        <pc:sldMkLst>
          <pc:docMk/>
          <pc:sldMk cId="3857103057" sldId="267"/>
        </pc:sldMkLst>
        <pc:spChg chg="mod">
          <ac:chgData name="ANDREA TRAPLETTI" userId="ff3b3c70-615b-4f2d-886a-18bc8f796d18" providerId="ADAL" clId="{E3A8B279-8424-4585-9D66-FBE4CED78BE3}" dt="2024-06-12T16:11:34.947" v="745" actId="20577"/>
          <ac:spMkLst>
            <pc:docMk/>
            <pc:sldMk cId="3857103057" sldId="267"/>
            <ac:spMk id="3" creationId="{420B1A23-5F6C-21BF-3E13-EB06F78632CA}"/>
          </ac:spMkLst>
        </pc:spChg>
        <pc:spChg chg="mod">
          <ac:chgData name="ANDREA TRAPLETTI" userId="ff3b3c70-615b-4f2d-886a-18bc8f796d18" providerId="ADAL" clId="{E3A8B279-8424-4585-9D66-FBE4CED78BE3}" dt="2024-06-12T14:11:26.456" v="682" actId="14100"/>
          <ac:spMkLst>
            <pc:docMk/>
            <pc:sldMk cId="3857103057" sldId="267"/>
            <ac:spMk id="5" creationId="{EE1A66B7-4A09-AB92-4486-4867883E2340}"/>
          </ac:spMkLst>
        </pc:spChg>
        <pc:spChg chg="mod">
          <ac:chgData name="ANDREA TRAPLETTI" userId="ff3b3c70-615b-4f2d-886a-18bc8f796d18" providerId="ADAL" clId="{E3A8B279-8424-4585-9D66-FBE4CED78BE3}" dt="2024-06-12T16:12:03.413" v="755" actId="20577"/>
          <ac:spMkLst>
            <pc:docMk/>
            <pc:sldMk cId="3857103057" sldId="267"/>
            <ac:spMk id="11" creationId="{F29ECACF-2512-7456-6AEC-59E5688A5903}"/>
          </ac:spMkLst>
        </pc:spChg>
        <pc:picChg chg="mod">
          <ac:chgData name="ANDREA TRAPLETTI" userId="ff3b3c70-615b-4f2d-886a-18bc8f796d18" providerId="ADAL" clId="{E3A8B279-8424-4585-9D66-FBE4CED78BE3}" dt="2024-06-12T14:11:48.619" v="685"/>
          <ac:picMkLst>
            <pc:docMk/>
            <pc:sldMk cId="3857103057" sldId="267"/>
            <ac:picMk id="7" creationId="{86131CCA-F21E-4AC2-EACC-A287F1222250}"/>
          </ac:picMkLst>
        </pc:picChg>
      </pc:sldChg>
      <pc:sldChg chg="modTransition">
        <pc:chgData name="ANDREA TRAPLETTI" userId="ff3b3c70-615b-4f2d-886a-18bc8f796d18" providerId="ADAL" clId="{E3A8B279-8424-4585-9D66-FBE4CED78BE3}" dt="2024-06-17T16:33:59.576" v="6349"/>
        <pc:sldMkLst>
          <pc:docMk/>
          <pc:sldMk cId="1325805234" sldId="268"/>
        </pc:sldMkLst>
      </pc:sldChg>
      <pc:sldChg chg="addSp delSp modSp add mod modTransition">
        <pc:chgData name="ANDREA TRAPLETTI" userId="ff3b3c70-615b-4f2d-886a-18bc8f796d18" providerId="ADAL" clId="{E3A8B279-8424-4585-9D66-FBE4CED78BE3}" dt="2024-06-17T13:34:22.665" v="1591"/>
        <pc:sldMkLst>
          <pc:docMk/>
          <pc:sldMk cId="4195485603" sldId="269"/>
        </pc:sldMkLst>
        <pc:spChg chg="mod">
          <ac:chgData name="ANDREA TRAPLETTI" userId="ff3b3c70-615b-4f2d-886a-18bc8f796d18" providerId="ADAL" clId="{E3A8B279-8424-4585-9D66-FBE4CED78BE3}" dt="2024-06-12T14:00:27.226" v="657" actId="20577"/>
          <ac:spMkLst>
            <pc:docMk/>
            <pc:sldMk cId="4195485603" sldId="269"/>
            <ac:spMk id="2" creationId="{4FC30ECD-D4DC-F3C7-F129-B1C0D24653E5}"/>
          </ac:spMkLst>
        </pc:spChg>
        <pc:spChg chg="del">
          <ac:chgData name="ANDREA TRAPLETTI" userId="ff3b3c70-615b-4f2d-886a-18bc8f796d18" providerId="ADAL" clId="{E3A8B279-8424-4585-9D66-FBE4CED78BE3}" dt="2024-06-12T14:00:39.877" v="659" actId="478"/>
          <ac:spMkLst>
            <pc:docMk/>
            <pc:sldMk cId="4195485603" sldId="269"/>
            <ac:spMk id="3" creationId="{420B1A23-5F6C-21BF-3E13-EB06F78632CA}"/>
          </ac:spMkLst>
        </pc:spChg>
        <pc:spChg chg="del">
          <ac:chgData name="ANDREA TRAPLETTI" userId="ff3b3c70-615b-4f2d-886a-18bc8f796d18" providerId="ADAL" clId="{E3A8B279-8424-4585-9D66-FBE4CED78BE3}" dt="2024-06-12T14:00:34.542" v="658" actId="478"/>
          <ac:spMkLst>
            <pc:docMk/>
            <pc:sldMk cId="4195485603" sldId="269"/>
            <ac:spMk id="5" creationId="{EE1A66B7-4A09-AB92-4486-4867883E2340}"/>
          </ac:spMkLst>
        </pc:spChg>
        <pc:picChg chg="add mod">
          <ac:chgData name="ANDREA TRAPLETTI" userId="ff3b3c70-615b-4f2d-886a-18bc8f796d18" providerId="ADAL" clId="{E3A8B279-8424-4585-9D66-FBE4CED78BE3}" dt="2024-06-12T14:01:00.983" v="664" actId="1076"/>
          <ac:picMkLst>
            <pc:docMk/>
            <pc:sldMk cId="4195485603" sldId="269"/>
            <ac:picMk id="6" creationId="{27400BA4-7348-0BEA-F5E8-F3DE9DA52087}"/>
          </ac:picMkLst>
        </pc:picChg>
      </pc:sldChg>
      <pc:sldChg chg="addSp delSp modSp mod modTransition">
        <pc:chgData name="ANDREA TRAPLETTI" userId="ff3b3c70-615b-4f2d-886a-18bc8f796d18" providerId="ADAL" clId="{E3A8B279-8424-4585-9D66-FBE4CED78BE3}" dt="2024-06-17T13:34:22.665" v="1591"/>
        <pc:sldMkLst>
          <pc:docMk/>
          <pc:sldMk cId="2838947963" sldId="270"/>
        </pc:sldMkLst>
        <pc:spChg chg="del">
          <ac:chgData name="ANDREA TRAPLETTI" userId="ff3b3c70-615b-4f2d-886a-18bc8f796d18" providerId="ADAL" clId="{E3A8B279-8424-4585-9D66-FBE4CED78BE3}" dt="2024-06-12T14:27:27.080" v="737" actId="478"/>
          <ac:spMkLst>
            <pc:docMk/>
            <pc:sldMk cId="2838947963" sldId="270"/>
            <ac:spMk id="3" creationId="{4183B3E4-0BF4-C904-72F7-6FC853BB1D5C}"/>
          </ac:spMkLst>
        </pc:spChg>
        <pc:spChg chg="mod">
          <ac:chgData name="ANDREA TRAPLETTI" userId="ff3b3c70-615b-4f2d-886a-18bc8f796d18" providerId="ADAL" clId="{E3A8B279-8424-4585-9D66-FBE4CED78BE3}" dt="2024-06-12T14:15:47.613" v="689" actId="20577"/>
          <ac:spMkLst>
            <pc:docMk/>
            <pc:sldMk cId="2838947963" sldId="270"/>
            <ac:spMk id="3" creationId="{420B1A23-5F6C-21BF-3E13-EB06F78632CA}"/>
          </ac:spMkLst>
        </pc:spChg>
        <pc:spChg chg="del">
          <ac:chgData name="ANDREA TRAPLETTI" userId="ff3b3c70-615b-4f2d-886a-18bc8f796d18" providerId="ADAL" clId="{E3A8B279-8424-4585-9D66-FBE4CED78BE3}" dt="2024-06-12T14:23:43.485" v="693" actId="478"/>
          <ac:spMkLst>
            <pc:docMk/>
            <pc:sldMk cId="2838947963" sldId="270"/>
            <ac:spMk id="3" creationId="{BB5906F8-F151-739C-401A-2EAB7C6FAC67}"/>
          </ac:spMkLst>
        </pc:spChg>
        <pc:spChg chg="mod">
          <ac:chgData name="ANDREA TRAPLETTI" userId="ff3b3c70-615b-4f2d-886a-18bc8f796d18" providerId="ADAL" clId="{E3A8B279-8424-4585-9D66-FBE4CED78BE3}" dt="2024-06-12T14:21:31.100" v="690" actId="14100"/>
          <ac:spMkLst>
            <pc:docMk/>
            <pc:sldMk cId="2838947963" sldId="270"/>
            <ac:spMk id="5" creationId="{EE1A66B7-4A09-AB92-4486-4867883E2340}"/>
          </ac:spMkLst>
        </pc:spChg>
        <pc:spChg chg="del mod">
          <ac:chgData name="ANDREA TRAPLETTI" userId="ff3b3c70-615b-4f2d-886a-18bc8f796d18" providerId="ADAL" clId="{E3A8B279-8424-4585-9D66-FBE4CED78BE3}" dt="2024-06-12T14:27:26.126" v="734" actId="478"/>
          <ac:spMkLst>
            <pc:docMk/>
            <pc:sldMk cId="2838947963" sldId="270"/>
            <ac:spMk id="6" creationId="{AE5025AA-64B6-B55F-1C2D-86B9FDA44DF6}"/>
          </ac:spMkLst>
        </pc:spChg>
        <pc:spChg chg="add mod">
          <ac:chgData name="ANDREA TRAPLETTI" userId="ff3b3c70-615b-4f2d-886a-18bc8f796d18" providerId="ADAL" clId="{E3A8B279-8424-4585-9D66-FBE4CED78BE3}" dt="2024-06-12T14:23:20.731" v="692" actId="1076"/>
          <ac:spMkLst>
            <pc:docMk/>
            <pc:sldMk cId="2838947963" sldId="270"/>
            <ac:spMk id="9" creationId="{BB5906F8-F151-739C-401A-2EAB7C6FAC67}"/>
          </ac:spMkLst>
        </pc:spChg>
        <pc:spChg chg="add mod">
          <ac:chgData name="ANDREA TRAPLETTI" userId="ff3b3c70-615b-4f2d-886a-18bc8f796d18" providerId="ADAL" clId="{E3A8B279-8424-4585-9D66-FBE4CED78BE3}" dt="2024-06-12T14:26:32.135" v="724" actId="14100"/>
          <ac:spMkLst>
            <pc:docMk/>
            <pc:sldMk cId="2838947963" sldId="270"/>
            <ac:spMk id="11" creationId="{D59A083C-07EE-F752-38B7-B45C2C23C4E8}"/>
          </ac:spMkLst>
        </pc:spChg>
        <pc:spChg chg="add del mod">
          <ac:chgData name="ANDREA TRAPLETTI" userId="ff3b3c70-615b-4f2d-886a-18bc8f796d18" providerId="ADAL" clId="{E3A8B279-8424-4585-9D66-FBE4CED78BE3}" dt="2024-06-12T14:24:05.879" v="697" actId="478"/>
          <ac:spMkLst>
            <pc:docMk/>
            <pc:sldMk cId="2838947963" sldId="270"/>
            <ac:spMk id="12" creationId="{D300BD66-F19F-E4B2-DC74-7D703A8D2EE2}"/>
          </ac:spMkLst>
        </pc:spChg>
        <pc:spChg chg="add mod">
          <ac:chgData name="ANDREA TRAPLETTI" userId="ff3b3c70-615b-4f2d-886a-18bc8f796d18" providerId="ADAL" clId="{E3A8B279-8424-4585-9D66-FBE4CED78BE3}" dt="2024-06-12T14:24:58.604" v="710" actId="20577"/>
          <ac:spMkLst>
            <pc:docMk/>
            <pc:sldMk cId="2838947963" sldId="270"/>
            <ac:spMk id="13" creationId="{68296EE9-F993-E2E0-D71A-5D5FB3A84F73}"/>
          </ac:spMkLst>
        </pc:spChg>
        <pc:spChg chg="mod">
          <ac:chgData name="ANDREA TRAPLETTI" userId="ff3b3c70-615b-4f2d-886a-18bc8f796d18" providerId="ADAL" clId="{E3A8B279-8424-4585-9D66-FBE4CED78BE3}" dt="2024-06-12T14:26:44.266" v="726" actId="1076"/>
          <ac:spMkLst>
            <pc:docMk/>
            <pc:sldMk cId="2838947963" sldId="270"/>
            <ac:spMk id="14" creationId="{30AC1F67-FD18-5881-B640-DE4F681644E8}"/>
          </ac:spMkLst>
        </pc:spChg>
        <pc:spChg chg="add del mod">
          <ac:chgData name="ANDREA TRAPLETTI" userId="ff3b3c70-615b-4f2d-886a-18bc8f796d18" providerId="ADAL" clId="{E3A8B279-8424-4585-9D66-FBE4CED78BE3}" dt="2024-06-12T14:25:47.230" v="716" actId="478"/>
          <ac:spMkLst>
            <pc:docMk/>
            <pc:sldMk cId="2838947963" sldId="270"/>
            <ac:spMk id="15" creationId="{E684C87B-29C8-A046-A56D-A1AD35C924A1}"/>
          </ac:spMkLst>
        </pc:spChg>
        <pc:spChg chg="add del mod">
          <ac:chgData name="ANDREA TRAPLETTI" userId="ff3b3c70-615b-4f2d-886a-18bc8f796d18" providerId="ADAL" clId="{E3A8B279-8424-4585-9D66-FBE4CED78BE3}" dt="2024-06-12T14:25:49.074" v="717" actId="478"/>
          <ac:spMkLst>
            <pc:docMk/>
            <pc:sldMk cId="2838947963" sldId="270"/>
            <ac:spMk id="16" creationId="{3E7958BD-B170-CEEE-F5FD-9A14A0F0F3A3}"/>
          </ac:spMkLst>
        </pc:spChg>
        <pc:spChg chg="add del mod">
          <ac:chgData name="ANDREA TRAPLETTI" userId="ff3b3c70-615b-4f2d-886a-18bc8f796d18" providerId="ADAL" clId="{E3A8B279-8424-4585-9D66-FBE4CED78BE3}" dt="2024-06-12T14:24:38.773" v="706" actId="478"/>
          <ac:spMkLst>
            <pc:docMk/>
            <pc:sldMk cId="2838947963" sldId="270"/>
            <ac:spMk id="17" creationId="{ABCAC99A-200E-C2B5-A8FD-700CC74AA05F}"/>
          </ac:spMkLst>
        </pc:spChg>
        <pc:spChg chg="add del mod">
          <ac:chgData name="ANDREA TRAPLETTI" userId="ff3b3c70-615b-4f2d-886a-18bc8f796d18" providerId="ADAL" clId="{E3A8B279-8424-4585-9D66-FBE4CED78BE3}" dt="2024-06-12T14:25:44.494" v="715" actId="478"/>
          <ac:spMkLst>
            <pc:docMk/>
            <pc:sldMk cId="2838947963" sldId="270"/>
            <ac:spMk id="18" creationId="{F277FC69-BF24-8113-D826-7C583E9A5F5A}"/>
          </ac:spMkLst>
        </pc:spChg>
        <pc:spChg chg="add del mod">
          <ac:chgData name="ANDREA TRAPLETTI" userId="ff3b3c70-615b-4f2d-886a-18bc8f796d18" providerId="ADAL" clId="{E3A8B279-8424-4585-9D66-FBE4CED78BE3}" dt="2024-06-12T14:26:11.476" v="718" actId="478"/>
          <ac:spMkLst>
            <pc:docMk/>
            <pc:sldMk cId="2838947963" sldId="270"/>
            <ac:spMk id="19" creationId="{252D6900-00E1-E43D-D8A9-544BA1CA2526}"/>
          </ac:spMkLst>
        </pc:spChg>
        <pc:spChg chg="add del mod">
          <ac:chgData name="ANDREA TRAPLETTI" userId="ff3b3c70-615b-4f2d-886a-18bc8f796d18" providerId="ADAL" clId="{E3A8B279-8424-4585-9D66-FBE4CED78BE3}" dt="2024-06-12T14:26:19.087" v="720" actId="478"/>
          <ac:spMkLst>
            <pc:docMk/>
            <pc:sldMk cId="2838947963" sldId="270"/>
            <ac:spMk id="20" creationId="{8B2B2A20-AB9B-39AA-DF5E-B59E2D64177F}"/>
          </ac:spMkLst>
        </pc:spChg>
        <pc:spChg chg="add mod">
          <ac:chgData name="ANDREA TRAPLETTI" userId="ff3b3c70-615b-4f2d-886a-18bc8f796d18" providerId="ADAL" clId="{E3A8B279-8424-4585-9D66-FBE4CED78BE3}" dt="2024-06-12T14:27:05.935" v="728" actId="1076"/>
          <ac:spMkLst>
            <pc:docMk/>
            <pc:sldMk cId="2838947963" sldId="270"/>
            <ac:spMk id="25" creationId="{4183B3E4-0BF4-C904-72F7-6FC853BB1D5C}"/>
          </ac:spMkLst>
        </pc:spChg>
        <pc:spChg chg="add mod">
          <ac:chgData name="ANDREA TRAPLETTI" userId="ff3b3c70-615b-4f2d-886a-18bc8f796d18" providerId="ADAL" clId="{E3A8B279-8424-4585-9D66-FBE4CED78BE3}" dt="2024-06-12T14:27:05.935" v="728" actId="1076"/>
          <ac:spMkLst>
            <pc:docMk/>
            <pc:sldMk cId="2838947963" sldId="270"/>
            <ac:spMk id="26" creationId="{AE5025AA-64B6-B55F-1C2D-86B9FDA44DF6}"/>
          </ac:spMkLst>
        </pc:spChg>
        <pc:spChg chg="add del mod">
          <ac:chgData name="ANDREA TRAPLETTI" userId="ff3b3c70-615b-4f2d-886a-18bc8f796d18" providerId="ADAL" clId="{E3A8B279-8424-4585-9D66-FBE4CED78BE3}" dt="2024-06-12T14:27:26.137" v="736"/>
          <ac:spMkLst>
            <pc:docMk/>
            <pc:sldMk cId="2838947963" sldId="270"/>
            <ac:spMk id="29" creationId="{540DED86-9344-1050-745E-3DF1086E04AC}"/>
          </ac:spMkLst>
        </pc:spChg>
        <pc:grpChg chg="mod">
          <ac:chgData name="ANDREA TRAPLETTI" userId="ff3b3c70-615b-4f2d-886a-18bc8f796d18" providerId="ADAL" clId="{E3A8B279-8424-4585-9D66-FBE4CED78BE3}" dt="2024-06-12T14:26:37.311" v="725" actId="14100"/>
          <ac:grpSpMkLst>
            <pc:docMk/>
            <pc:sldMk cId="2838947963" sldId="270"/>
            <ac:grpSpMk id="17" creationId="{5FD854EF-DDB9-BE23-DE81-05C9CBFA4502}"/>
          </ac:grpSpMkLst>
        </pc:grpChg>
      </pc:sldChg>
      <pc:sldChg chg="modTransition">
        <pc:chgData name="ANDREA TRAPLETTI" userId="ff3b3c70-615b-4f2d-886a-18bc8f796d18" providerId="ADAL" clId="{E3A8B279-8424-4585-9D66-FBE4CED78BE3}" dt="2024-06-17T13:34:22.665" v="1591"/>
        <pc:sldMkLst>
          <pc:docMk/>
          <pc:sldMk cId="2586704190" sldId="273"/>
        </pc:sldMkLst>
      </pc:sldChg>
      <pc:sldChg chg="modTransition">
        <pc:chgData name="ANDREA TRAPLETTI" userId="ff3b3c70-615b-4f2d-886a-18bc8f796d18" providerId="ADAL" clId="{E3A8B279-8424-4585-9D66-FBE4CED78BE3}" dt="2024-06-17T13:34:22.665" v="1591"/>
        <pc:sldMkLst>
          <pc:docMk/>
          <pc:sldMk cId="3167051738" sldId="274"/>
        </pc:sldMkLst>
      </pc:sldChg>
      <pc:sldChg chg="modTransition">
        <pc:chgData name="ANDREA TRAPLETTI" userId="ff3b3c70-615b-4f2d-886a-18bc8f796d18" providerId="ADAL" clId="{E3A8B279-8424-4585-9D66-FBE4CED78BE3}" dt="2024-06-17T13:34:22.665" v="1591"/>
        <pc:sldMkLst>
          <pc:docMk/>
          <pc:sldMk cId="2847231283" sldId="277"/>
        </pc:sldMkLst>
      </pc:sldChg>
      <pc:sldChg chg="modTransition">
        <pc:chgData name="ANDREA TRAPLETTI" userId="ff3b3c70-615b-4f2d-886a-18bc8f796d18" providerId="ADAL" clId="{E3A8B279-8424-4585-9D66-FBE4CED78BE3}" dt="2024-06-17T13:34:22.665" v="1591"/>
        <pc:sldMkLst>
          <pc:docMk/>
          <pc:sldMk cId="1716188223" sldId="278"/>
        </pc:sldMkLst>
      </pc:sldChg>
      <pc:sldChg chg="modSp mod modTransition">
        <pc:chgData name="ANDREA TRAPLETTI" userId="ff3b3c70-615b-4f2d-886a-18bc8f796d18" providerId="ADAL" clId="{E3A8B279-8424-4585-9D66-FBE4CED78BE3}" dt="2024-06-17T13:34:22.665" v="1591"/>
        <pc:sldMkLst>
          <pc:docMk/>
          <pc:sldMk cId="1388550403" sldId="279"/>
        </pc:sldMkLst>
        <pc:spChg chg="mod">
          <ac:chgData name="ANDREA TRAPLETTI" userId="ff3b3c70-615b-4f2d-886a-18bc8f796d18" providerId="ADAL" clId="{E3A8B279-8424-4585-9D66-FBE4CED78BE3}" dt="2024-06-12T16:13:52.745" v="761" actId="20577"/>
          <ac:spMkLst>
            <pc:docMk/>
            <pc:sldMk cId="1388550403" sldId="279"/>
            <ac:spMk id="32" creationId="{61E80412-A232-55DE-B316-58B58A0676C5}"/>
          </ac:spMkLst>
        </pc:spChg>
      </pc:sldChg>
      <pc:sldChg chg="modSp mod modTransition">
        <pc:chgData name="ANDREA TRAPLETTI" userId="ff3b3c70-615b-4f2d-886a-18bc8f796d18" providerId="ADAL" clId="{E3A8B279-8424-4585-9D66-FBE4CED78BE3}" dt="2024-06-17T13:34:22.665" v="1591"/>
        <pc:sldMkLst>
          <pc:docMk/>
          <pc:sldMk cId="2932554407" sldId="280"/>
        </pc:sldMkLst>
        <pc:spChg chg="mod">
          <ac:chgData name="ANDREA TRAPLETTI" userId="ff3b3c70-615b-4f2d-886a-18bc8f796d18" providerId="ADAL" clId="{E3A8B279-8424-4585-9D66-FBE4CED78BE3}" dt="2024-06-13T08:35:51.643" v="1008" actId="20577"/>
          <ac:spMkLst>
            <pc:docMk/>
            <pc:sldMk cId="2932554407" sldId="280"/>
            <ac:spMk id="4" creationId="{E7F4A527-A219-FDEC-0D82-7B162ED6F3E5}"/>
          </ac:spMkLst>
        </pc:spChg>
      </pc:sldChg>
      <pc:sldChg chg="addSp delSp modSp add mod ord modTransition">
        <pc:chgData name="ANDREA TRAPLETTI" userId="ff3b3c70-615b-4f2d-886a-18bc8f796d18" providerId="ADAL" clId="{E3A8B279-8424-4585-9D66-FBE4CED78BE3}" dt="2024-06-17T13:34:22.665" v="1591"/>
        <pc:sldMkLst>
          <pc:docMk/>
          <pc:sldMk cId="2268098962" sldId="281"/>
        </pc:sldMkLst>
        <pc:spChg chg="mod">
          <ac:chgData name="ANDREA TRAPLETTI" userId="ff3b3c70-615b-4f2d-886a-18bc8f796d18" providerId="ADAL" clId="{E3A8B279-8424-4585-9D66-FBE4CED78BE3}" dt="2024-06-13T07:42:56.878" v="825" actId="6549"/>
          <ac:spMkLst>
            <pc:docMk/>
            <pc:sldMk cId="2268098962" sldId="281"/>
            <ac:spMk id="2" creationId="{4FC30ECD-D4DC-F3C7-F129-B1C0D24653E5}"/>
          </ac:spMkLst>
        </pc:spChg>
        <pc:spChg chg="del">
          <ac:chgData name="ANDREA TRAPLETTI" userId="ff3b3c70-615b-4f2d-886a-18bc8f796d18" providerId="ADAL" clId="{E3A8B279-8424-4585-9D66-FBE4CED78BE3}" dt="2024-06-13T07:40:37.854" v="785" actId="478"/>
          <ac:spMkLst>
            <pc:docMk/>
            <pc:sldMk cId="2268098962" sldId="281"/>
            <ac:spMk id="4" creationId="{E7F4A527-A219-FDEC-0D82-7B162ED6F3E5}"/>
          </ac:spMkLst>
        </pc:spChg>
        <pc:spChg chg="mod">
          <ac:chgData name="ANDREA TRAPLETTI" userId="ff3b3c70-615b-4f2d-886a-18bc8f796d18" providerId="ADAL" clId="{E3A8B279-8424-4585-9D66-FBE4CED78BE3}" dt="2024-06-13T07:45:03.011" v="826"/>
          <ac:spMkLst>
            <pc:docMk/>
            <pc:sldMk cId="2268098962" sldId="281"/>
            <ac:spMk id="11" creationId="{4B636E52-3973-C0BD-0924-7CCF611DBEB5}"/>
          </ac:spMkLst>
        </pc:spChg>
        <pc:spChg chg="mod">
          <ac:chgData name="ANDREA TRAPLETTI" userId="ff3b3c70-615b-4f2d-886a-18bc8f796d18" providerId="ADAL" clId="{E3A8B279-8424-4585-9D66-FBE4CED78BE3}" dt="2024-06-13T08:05:07.539" v="938"/>
          <ac:spMkLst>
            <pc:docMk/>
            <pc:sldMk cId="2268098962" sldId="281"/>
            <ac:spMk id="16" creationId="{D9F1AFB8-9925-075C-6D6F-E0F0AAF1C7B3}"/>
          </ac:spMkLst>
        </pc:spChg>
        <pc:grpChg chg="add mod">
          <ac:chgData name="ANDREA TRAPLETTI" userId="ff3b3c70-615b-4f2d-886a-18bc8f796d18" providerId="ADAL" clId="{E3A8B279-8424-4585-9D66-FBE4CED78BE3}" dt="2024-06-13T07:45:09.991" v="828" actId="1076"/>
          <ac:grpSpMkLst>
            <pc:docMk/>
            <pc:sldMk cId="2268098962" sldId="281"/>
            <ac:grpSpMk id="10" creationId="{9C17D21E-C0D5-DD3C-35D1-51F1CF43C5E1}"/>
          </ac:grpSpMkLst>
        </pc:grpChg>
        <pc:picChg chg="mod">
          <ac:chgData name="ANDREA TRAPLETTI" userId="ff3b3c70-615b-4f2d-886a-18bc8f796d18" providerId="ADAL" clId="{E3A8B279-8424-4585-9D66-FBE4CED78BE3}" dt="2024-06-13T07:45:03.011" v="826"/>
          <ac:picMkLst>
            <pc:docMk/>
            <pc:sldMk cId="2268098962" sldId="281"/>
            <ac:picMk id="12" creationId="{24D441FE-7D20-4E52-69FE-59174DA70D3D}"/>
          </ac:picMkLst>
        </pc:picChg>
      </pc:sldChg>
      <pc:sldChg chg="modSp mod modTransition">
        <pc:chgData name="ANDREA TRAPLETTI" userId="ff3b3c70-615b-4f2d-886a-18bc8f796d18" providerId="ADAL" clId="{E3A8B279-8424-4585-9D66-FBE4CED78BE3}" dt="2024-06-17T13:45:09.125" v="1854"/>
        <pc:sldMkLst>
          <pc:docMk/>
          <pc:sldMk cId="3717905545" sldId="282"/>
        </pc:sldMkLst>
        <pc:spChg chg="mod">
          <ac:chgData name="ANDREA TRAPLETTI" userId="ff3b3c70-615b-4f2d-886a-18bc8f796d18" providerId="ADAL" clId="{E3A8B279-8424-4585-9D66-FBE4CED78BE3}" dt="2024-06-13T08:17:39.653" v="953" actId="113"/>
          <ac:spMkLst>
            <pc:docMk/>
            <pc:sldMk cId="3717905545" sldId="282"/>
            <ac:spMk id="28" creationId="{BC7CB23A-B1C0-F856-F166-3496F38381C6}"/>
          </ac:spMkLst>
        </pc:spChg>
      </pc:sldChg>
      <pc:sldChg chg="del">
        <pc:chgData name="ANDREA TRAPLETTI" userId="ff3b3c70-615b-4f2d-886a-18bc8f796d18" providerId="ADAL" clId="{E3A8B279-8424-4585-9D66-FBE4CED78BE3}" dt="2024-06-13T07:54:09.160" v="937" actId="2696"/>
        <pc:sldMkLst>
          <pc:docMk/>
          <pc:sldMk cId="3964653296" sldId="282"/>
        </pc:sldMkLst>
      </pc:sldChg>
      <pc:sldChg chg="modTransition">
        <pc:chgData name="ANDREA TRAPLETTI" userId="ff3b3c70-615b-4f2d-886a-18bc8f796d18" providerId="ADAL" clId="{E3A8B279-8424-4585-9D66-FBE4CED78BE3}" dt="2024-06-17T13:34:22.665" v="1591"/>
        <pc:sldMkLst>
          <pc:docMk/>
          <pc:sldMk cId="1803161131" sldId="283"/>
        </pc:sldMkLst>
      </pc:sldChg>
      <pc:sldChg chg="del">
        <pc:chgData name="ANDREA TRAPLETTI" userId="ff3b3c70-615b-4f2d-886a-18bc8f796d18" providerId="ADAL" clId="{E3A8B279-8424-4585-9D66-FBE4CED78BE3}" dt="2024-06-13T09:29:02.611" v="1133" actId="2696"/>
        <pc:sldMkLst>
          <pc:docMk/>
          <pc:sldMk cId="3738308395" sldId="284"/>
        </pc:sldMkLst>
      </pc:sldChg>
      <pc:sldChg chg="addSp modSp mod modTransition">
        <pc:chgData name="ANDREA TRAPLETTI" userId="ff3b3c70-615b-4f2d-886a-18bc8f796d18" providerId="ADAL" clId="{E3A8B279-8424-4585-9D66-FBE4CED78BE3}" dt="2024-06-17T13:34:22.665" v="1591"/>
        <pc:sldMkLst>
          <pc:docMk/>
          <pc:sldMk cId="295933640" sldId="285"/>
        </pc:sldMkLst>
        <pc:spChg chg="mod">
          <ac:chgData name="ANDREA TRAPLETTI" userId="ff3b3c70-615b-4f2d-886a-18bc8f796d18" providerId="ADAL" clId="{E3A8B279-8424-4585-9D66-FBE4CED78BE3}" dt="2024-06-13T08:33:33.715" v="1005" actId="14100"/>
          <ac:spMkLst>
            <pc:docMk/>
            <pc:sldMk cId="295933640" sldId="285"/>
            <ac:spMk id="5" creationId="{EE1A66B7-4A09-AB92-4486-4867883E2340}"/>
          </ac:spMkLst>
        </pc:spChg>
        <pc:spChg chg="mod">
          <ac:chgData name="ANDREA TRAPLETTI" userId="ff3b3c70-615b-4f2d-886a-18bc8f796d18" providerId="ADAL" clId="{E3A8B279-8424-4585-9D66-FBE4CED78BE3}" dt="2024-06-13T09:28:38.989" v="1126" actId="20577"/>
          <ac:spMkLst>
            <pc:docMk/>
            <pc:sldMk cId="295933640" sldId="285"/>
            <ac:spMk id="6" creationId="{265E7000-EBBE-D9DF-F106-3703E0ABECDA}"/>
          </ac:spMkLst>
        </pc:spChg>
        <pc:spChg chg="add mod">
          <ac:chgData name="ANDREA TRAPLETTI" userId="ff3b3c70-615b-4f2d-886a-18bc8f796d18" providerId="ADAL" clId="{E3A8B279-8424-4585-9D66-FBE4CED78BE3}" dt="2024-06-13T08:37:14.663" v="1010" actId="1076"/>
          <ac:spMkLst>
            <pc:docMk/>
            <pc:sldMk cId="295933640" sldId="285"/>
            <ac:spMk id="7" creationId="{01BFAAE1-9EE4-F531-FBD4-FF57ACA3C91F}"/>
          </ac:spMkLst>
        </pc:spChg>
        <pc:spChg chg="mod">
          <ac:chgData name="ANDREA TRAPLETTI" userId="ff3b3c70-615b-4f2d-886a-18bc8f796d18" providerId="ADAL" clId="{E3A8B279-8424-4585-9D66-FBE4CED78BE3}" dt="2024-06-13T08:46:20.650" v="1017" actId="1076"/>
          <ac:spMkLst>
            <pc:docMk/>
            <pc:sldMk cId="295933640" sldId="285"/>
            <ac:spMk id="10" creationId="{1992D369-E275-B42B-F0EB-31D491CB0953}"/>
          </ac:spMkLst>
        </pc:spChg>
        <pc:spChg chg="mod">
          <ac:chgData name="ANDREA TRAPLETTI" userId="ff3b3c70-615b-4f2d-886a-18bc8f796d18" providerId="ADAL" clId="{E3A8B279-8424-4585-9D66-FBE4CED78BE3}" dt="2024-06-13T08:48:45.366" v="1054" actId="14100"/>
          <ac:spMkLst>
            <pc:docMk/>
            <pc:sldMk cId="295933640" sldId="285"/>
            <ac:spMk id="12" creationId="{FB2729D8-AC05-2D69-189B-A68F582E03C9}"/>
          </ac:spMkLst>
        </pc:spChg>
        <pc:spChg chg="add mod">
          <ac:chgData name="ANDREA TRAPLETTI" userId="ff3b3c70-615b-4f2d-886a-18bc8f796d18" providerId="ADAL" clId="{E3A8B279-8424-4585-9D66-FBE4CED78BE3}" dt="2024-06-13T08:48:02.728" v="1030" actId="1076"/>
          <ac:spMkLst>
            <pc:docMk/>
            <pc:sldMk cId="295933640" sldId="285"/>
            <ac:spMk id="13" creationId="{59DB47F3-B0AF-0872-F553-F6AA28929137}"/>
          </ac:spMkLst>
        </pc:spChg>
        <pc:spChg chg="add mod">
          <ac:chgData name="ANDREA TRAPLETTI" userId="ff3b3c70-615b-4f2d-886a-18bc8f796d18" providerId="ADAL" clId="{E3A8B279-8424-4585-9D66-FBE4CED78BE3}" dt="2024-06-13T08:47:39.193" v="1028" actId="1076"/>
          <ac:spMkLst>
            <pc:docMk/>
            <pc:sldMk cId="295933640" sldId="285"/>
            <ac:spMk id="14" creationId="{C9EA9862-E0C3-D01D-23D5-441F1B772216}"/>
          </ac:spMkLst>
        </pc:spChg>
        <pc:spChg chg="add mod">
          <ac:chgData name="ANDREA TRAPLETTI" userId="ff3b3c70-615b-4f2d-886a-18bc8f796d18" providerId="ADAL" clId="{E3A8B279-8424-4585-9D66-FBE4CED78BE3}" dt="2024-06-13T08:49:16.469" v="1068" actId="14100"/>
          <ac:spMkLst>
            <pc:docMk/>
            <pc:sldMk cId="295933640" sldId="285"/>
            <ac:spMk id="15" creationId="{6FFD95BB-B3F5-283C-F665-719B2E4A860E}"/>
          </ac:spMkLst>
        </pc:spChg>
        <pc:spChg chg="mod">
          <ac:chgData name="ANDREA TRAPLETTI" userId="ff3b3c70-615b-4f2d-886a-18bc8f796d18" providerId="ADAL" clId="{E3A8B279-8424-4585-9D66-FBE4CED78BE3}" dt="2024-06-13T09:15:56.521" v="1093" actId="1076"/>
          <ac:spMkLst>
            <pc:docMk/>
            <pc:sldMk cId="295933640" sldId="285"/>
            <ac:spMk id="20" creationId="{AB1CBA9C-BFF3-4F01-087F-C3496FCC963C}"/>
          </ac:spMkLst>
        </pc:spChg>
      </pc:sldChg>
      <pc:sldChg chg="addSp delSp modSp mod modTransition">
        <pc:chgData name="ANDREA TRAPLETTI" userId="ff3b3c70-615b-4f2d-886a-18bc8f796d18" providerId="ADAL" clId="{E3A8B279-8424-4585-9D66-FBE4CED78BE3}" dt="2024-06-17T13:34:22.665" v="1591"/>
        <pc:sldMkLst>
          <pc:docMk/>
          <pc:sldMk cId="2549674093" sldId="287"/>
        </pc:sldMkLst>
        <pc:spChg chg="del mod">
          <ac:chgData name="ANDREA TRAPLETTI" userId="ff3b3c70-615b-4f2d-886a-18bc8f796d18" providerId="ADAL" clId="{E3A8B279-8424-4585-9D66-FBE4CED78BE3}" dt="2024-06-13T09:35:29.856" v="1135" actId="478"/>
          <ac:spMkLst>
            <pc:docMk/>
            <pc:sldMk cId="2549674093" sldId="287"/>
            <ac:spMk id="6" creationId="{265E7000-EBBE-D9DF-F106-3703E0ABECDA}"/>
          </ac:spMkLst>
        </pc:spChg>
        <pc:spChg chg="mod">
          <ac:chgData name="ANDREA TRAPLETTI" userId="ff3b3c70-615b-4f2d-886a-18bc8f796d18" providerId="ADAL" clId="{E3A8B279-8424-4585-9D66-FBE4CED78BE3}" dt="2024-06-13T09:17:44.188" v="1100" actId="207"/>
          <ac:spMkLst>
            <pc:docMk/>
            <pc:sldMk cId="2549674093" sldId="287"/>
            <ac:spMk id="17" creationId="{AC7A14CC-9AD0-3A92-BEFF-95F72B18C060}"/>
          </ac:spMkLst>
        </pc:spChg>
        <pc:spChg chg="mod">
          <ac:chgData name="ANDREA TRAPLETTI" userId="ff3b3c70-615b-4f2d-886a-18bc8f796d18" providerId="ADAL" clId="{E3A8B279-8424-4585-9D66-FBE4CED78BE3}" dt="2024-06-13T09:17:47.450" v="1101" actId="207"/>
          <ac:spMkLst>
            <pc:docMk/>
            <pc:sldMk cId="2549674093" sldId="287"/>
            <ac:spMk id="20" creationId="{E58DBC5B-4F37-F64A-E260-F289992028AA}"/>
          </ac:spMkLst>
        </pc:spChg>
        <pc:spChg chg="mod">
          <ac:chgData name="ANDREA TRAPLETTI" userId="ff3b3c70-615b-4f2d-886a-18bc8f796d18" providerId="ADAL" clId="{E3A8B279-8424-4585-9D66-FBE4CED78BE3}" dt="2024-06-13T09:26:04.290" v="1109" actId="123"/>
          <ac:spMkLst>
            <pc:docMk/>
            <pc:sldMk cId="2549674093" sldId="287"/>
            <ac:spMk id="24" creationId="{5DD02109-676C-CD48-FE18-70C15D2054DE}"/>
          </ac:spMkLst>
        </pc:spChg>
        <pc:spChg chg="add mod">
          <ac:chgData name="ANDREA TRAPLETTI" userId="ff3b3c70-615b-4f2d-886a-18bc8f796d18" providerId="ADAL" clId="{E3A8B279-8424-4585-9D66-FBE4CED78BE3}" dt="2024-06-13T09:35:31.112" v="1136"/>
          <ac:spMkLst>
            <pc:docMk/>
            <pc:sldMk cId="2549674093" sldId="287"/>
            <ac:spMk id="25" creationId="{600D0FF3-50D3-C7A4-F47B-2E944130343A}"/>
          </ac:spMkLst>
        </pc:spChg>
      </pc:sldChg>
      <pc:sldChg chg="modTransition">
        <pc:chgData name="ANDREA TRAPLETTI" userId="ff3b3c70-615b-4f2d-886a-18bc8f796d18" providerId="ADAL" clId="{E3A8B279-8424-4585-9D66-FBE4CED78BE3}" dt="2024-06-17T13:34:22.665" v="1591"/>
        <pc:sldMkLst>
          <pc:docMk/>
          <pc:sldMk cId="617207044" sldId="288"/>
        </pc:sldMkLst>
      </pc:sldChg>
      <pc:sldChg chg="modSp add del mod">
        <pc:chgData name="ANDREA TRAPLETTI" userId="ff3b3c70-615b-4f2d-886a-18bc8f796d18" providerId="ADAL" clId="{E3A8B279-8424-4585-9D66-FBE4CED78BE3}" dt="2024-06-13T08:54:54.231" v="1081" actId="2696"/>
        <pc:sldMkLst>
          <pc:docMk/>
          <pc:sldMk cId="2687985351" sldId="289"/>
        </pc:sldMkLst>
        <pc:spChg chg="mod">
          <ac:chgData name="ANDREA TRAPLETTI" userId="ff3b3c70-615b-4f2d-886a-18bc8f796d18" providerId="ADAL" clId="{E3A8B279-8424-4585-9D66-FBE4CED78BE3}" dt="2024-06-13T08:49:53.767" v="1070" actId="1076"/>
          <ac:spMkLst>
            <pc:docMk/>
            <pc:sldMk cId="2687985351" sldId="289"/>
            <ac:spMk id="14" creationId="{C9EA9862-E0C3-D01D-23D5-441F1B772216}"/>
          </ac:spMkLst>
        </pc:spChg>
      </pc:sldChg>
      <pc:sldChg chg="modSp add del mod">
        <pc:chgData name="ANDREA TRAPLETTI" userId="ff3b3c70-615b-4f2d-886a-18bc8f796d18" providerId="ADAL" clId="{E3A8B279-8424-4585-9D66-FBE4CED78BE3}" dt="2024-06-13T08:54:58.133" v="1082" actId="2696"/>
        <pc:sldMkLst>
          <pc:docMk/>
          <pc:sldMk cId="804700838" sldId="290"/>
        </pc:sldMkLst>
        <pc:spChg chg="mod">
          <ac:chgData name="ANDREA TRAPLETTI" userId="ff3b3c70-615b-4f2d-886a-18bc8f796d18" providerId="ADAL" clId="{E3A8B279-8424-4585-9D66-FBE4CED78BE3}" dt="2024-06-13T08:50:33.701" v="1076" actId="14100"/>
          <ac:spMkLst>
            <pc:docMk/>
            <pc:sldMk cId="804700838" sldId="290"/>
            <ac:spMk id="3" creationId="{75D75E25-B339-782C-69DE-AD052FA43E26}"/>
          </ac:spMkLst>
        </pc:spChg>
        <pc:spChg chg="mod">
          <ac:chgData name="ANDREA TRAPLETTI" userId="ff3b3c70-615b-4f2d-886a-18bc8f796d18" providerId="ADAL" clId="{E3A8B279-8424-4585-9D66-FBE4CED78BE3}" dt="2024-06-13T08:50:38.946" v="1077" actId="1076"/>
          <ac:spMkLst>
            <pc:docMk/>
            <pc:sldMk cId="804700838" sldId="290"/>
            <ac:spMk id="13" creationId="{59DB47F3-B0AF-0872-F553-F6AA28929137}"/>
          </ac:spMkLst>
        </pc:spChg>
        <pc:spChg chg="mod">
          <ac:chgData name="ANDREA TRAPLETTI" userId="ff3b3c70-615b-4f2d-886a-18bc8f796d18" providerId="ADAL" clId="{E3A8B279-8424-4585-9D66-FBE4CED78BE3}" dt="2024-06-13T08:50:17.997" v="1072" actId="1076"/>
          <ac:spMkLst>
            <pc:docMk/>
            <pc:sldMk cId="804700838" sldId="290"/>
            <ac:spMk id="14" creationId="{C9EA9862-E0C3-D01D-23D5-441F1B772216}"/>
          </ac:spMkLst>
        </pc:spChg>
      </pc:sldChg>
      <pc:sldChg chg="modSp add mod modTransition">
        <pc:chgData name="ANDREA TRAPLETTI" userId="ff3b3c70-615b-4f2d-886a-18bc8f796d18" providerId="ADAL" clId="{E3A8B279-8424-4585-9D66-FBE4CED78BE3}" dt="2024-06-17T13:34:22.665" v="1591"/>
        <pc:sldMkLst>
          <pc:docMk/>
          <pc:sldMk cId="2491911967" sldId="290"/>
        </pc:sldMkLst>
        <pc:spChg chg="mod">
          <ac:chgData name="ANDREA TRAPLETTI" userId="ff3b3c70-615b-4f2d-886a-18bc8f796d18" providerId="ADAL" clId="{E3A8B279-8424-4585-9D66-FBE4CED78BE3}" dt="2024-06-13T09:28:45.805" v="1128" actId="20577"/>
          <ac:spMkLst>
            <pc:docMk/>
            <pc:sldMk cId="2491911967" sldId="290"/>
            <ac:spMk id="6" creationId="{265E7000-EBBE-D9DF-F106-3703E0ABECDA}"/>
          </ac:spMkLst>
        </pc:spChg>
        <pc:spChg chg="mod">
          <ac:chgData name="ANDREA TRAPLETTI" userId="ff3b3c70-615b-4f2d-886a-18bc8f796d18" providerId="ADAL" clId="{E3A8B279-8424-4585-9D66-FBE4CED78BE3}" dt="2024-06-13T09:26:11.821" v="1110" actId="123"/>
          <ac:spMkLst>
            <pc:docMk/>
            <pc:sldMk cId="2491911967" sldId="290"/>
            <ac:spMk id="8" creationId="{43E10F6F-387A-14B9-A299-911178C8B3C5}"/>
          </ac:spMkLst>
        </pc:spChg>
        <pc:spChg chg="mod">
          <ac:chgData name="ANDREA TRAPLETTI" userId="ff3b3c70-615b-4f2d-886a-18bc8f796d18" providerId="ADAL" clId="{E3A8B279-8424-4585-9D66-FBE4CED78BE3}" dt="2024-06-13T09:16:51.165" v="1099" actId="1076"/>
          <ac:spMkLst>
            <pc:docMk/>
            <pc:sldMk cId="2491911967" sldId="290"/>
            <ac:spMk id="20" creationId="{AB1CBA9C-BFF3-4F01-087F-C3496FCC963C}"/>
          </ac:spMkLst>
        </pc:spChg>
        <pc:spChg chg="mod">
          <ac:chgData name="ANDREA TRAPLETTI" userId="ff3b3c70-615b-4f2d-886a-18bc8f796d18" providerId="ADAL" clId="{E3A8B279-8424-4585-9D66-FBE4CED78BE3}" dt="2024-06-13T09:16:45.140" v="1098" actId="207"/>
          <ac:spMkLst>
            <pc:docMk/>
            <pc:sldMk cId="2491911967" sldId="290"/>
            <ac:spMk id="26" creationId="{39FAC145-4119-CCCF-8E99-C5B6A6476D71}"/>
          </ac:spMkLst>
        </pc:spChg>
        <pc:spChg chg="mod">
          <ac:chgData name="ANDREA TRAPLETTI" userId="ff3b3c70-615b-4f2d-886a-18bc8f796d18" providerId="ADAL" clId="{E3A8B279-8424-4585-9D66-FBE4CED78BE3}" dt="2024-06-13T09:16:40.865" v="1097" actId="207"/>
          <ac:spMkLst>
            <pc:docMk/>
            <pc:sldMk cId="2491911967" sldId="290"/>
            <ac:spMk id="27" creationId="{3ED9B4F1-7DB8-99E3-40EA-9EEF0BDA46FA}"/>
          </ac:spMkLst>
        </pc:spChg>
      </pc:sldChg>
      <pc:sldChg chg="modSp add mod modTransition">
        <pc:chgData name="ANDREA TRAPLETTI" userId="ff3b3c70-615b-4f2d-886a-18bc8f796d18" providerId="ADAL" clId="{E3A8B279-8424-4585-9D66-FBE4CED78BE3}" dt="2024-06-17T13:34:22.665" v="1591"/>
        <pc:sldMkLst>
          <pc:docMk/>
          <pc:sldMk cId="814750313" sldId="291"/>
        </pc:sldMkLst>
        <pc:spChg chg="mod">
          <ac:chgData name="ANDREA TRAPLETTI" userId="ff3b3c70-615b-4f2d-886a-18bc8f796d18" providerId="ADAL" clId="{E3A8B279-8424-4585-9D66-FBE4CED78BE3}" dt="2024-06-13T09:28:56.778" v="1132" actId="20577"/>
          <ac:spMkLst>
            <pc:docMk/>
            <pc:sldMk cId="814750313" sldId="291"/>
            <ac:spMk id="6" creationId="{265E7000-EBBE-D9DF-F106-3703E0ABECDA}"/>
          </ac:spMkLst>
        </pc:spChg>
        <pc:spChg chg="mod">
          <ac:chgData name="ANDREA TRAPLETTI" userId="ff3b3c70-615b-4f2d-886a-18bc8f796d18" providerId="ADAL" clId="{E3A8B279-8424-4585-9D66-FBE4CED78BE3}" dt="2024-06-13T09:18:19.095" v="1105" actId="207"/>
          <ac:spMkLst>
            <pc:docMk/>
            <pc:sldMk cId="814750313" sldId="291"/>
            <ac:spMk id="17" creationId="{AC7A14CC-9AD0-3A92-BEFF-95F72B18C060}"/>
          </ac:spMkLst>
        </pc:spChg>
        <pc:spChg chg="mod">
          <ac:chgData name="ANDREA TRAPLETTI" userId="ff3b3c70-615b-4f2d-886a-18bc8f796d18" providerId="ADAL" clId="{E3A8B279-8424-4585-9D66-FBE4CED78BE3}" dt="2024-06-13T09:18:10.188" v="1103" actId="207"/>
          <ac:spMkLst>
            <pc:docMk/>
            <pc:sldMk cId="814750313" sldId="291"/>
            <ac:spMk id="18" creationId="{0B3F83BC-7A98-C9EC-1239-0652AD14B216}"/>
          </ac:spMkLst>
        </pc:spChg>
        <pc:spChg chg="mod">
          <ac:chgData name="ANDREA TRAPLETTI" userId="ff3b3c70-615b-4f2d-886a-18bc8f796d18" providerId="ADAL" clId="{E3A8B279-8424-4585-9D66-FBE4CED78BE3}" dt="2024-06-13T09:18:14.474" v="1104" actId="14100"/>
          <ac:spMkLst>
            <pc:docMk/>
            <pc:sldMk cId="814750313" sldId="291"/>
            <ac:spMk id="21" creationId="{6D9C02EB-E3D2-A424-35B3-C8DC36159A89}"/>
          </ac:spMkLst>
        </pc:spChg>
        <pc:spChg chg="mod">
          <ac:chgData name="ANDREA TRAPLETTI" userId="ff3b3c70-615b-4f2d-886a-18bc8f796d18" providerId="ADAL" clId="{E3A8B279-8424-4585-9D66-FBE4CED78BE3}" dt="2024-06-13T09:25:54.231" v="1108" actId="123"/>
          <ac:spMkLst>
            <pc:docMk/>
            <pc:sldMk cId="814750313" sldId="291"/>
            <ac:spMk id="26" creationId="{46B55E60-9835-D77B-5E97-893914FCDBDE}"/>
          </ac:spMkLst>
        </pc:spChg>
      </pc:sldChg>
      <pc:sldChg chg="modSp add del mod">
        <pc:chgData name="ANDREA TRAPLETTI" userId="ff3b3c70-615b-4f2d-886a-18bc8f796d18" providerId="ADAL" clId="{E3A8B279-8424-4585-9D66-FBE4CED78BE3}" dt="2024-06-13T08:55:02.742" v="1083" actId="2696"/>
        <pc:sldMkLst>
          <pc:docMk/>
          <pc:sldMk cId="3064217068" sldId="291"/>
        </pc:sldMkLst>
        <pc:spChg chg="mod">
          <ac:chgData name="ANDREA TRAPLETTI" userId="ff3b3c70-615b-4f2d-886a-18bc8f796d18" providerId="ADAL" clId="{E3A8B279-8424-4585-9D66-FBE4CED78BE3}" dt="2024-06-13T08:51:02.385" v="1080" actId="1076"/>
          <ac:spMkLst>
            <pc:docMk/>
            <pc:sldMk cId="3064217068" sldId="291"/>
            <ac:spMk id="13" creationId="{59DB47F3-B0AF-0872-F553-F6AA28929137}"/>
          </ac:spMkLst>
        </pc:spChg>
        <pc:spChg chg="mod">
          <ac:chgData name="ANDREA TRAPLETTI" userId="ff3b3c70-615b-4f2d-886a-18bc8f796d18" providerId="ADAL" clId="{E3A8B279-8424-4585-9D66-FBE4CED78BE3}" dt="2024-06-13T08:50:53.973" v="1079" actId="1076"/>
          <ac:spMkLst>
            <pc:docMk/>
            <pc:sldMk cId="3064217068" sldId="291"/>
            <ac:spMk id="14" creationId="{C9EA9862-E0C3-D01D-23D5-441F1B772216}"/>
          </ac:spMkLst>
        </pc:spChg>
      </pc:sldChg>
      <pc:sldChg chg="modSp add del mod">
        <pc:chgData name="ANDREA TRAPLETTI" userId="ff3b3c70-615b-4f2d-886a-18bc8f796d18" providerId="ADAL" clId="{E3A8B279-8424-4585-9D66-FBE4CED78BE3}" dt="2024-06-13T09:31:48.647" v="1134" actId="2696"/>
        <pc:sldMkLst>
          <pc:docMk/>
          <pc:sldMk cId="2652294581" sldId="292"/>
        </pc:sldMkLst>
        <pc:spChg chg="mod">
          <ac:chgData name="ANDREA TRAPLETTI" userId="ff3b3c70-615b-4f2d-886a-18bc8f796d18" providerId="ADAL" clId="{E3A8B279-8424-4585-9D66-FBE4CED78BE3}" dt="2024-06-13T09:23:54.718" v="1107" actId="14100"/>
          <ac:spMkLst>
            <pc:docMk/>
            <pc:sldMk cId="2652294581" sldId="292"/>
            <ac:spMk id="5" creationId="{EE1A66B7-4A09-AB92-4486-4867883E2340}"/>
          </ac:spMkLst>
        </pc:spChg>
      </pc:sldChg>
      <pc:sldChg chg="modSp mod modTransition">
        <pc:chgData name="ANDREA TRAPLETTI" userId="ff3b3c70-615b-4f2d-886a-18bc8f796d18" providerId="ADAL" clId="{E3A8B279-8424-4585-9D66-FBE4CED78BE3}" dt="2024-06-17T13:34:22.665" v="1591"/>
        <pc:sldMkLst>
          <pc:docMk/>
          <pc:sldMk cId="741968670" sldId="293"/>
        </pc:sldMkLst>
        <pc:spChg chg="mod">
          <ac:chgData name="ANDREA TRAPLETTI" userId="ff3b3c70-615b-4f2d-886a-18bc8f796d18" providerId="ADAL" clId="{E3A8B279-8424-4585-9D66-FBE4CED78BE3}" dt="2024-06-13T09:38:10.606" v="1144" actId="20577"/>
          <ac:spMkLst>
            <pc:docMk/>
            <pc:sldMk cId="741968670" sldId="293"/>
            <ac:spMk id="28" creationId="{744CC549-C53A-B2E6-5D96-2AC9B0A7D7B6}"/>
          </ac:spMkLst>
        </pc:spChg>
      </pc:sldChg>
      <pc:sldChg chg="modTransition">
        <pc:chgData name="ANDREA TRAPLETTI" userId="ff3b3c70-615b-4f2d-886a-18bc8f796d18" providerId="ADAL" clId="{E3A8B279-8424-4585-9D66-FBE4CED78BE3}" dt="2024-06-17T13:34:22.665" v="1591"/>
        <pc:sldMkLst>
          <pc:docMk/>
          <pc:sldMk cId="58387225" sldId="294"/>
        </pc:sldMkLst>
      </pc:sldChg>
      <pc:sldChg chg="modSp mod modTransition">
        <pc:chgData name="ANDREA TRAPLETTI" userId="ff3b3c70-615b-4f2d-886a-18bc8f796d18" providerId="ADAL" clId="{E3A8B279-8424-4585-9D66-FBE4CED78BE3}" dt="2024-06-17T13:34:22.665" v="1591"/>
        <pc:sldMkLst>
          <pc:docMk/>
          <pc:sldMk cId="1206907335" sldId="295"/>
        </pc:sldMkLst>
        <pc:spChg chg="mod">
          <ac:chgData name="ANDREA TRAPLETTI" userId="ff3b3c70-615b-4f2d-886a-18bc8f796d18" providerId="ADAL" clId="{E3A8B279-8424-4585-9D66-FBE4CED78BE3}" dt="2024-06-13T09:39:19.436" v="1149"/>
          <ac:spMkLst>
            <pc:docMk/>
            <pc:sldMk cId="1206907335" sldId="295"/>
            <ac:spMk id="28" creationId="{744CC549-C53A-B2E6-5D96-2AC9B0A7D7B6}"/>
          </ac:spMkLst>
        </pc:spChg>
      </pc:sldChg>
      <pc:sldChg chg="modSp mod">
        <pc:chgData name="ANDREA TRAPLETTI" userId="ff3b3c70-615b-4f2d-886a-18bc8f796d18" providerId="ADAL" clId="{E3A8B279-8424-4585-9D66-FBE4CED78BE3}" dt="2024-06-13T09:49:28.484" v="1157" actId="20577"/>
        <pc:sldMkLst>
          <pc:docMk/>
          <pc:sldMk cId="2860353852" sldId="296"/>
        </pc:sldMkLst>
        <pc:spChg chg="mod">
          <ac:chgData name="ANDREA TRAPLETTI" userId="ff3b3c70-615b-4f2d-886a-18bc8f796d18" providerId="ADAL" clId="{E3A8B279-8424-4585-9D66-FBE4CED78BE3}" dt="2024-06-13T09:49:28.484" v="1157" actId="20577"/>
          <ac:spMkLst>
            <pc:docMk/>
            <pc:sldMk cId="2860353852" sldId="296"/>
            <ac:spMk id="4" creationId="{593F8E06-4C96-E681-FA0B-C6F8ACA4C2F5}"/>
          </ac:spMkLst>
        </pc:spChg>
      </pc:sldChg>
      <pc:sldChg chg="modTransition">
        <pc:chgData name="ANDREA TRAPLETTI" userId="ff3b3c70-615b-4f2d-886a-18bc8f796d18" providerId="ADAL" clId="{E3A8B279-8424-4585-9D66-FBE4CED78BE3}" dt="2024-06-17T13:34:22.665" v="1591"/>
        <pc:sldMkLst>
          <pc:docMk/>
          <pc:sldMk cId="2848440288" sldId="302"/>
        </pc:sldMkLst>
      </pc:sldChg>
      <pc:sldChg chg="modTransition">
        <pc:chgData name="ANDREA TRAPLETTI" userId="ff3b3c70-615b-4f2d-886a-18bc8f796d18" providerId="ADAL" clId="{E3A8B279-8424-4585-9D66-FBE4CED78BE3}" dt="2024-06-17T13:34:22.665" v="1591"/>
        <pc:sldMkLst>
          <pc:docMk/>
          <pc:sldMk cId="1753491105" sldId="303"/>
        </pc:sldMkLst>
      </pc:sldChg>
      <pc:sldChg chg="modTransition">
        <pc:chgData name="ANDREA TRAPLETTI" userId="ff3b3c70-615b-4f2d-886a-18bc8f796d18" providerId="ADAL" clId="{E3A8B279-8424-4585-9D66-FBE4CED78BE3}" dt="2024-06-17T13:34:22.665" v="1591"/>
        <pc:sldMkLst>
          <pc:docMk/>
          <pc:sldMk cId="2736925763" sldId="304"/>
        </pc:sldMkLst>
      </pc:sldChg>
      <pc:sldChg chg="modTransition">
        <pc:chgData name="ANDREA TRAPLETTI" userId="ff3b3c70-615b-4f2d-886a-18bc8f796d18" providerId="ADAL" clId="{E3A8B279-8424-4585-9D66-FBE4CED78BE3}" dt="2024-06-17T13:34:22.665" v="1591"/>
        <pc:sldMkLst>
          <pc:docMk/>
          <pc:sldMk cId="311193950" sldId="305"/>
        </pc:sldMkLst>
      </pc:sldChg>
      <pc:sldChg chg="modTransition">
        <pc:chgData name="ANDREA TRAPLETTI" userId="ff3b3c70-615b-4f2d-886a-18bc8f796d18" providerId="ADAL" clId="{E3A8B279-8424-4585-9D66-FBE4CED78BE3}" dt="2024-06-17T13:34:22.665" v="1591"/>
        <pc:sldMkLst>
          <pc:docMk/>
          <pc:sldMk cId="1745140050" sldId="310"/>
        </pc:sldMkLst>
      </pc:sldChg>
      <pc:sldChg chg="modTransition">
        <pc:chgData name="ANDREA TRAPLETTI" userId="ff3b3c70-615b-4f2d-886a-18bc8f796d18" providerId="ADAL" clId="{E3A8B279-8424-4585-9D66-FBE4CED78BE3}" dt="2024-06-17T13:34:22.665" v="1591"/>
        <pc:sldMkLst>
          <pc:docMk/>
          <pc:sldMk cId="919980010" sldId="311"/>
        </pc:sldMkLst>
      </pc:sldChg>
      <pc:sldChg chg="addSp delSp modSp mod modTransition">
        <pc:chgData name="ANDREA TRAPLETTI" userId="ff3b3c70-615b-4f2d-886a-18bc8f796d18" providerId="ADAL" clId="{E3A8B279-8424-4585-9D66-FBE4CED78BE3}" dt="2024-06-18T13:39:59.360" v="6491"/>
        <pc:sldMkLst>
          <pc:docMk/>
          <pc:sldMk cId="3139669921" sldId="312"/>
        </pc:sldMkLst>
        <pc:spChg chg="del mod topLvl">
          <ac:chgData name="ANDREA TRAPLETTI" userId="ff3b3c70-615b-4f2d-886a-18bc8f796d18" providerId="ADAL" clId="{E3A8B279-8424-4585-9D66-FBE4CED78BE3}" dt="2024-06-18T13:39:58.584" v="6490" actId="478"/>
          <ac:spMkLst>
            <pc:docMk/>
            <pc:sldMk cId="3139669921" sldId="312"/>
            <ac:spMk id="4" creationId="{652FDD6D-318C-CA67-A48B-8BC0288C0C83}"/>
          </ac:spMkLst>
        </pc:spChg>
        <pc:spChg chg="mod">
          <ac:chgData name="ANDREA TRAPLETTI" userId="ff3b3c70-615b-4f2d-886a-18bc8f796d18" providerId="ADAL" clId="{E3A8B279-8424-4585-9D66-FBE4CED78BE3}" dt="2024-06-18T13:39:03.590" v="6481" actId="20577"/>
          <ac:spMkLst>
            <pc:docMk/>
            <pc:sldMk cId="3139669921" sldId="312"/>
            <ac:spMk id="6" creationId="{265E7000-EBBE-D9DF-F106-3703E0ABECDA}"/>
          </ac:spMkLst>
        </pc:spChg>
        <pc:spChg chg="add del">
          <ac:chgData name="ANDREA TRAPLETTI" userId="ff3b3c70-615b-4f2d-886a-18bc8f796d18" providerId="ADAL" clId="{E3A8B279-8424-4585-9D66-FBE4CED78BE3}" dt="2024-06-18T13:39:10.613" v="6484" actId="22"/>
          <ac:spMkLst>
            <pc:docMk/>
            <pc:sldMk cId="3139669921" sldId="312"/>
            <ac:spMk id="8" creationId="{DCF881EF-77CF-DC0A-930D-A04A92BC9863}"/>
          </ac:spMkLst>
        </pc:spChg>
        <pc:spChg chg="add mod">
          <ac:chgData name="ANDREA TRAPLETTI" userId="ff3b3c70-615b-4f2d-886a-18bc8f796d18" providerId="ADAL" clId="{E3A8B279-8424-4585-9D66-FBE4CED78BE3}" dt="2024-06-18T13:39:17.301" v="6485"/>
          <ac:spMkLst>
            <pc:docMk/>
            <pc:sldMk cId="3139669921" sldId="312"/>
            <ac:spMk id="9" creationId="{E3EDB78F-0F6B-EB31-2B37-DBD0A45A7C92}"/>
          </ac:spMkLst>
        </pc:spChg>
        <pc:spChg chg="mod">
          <ac:chgData name="ANDREA TRAPLETTI" userId="ff3b3c70-615b-4f2d-886a-18bc8f796d18" providerId="ADAL" clId="{E3A8B279-8424-4585-9D66-FBE4CED78BE3}" dt="2024-06-18T13:39:24.553" v="6486"/>
          <ac:spMkLst>
            <pc:docMk/>
            <pc:sldMk cId="3139669921" sldId="312"/>
            <ac:spMk id="11" creationId="{0F11018F-87A0-F183-CE65-45100C572AD6}"/>
          </ac:spMkLst>
        </pc:spChg>
        <pc:spChg chg="mod">
          <ac:chgData name="ANDREA TRAPLETTI" userId="ff3b3c70-615b-4f2d-886a-18bc8f796d18" providerId="ADAL" clId="{E3A8B279-8424-4585-9D66-FBE4CED78BE3}" dt="2024-06-18T13:39:24.553" v="6486"/>
          <ac:spMkLst>
            <pc:docMk/>
            <pc:sldMk cId="3139669921" sldId="312"/>
            <ac:spMk id="12" creationId="{CF4849DD-D01A-A78D-BF8B-CEA42CCE21F7}"/>
          </ac:spMkLst>
        </pc:spChg>
        <pc:spChg chg="mod">
          <ac:chgData name="ANDREA TRAPLETTI" userId="ff3b3c70-615b-4f2d-886a-18bc8f796d18" providerId="ADAL" clId="{E3A8B279-8424-4585-9D66-FBE4CED78BE3}" dt="2024-06-18T13:39:59.360" v="6491"/>
          <ac:spMkLst>
            <pc:docMk/>
            <pc:sldMk cId="3139669921" sldId="312"/>
            <ac:spMk id="14" creationId="{F5BF255F-1F45-044A-28FD-6245D8EC7B1E}"/>
          </ac:spMkLst>
        </pc:spChg>
        <pc:spChg chg="mod">
          <ac:chgData name="ANDREA TRAPLETTI" userId="ff3b3c70-615b-4f2d-886a-18bc8f796d18" providerId="ADAL" clId="{E3A8B279-8424-4585-9D66-FBE4CED78BE3}" dt="2024-06-18T13:39:59.360" v="6491"/>
          <ac:spMkLst>
            <pc:docMk/>
            <pc:sldMk cId="3139669921" sldId="312"/>
            <ac:spMk id="15" creationId="{0396BA67-8258-75EA-A1C1-77720C26CCE1}"/>
          </ac:spMkLst>
        </pc:spChg>
        <pc:spChg chg="del topLvl">
          <ac:chgData name="ANDREA TRAPLETTI" userId="ff3b3c70-615b-4f2d-886a-18bc8f796d18" providerId="ADAL" clId="{E3A8B279-8424-4585-9D66-FBE4CED78BE3}" dt="2024-06-18T13:39:54.348" v="6489" actId="478"/>
          <ac:spMkLst>
            <pc:docMk/>
            <pc:sldMk cId="3139669921" sldId="312"/>
            <ac:spMk id="25" creationId="{C2C87956-E7A2-67DC-A213-CF5FE073D03F}"/>
          </ac:spMkLst>
        </pc:spChg>
        <pc:grpChg chg="del">
          <ac:chgData name="ANDREA TRAPLETTI" userId="ff3b3c70-615b-4f2d-886a-18bc8f796d18" providerId="ADAL" clId="{E3A8B279-8424-4585-9D66-FBE4CED78BE3}" dt="2024-06-18T13:39:54.348" v="6489" actId="478"/>
          <ac:grpSpMkLst>
            <pc:docMk/>
            <pc:sldMk cId="3139669921" sldId="312"/>
            <ac:grpSpMk id="7" creationId="{805BD01D-9D70-DD2C-D7D5-BC726C0036F5}"/>
          </ac:grpSpMkLst>
        </pc:grpChg>
        <pc:grpChg chg="add mod">
          <ac:chgData name="ANDREA TRAPLETTI" userId="ff3b3c70-615b-4f2d-886a-18bc8f796d18" providerId="ADAL" clId="{E3A8B279-8424-4585-9D66-FBE4CED78BE3}" dt="2024-06-18T13:39:24.553" v="6486"/>
          <ac:grpSpMkLst>
            <pc:docMk/>
            <pc:sldMk cId="3139669921" sldId="312"/>
            <ac:grpSpMk id="10" creationId="{19940F17-3CF2-5AFC-7873-D5E379136367}"/>
          </ac:grpSpMkLst>
        </pc:grpChg>
        <pc:grpChg chg="add mod">
          <ac:chgData name="ANDREA TRAPLETTI" userId="ff3b3c70-615b-4f2d-886a-18bc8f796d18" providerId="ADAL" clId="{E3A8B279-8424-4585-9D66-FBE4CED78BE3}" dt="2024-06-18T13:39:59.360" v="6491"/>
          <ac:grpSpMkLst>
            <pc:docMk/>
            <pc:sldMk cId="3139669921" sldId="312"/>
            <ac:grpSpMk id="13" creationId="{DFDEABD2-5883-96D1-BD17-4D71D1823898}"/>
          </ac:grpSpMkLst>
        </pc:grpChg>
        <pc:grpChg chg="del">
          <ac:chgData name="ANDREA TRAPLETTI" userId="ff3b3c70-615b-4f2d-886a-18bc8f796d18" providerId="ADAL" clId="{E3A8B279-8424-4585-9D66-FBE4CED78BE3}" dt="2024-06-18T13:39:07.420" v="6482" actId="478"/>
          <ac:grpSpMkLst>
            <pc:docMk/>
            <pc:sldMk cId="3139669921" sldId="312"/>
            <ac:grpSpMk id="28" creationId="{9FC22784-D08C-DA9D-1AEA-D48EF2110A8C}"/>
          </ac:grpSpMkLst>
        </pc:grpChg>
      </pc:sldChg>
      <pc:sldChg chg="modTransition">
        <pc:chgData name="ANDREA TRAPLETTI" userId="ff3b3c70-615b-4f2d-886a-18bc8f796d18" providerId="ADAL" clId="{E3A8B279-8424-4585-9D66-FBE4CED78BE3}" dt="2024-06-17T13:34:22.665" v="1591"/>
        <pc:sldMkLst>
          <pc:docMk/>
          <pc:sldMk cId="32745527" sldId="313"/>
        </pc:sldMkLst>
      </pc:sldChg>
      <pc:sldChg chg="modTransition">
        <pc:chgData name="ANDREA TRAPLETTI" userId="ff3b3c70-615b-4f2d-886a-18bc8f796d18" providerId="ADAL" clId="{E3A8B279-8424-4585-9D66-FBE4CED78BE3}" dt="2024-06-17T13:34:22.665" v="1591"/>
        <pc:sldMkLst>
          <pc:docMk/>
          <pc:sldMk cId="1045122833" sldId="314"/>
        </pc:sldMkLst>
      </pc:sldChg>
      <pc:sldChg chg="modTransition">
        <pc:chgData name="ANDREA TRAPLETTI" userId="ff3b3c70-615b-4f2d-886a-18bc8f796d18" providerId="ADAL" clId="{E3A8B279-8424-4585-9D66-FBE4CED78BE3}" dt="2024-06-17T13:34:22.665" v="1591"/>
        <pc:sldMkLst>
          <pc:docMk/>
          <pc:sldMk cId="520446349" sldId="315"/>
        </pc:sldMkLst>
      </pc:sldChg>
      <pc:sldChg chg="modTransition">
        <pc:chgData name="ANDREA TRAPLETTI" userId="ff3b3c70-615b-4f2d-886a-18bc8f796d18" providerId="ADAL" clId="{E3A8B279-8424-4585-9D66-FBE4CED78BE3}" dt="2024-06-17T13:34:22.665" v="1591"/>
        <pc:sldMkLst>
          <pc:docMk/>
          <pc:sldMk cId="2135064942" sldId="316"/>
        </pc:sldMkLst>
      </pc:sldChg>
      <pc:sldChg chg="modTransition">
        <pc:chgData name="ANDREA TRAPLETTI" userId="ff3b3c70-615b-4f2d-886a-18bc8f796d18" providerId="ADAL" clId="{E3A8B279-8424-4585-9D66-FBE4CED78BE3}" dt="2024-06-17T13:34:22.665" v="1591"/>
        <pc:sldMkLst>
          <pc:docMk/>
          <pc:sldMk cId="3694475064" sldId="317"/>
        </pc:sldMkLst>
      </pc:sldChg>
      <pc:sldChg chg="modTransition">
        <pc:chgData name="ANDREA TRAPLETTI" userId="ff3b3c70-615b-4f2d-886a-18bc8f796d18" providerId="ADAL" clId="{E3A8B279-8424-4585-9D66-FBE4CED78BE3}" dt="2024-06-17T13:34:22.665" v="1591"/>
        <pc:sldMkLst>
          <pc:docMk/>
          <pc:sldMk cId="1800960807" sldId="318"/>
        </pc:sldMkLst>
      </pc:sldChg>
      <pc:sldChg chg="addSp modSp mod modTransition">
        <pc:chgData name="ANDREA TRAPLETTI" userId="ff3b3c70-615b-4f2d-886a-18bc8f796d18" providerId="ADAL" clId="{E3A8B279-8424-4585-9D66-FBE4CED78BE3}" dt="2024-06-17T13:34:22.665" v="1591"/>
        <pc:sldMkLst>
          <pc:docMk/>
          <pc:sldMk cId="1514437972" sldId="320"/>
        </pc:sldMkLst>
        <pc:spChg chg="mod">
          <ac:chgData name="ANDREA TRAPLETTI" userId="ff3b3c70-615b-4f2d-886a-18bc8f796d18" providerId="ADAL" clId="{E3A8B279-8424-4585-9D66-FBE4CED78BE3}" dt="2024-06-17T12:39:19.761" v="1167"/>
          <ac:spMkLst>
            <pc:docMk/>
            <pc:sldMk cId="1514437972" sldId="320"/>
            <ac:spMk id="3" creationId="{50B6B840-0DFF-092E-516D-AB370BA1FB01}"/>
          </ac:spMkLst>
        </pc:spChg>
        <pc:spChg chg="mod">
          <ac:chgData name="ANDREA TRAPLETTI" userId="ff3b3c70-615b-4f2d-886a-18bc8f796d18" providerId="ADAL" clId="{E3A8B279-8424-4585-9D66-FBE4CED78BE3}" dt="2024-06-17T12:41:08.825" v="1414" actId="20577"/>
          <ac:spMkLst>
            <pc:docMk/>
            <pc:sldMk cId="1514437972" sldId="320"/>
            <ac:spMk id="4" creationId="{53077DA0-337C-F7B2-00BA-70E33847766A}"/>
          </ac:spMkLst>
        </pc:spChg>
        <pc:spChg chg="mod">
          <ac:chgData name="ANDREA TRAPLETTI" userId="ff3b3c70-615b-4f2d-886a-18bc8f796d18" providerId="ADAL" clId="{E3A8B279-8424-4585-9D66-FBE4CED78BE3}" dt="2024-06-17T12:39:06.280" v="1165" actId="255"/>
          <ac:spMkLst>
            <pc:docMk/>
            <pc:sldMk cId="1514437972" sldId="320"/>
            <ac:spMk id="9" creationId="{19E84328-D9E5-6267-45D3-B31A90D16DFA}"/>
          </ac:spMkLst>
        </pc:spChg>
        <pc:spChg chg="mod">
          <ac:chgData name="ANDREA TRAPLETTI" userId="ff3b3c70-615b-4f2d-886a-18bc8f796d18" providerId="ADAL" clId="{E3A8B279-8424-4585-9D66-FBE4CED78BE3}" dt="2024-06-17T12:39:19.761" v="1167"/>
          <ac:spMkLst>
            <pc:docMk/>
            <pc:sldMk cId="1514437972" sldId="320"/>
            <ac:spMk id="14" creationId="{49810149-3053-839C-8CCB-7776C73AA2E4}"/>
          </ac:spMkLst>
        </pc:spChg>
        <pc:spChg chg="mod">
          <ac:chgData name="ANDREA TRAPLETTI" userId="ff3b3c70-615b-4f2d-886a-18bc8f796d18" providerId="ADAL" clId="{E3A8B279-8424-4585-9D66-FBE4CED78BE3}" dt="2024-06-17T12:39:19.761" v="1167"/>
          <ac:spMkLst>
            <pc:docMk/>
            <pc:sldMk cId="1514437972" sldId="320"/>
            <ac:spMk id="16" creationId="{4D6A1D3B-7001-109B-3FFE-34296638A565}"/>
          </ac:spMkLst>
        </pc:spChg>
        <pc:spChg chg="mod">
          <ac:chgData name="ANDREA TRAPLETTI" userId="ff3b3c70-615b-4f2d-886a-18bc8f796d18" providerId="ADAL" clId="{E3A8B279-8424-4585-9D66-FBE4CED78BE3}" dt="2024-06-17T12:39:19.761" v="1167"/>
          <ac:spMkLst>
            <pc:docMk/>
            <pc:sldMk cId="1514437972" sldId="320"/>
            <ac:spMk id="18" creationId="{B4827CC0-2582-F3C6-7728-76906271C0DB}"/>
          </ac:spMkLst>
        </pc:spChg>
        <pc:grpChg chg="add mod">
          <ac:chgData name="ANDREA TRAPLETTI" userId="ff3b3c70-615b-4f2d-886a-18bc8f796d18" providerId="ADAL" clId="{E3A8B279-8424-4585-9D66-FBE4CED78BE3}" dt="2024-06-17T12:39:25.726" v="1168" actId="1076"/>
          <ac:grpSpMkLst>
            <pc:docMk/>
            <pc:sldMk cId="1514437972" sldId="320"/>
            <ac:grpSpMk id="2" creationId="{7FE82633-1A6F-58F7-FAC3-E4D707F771D7}"/>
          </ac:grpSpMkLst>
        </pc:grpChg>
        <pc:grpChg chg="mod">
          <ac:chgData name="ANDREA TRAPLETTI" userId="ff3b3c70-615b-4f2d-886a-18bc8f796d18" providerId="ADAL" clId="{E3A8B279-8424-4585-9D66-FBE4CED78BE3}" dt="2024-06-17T12:39:11.927" v="1166" actId="14100"/>
          <ac:grpSpMkLst>
            <pc:docMk/>
            <pc:sldMk cId="1514437972" sldId="320"/>
            <ac:grpSpMk id="12" creationId="{3A0C1848-8DD0-A700-CC7D-BD0068BB2148}"/>
          </ac:grpSpMkLst>
        </pc:grpChg>
        <pc:grpChg chg="add mod">
          <ac:chgData name="ANDREA TRAPLETTI" userId="ff3b3c70-615b-4f2d-886a-18bc8f796d18" providerId="ADAL" clId="{E3A8B279-8424-4585-9D66-FBE4CED78BE3}" dt="2024-06-17T12:39:25.726" v="1168" actId="1076"/>
          <ac:grpSpMkLst>
            <pc:docMk/>
            <pc:sldMk cId="1514437972" sldId="320"/>
            <ac:grpSpMk id="13" creationId="{C24CDF86-6CF4-8021-46DB-6E643238E455}"/>
          </ac:grpSpMkLst>
        </pc:grpChg>
        <pc:grpChg chg="mod">
          <ac:chgData name="ANDREA TRAPLETTI" userId="ff3b3c70-615b-4f2d-886a-18bc8f796d18" providerId="ADAL" clId="{E3A8B279-8424-4585-9D66-FBE4CED78BE3}" dt="2024-06-17T12:39:19.761" v="1167"/>
          <ac:grpSpMkLst>
            <pc:docMk/>
            <pc:sldMk cId="1514437972" sldId="320"/>
            <ac:grpSpMk id="15" creationId="{231EF2FC-B229-DC39-B6CD-C06B0C10A46C}"/>
          </ac:grpSpMkLst>
        </pc:grpChg>
        <pc:picChg chg="mod">
          <ac:chgData name="ANDREA TRAPLETTI" userId="ff3b3c70-615b-4f2d-886a-18bc8f796d18" providerId="ADAL" clId="{E3A8B279-8424-4585-9D66-FBE4CED78BE3}" dt="2024-06-17T12:39:19.761" v="1167"/>
          <ac:picMkLst>
            <pc:docMk/>
            <pc:sldMk cId="1514437972" sldId="320"/>
            <ac:picMk id="19" creationId="{C6F56DA8-9DB5-094E-4184-FC5828317DB5}"/>
          </ac:picMkLst>
        </pc:picChg>
      </pc:sldChg>
      <pc:sldChg chg="modTransition">
        <pc:chgData name="ANDREA TRAPLETTI" userId="ff3b3c70-615b-4f2d-886a-18bc8f796d18" providerId="ADAL" clId="{E3A8B279-8424-4585-9D66-FBE4CED78BE3}" dt="2024-06-17T13:34:22.665" v="1591"/>
        <pc:sldMkLst>
          <pc:docMk/>
          <pc:sldMk cId="1928255553" sldId="321"/>
        </pc:sldMkLst>
      </pc:sldChg>
      <pc:sldChg chg="modTransition">
        <pc:chgData name="ANDREA TRAPLETTI" userId="ff3b3c70-615b-4f2d-886a-18bc8f796d18" providerId="ADAL" clId="{E3A8B279-8424-4585-9D66-FBE4CED78BE3}" dt="2024-06-17T13:34:22.665" v="1591"/>
        <pc:sldMkLst>
          <pc:docMk/>
          <pc:sldMk cId="1264037634" sldId="322"/>
        </pc:sldMkLst>
      </pc:sldChg>
      <pc:sldChg chg="addSp delSp modSp mod modTransition">
        <pc:chgData name="ANDREA TRAPLETTI" userId="ff3b3c70-615b-4f2d-886a-18bc8f796d18" providerId="ADAL" clId="{E3A8B279-8424-4585-9D66-FBE4CED78BE3}" dt="2024-06-17T13:34:22.665" v="1591"/>
        <pc:sldMkLst>
          <pc:docMk/>
          <pc:sldMk cId="1477427451" sldId="323"/>
        </pc:sldMkLst>
        <pc:spChg chg="del">
          <ac:chgData name="ANDREA TRAPLETTI" userId="ff3b3c70-615b-4f2d-886a-18bc8f796d18" providerId="ADAL" clId="{E3A8B279-8424-4585-9D66-FBE4CED78BE3}" dt="2024-06-17T12:50:22.134" v="1445" actId="478"/>
          <ac:spMkLst>
            <pc:docMk/>
            <pc:sldMk cId="1477427451" sldId="323"/>
            <ac:spMk id="2" creationId="{C507D796-2697-5C8E-FFE2-9F27C2A5B629}"/>
          </ac:spMkLst>
        </pc:spChg>
        <pc:spChg chg="del">
          <ac:chgData name="ANDREA TRAPLETTI" userId="ff3b3c70-615b-4f2d-886a-18bc8f796d18" providerId="ADAL" clId="{E3A8B279-8424-4585-9D66-FBE4CED78BE3}" dt="2024-06-17T12:50:16.764" v="1443" actId="478"/>
          <ac:spMkLst>
            <pc:docMk/>
            <pc:sldMk cId="1477427451" sldId="323"/>
            <ac:spMk id="3" creationId="{BF1E7D6F-D567-2DC8-42EF-C356CD01F974}"/>
          </ac:spMkLst>
        </pc:spChg>
        <pc:spChg chg="del mod">
          <ac:chgData name="ANDREA TRAPLETTI" userId="ff3b3c70-615b-4f2d-886a-18bc8f796d18" providerId="ADAL" clId="{E3A8B279-8424-4585-9D66-FBE4CED78BE3}" dt="2024-06-17T12:50:33.337" v="1447" actId="478"/>
          <ac:spMkLst>
            <pc:docMk/>
            <pc:sldMk cId="1477427451" sldId="323"/>
            <ac:spMk id="4" creationId="{52B4BA72-C071-B459-1E6D-2DFD7C3F703C}"/>
          </ac:spMkLst>
        </pc:spChg>
        <pc:spChg chg="del">
          <ac:chgData name="ANDREA TRAPLETTI" userId="ff3b3c70-615b-4f2d-886a-18bc8f796d18" providerId="ADAL" clId="{E3A8B279-8424-4585-9D66-FBE4CED78BE3}" dt="2024-06-17T12:50:19.994" v="1444" actId="478"/>
          <ac:spMkLst>
            <pc:docMk/>
            <pc:sldMk cId="1477427451" sldId="323"/>
            <ac:spMk id="5" creationId="{EE1A66B7-4A09-AB92-4486-4867883E2340}"/>
          </ac:spMkLst>
        </pc:spChg>
        <pc:spChg chg="mod">
          <ac:chgData name="ANDREA TRAPLETTI" userId="ff3b3c70-615b-4f2d-886a-18bc8f796d18" providerId="ADAL" clId="{E3A8B279-8424-4585-9D66-FBE4CED78BE3}" dt="2024-06-17T13:15:17.504" v="1522" actId="123"/>
          <ac:spMkLst>
            <pc:docMk/>
            <pc:sldMk cId="1477427451" sldId="323"/>
            <ac:spMk id="9" creationId="{ACCF3BFB-5E7F-63C0-AF87-F6154303743C}"/>
          </ac:spMkLst>
        </pc:spChg>
        <pc:spChg chg="add del">
          <ac:chgData name="ANDREA TRAPLETTI" userId="ff3b3c70-615b-4f2d-886a-18bc8f796d18" providerId="ADAL" clId="{E3A8B279-8424-4585-9D66-FBE4CED78BE3}" dt="2024-06-17T12:52:59.774" v="1456" actId="478"/>
          <ac:spMkLst>
            <pc:docMk/>
            <pc:sldMk cId="1477427451" sldId="323"/>
            <ac:spMk id="11" creationId="{7CE596AF-403C-C20E-0C43-F8E90D4CB71E}"/>
          </ac:spMkLst>
        </pc:spChg>
        <pc:spChg chg="del">
          <ac:chgData name="ANDREA TRAPLETTI" userId="ff3b3c70-615b-4f2d-886a-18bc8f796d18" providerId="ADAL" clId="{E3A8B279-8424-4585-9D66-FBE4CED78BE3}" dt="2024-06-17T12:50:15.145" v="1442" actId="478"/>
          <ac:spMkLst>
            <pc:docMk/>
            <pc:sldMk cId="1477427451" sldId="323"/>
            <ac:spMk id="25" creationId="{C2C87956-E7A2-67DC-A213-CF5FE073D03F}"/>
          </ac:spMkLst>
        </pc:spChg>
        <pc:picChg chg="add mod">
          <ac:chgData name="ANDREA TRAPLETTI" userId="ff3b3c70-615b-4f2d-886a-18bc8f796d18" providerId="ADAL" clId="{E3A8B279-8424-4585-9D66-FBE4CED78BE3}" dt="2024-06-17T12:52:01.756" v="1454" actId="1076"/>
          <ac:picMkLst>
            <pc:docMk/>
            <pc:sldMk cId="1477427451" sldId="323"/>
            <ac:picMk id="10" creationId="{E6C2536D-54E3-9E2F-38F5-B5D6700E165E}"/>
          </ac:picMkLst>
        </pc:picChg>
      </pc:sldChg>
      <pc:sldChg chg="modSp mod modTransition">
        <pc:chgData name="ANDREA TRAPLETTI" userId="ff3b3c70-615b-4f2d-886a-18bc8f796d18" providerId="ADAL" clId="{E3A8B279-8424-4585-9D66-FBE4CED78BE3}" dt="2024-06-18T07:28:36.613" v="6388" actId="123"/>
        <pc:sldMkLst>
          <pc:docMk/>
          <pc:sldMk cId="78705469" sldId="324"/>
        </pc:sldMkLst>
        <pc:spChg chg="mod">
          <ac:chgData name="ANDREA TRAPLETTI" userId="ff3b3c70-615b-4f2d-886a-18bc8f796d18" providerId="ADAL" clId="{E3A8B279-8424-4585-9D66-FBE4CED78BE3}" dt="2024-06-18T07:28:36.613" v="6388" actId="123"/>
          <ac:spMkLst>
            <pc:docMk/>
            <pc:sldMk cId="78705469" sldId="324"/>
            <ac:spMk id="6" creationId="{4662CDFC-85B4-44ED-54D4-09FC22F9E9C9}"/>
          </ac:spMkLst>
        </pc:spChg>
      </pc:sldChg>
      <pc:sldChg chg="modSp mod modTransition">
        <pc:chgData name="ANDREA TRAPLETTI" userId="ff3b3c70-615b-4f2d-886a-18bc8f796d18" providerId="ADAL" clId="{E3A8B279-8424-4585-9D66-FBE4CED78BE3}" dt="2024-06-18T07:28:44.552" v="6389" actId="123"/>
        <pc:sldMkLst>
          <pc:docMk/>
          <pc:sldMk cId="3760934105" sldId="325"/>
        </pc:sldMkLst>
        <pc:spChg chg="mod">
          <ac:chgData name="ANDREA TRAPLETTI" userId="ff3b3c70-615b-4f2d-886a-18bc8f796d18" providerId="ADAL" clId="{E3A8B279-8424-4585-9D66-FBE4CED78BE3}" dt="2024-06-18T07:28:44.552" v="6389" actId="123"/>
          <ac:spMkLst>
            <pc:docMk/>
            <pc:sldMk cId="3760934105" sldId="325"/>
            <ac:spMk id="6" creationId="{4662CDFC-85B4-44ED-54D4-09FC22F9E9C9}"/>
          </ac:spMkLst>
        </pc:spChg>
      </pc:sldChg>
      <pc:sldChg chg="modSp mod modTransition">
        <pc:chgData name="ANDREA TRAPLETTI" userId="ff3b3c70-615b-4f2d-886a-18bc8f796d18" providerId="ADAL" clId="{E3A8B279-8424-4585-9D66-FBE4CED78BE3}" dt="2024-06-18T07:28:51.004" v="6390" actId="123"/>
        <pc:sldMkLst>
          <pc:docMk/>
          <pc:sldMk cId="507177050" sldId="326"/>
        </pc:sldMkLst>
        <pc:spChg chg="mod">
          <ac:chgData name="ANDREA TRAPLETTI" userId="ff3b3c70-615b-4f2d-886a-18bc8f796d18" providerId="ADAL" clId="{E3A8B279-8424-4585-9D66-FBE4CED78BE3}" dt="2024-06-18T07:28:51.004" v="6390" actId="123"/>
          <ac:spMkLst>
            <pc:docMk/>
            <pc:sldMk cId="507177050" sldId="326"/>
            <ac:spMk id="6" creationId="{4662CDFC-85B4-44ED-54D4-09FC22F9E9C9}"/>
          </ac:spMkLst>
        </pc:spChg>
      </pc:sldChg>
      <pc:sldChg chg="modSp mod ord modTransition">
        <pc:chgData name="ANDREA TRAPLETTI" userId="ff3b3c70-615b-4f2d-886a-18bc8f796d18" providerId="ADAL" clId="{E3A8B279-8424-4585-9D66-FBE4CED78BE3}" dt="2024-06-18T07:29:11.127" v="6394" actId="122"/>
        <pc:sldMkLst>
          <pc:docMk/>
          <pc:sldMk cId="721720441" sldId="327"/>
        </pc:sldMkLst>
        <pc:spChg chg="mod">
          <ac:chgData name="ANDREA TRAPLETTI" userId="ff3b3c70-615b-4f2d-886a-18bc8f796d18" providerId="ADAL" clId="{E3A8B279-8424-4585-9D66-FBE4CED78BE3}" dt="2024-06-18T07:29:11.127" v="6394" actId="122"/>
          <ac:spMkLst>
            <pc:docMk/>
            <pc:sldMk cId="721720441" sldId="327"/>
            <ac:spMk id="2" creationId="{28A0DB35-5007-86F4-4169-D8938C2F7769}"/>
          </ac:spMkLst>
        </pc:spChg>
      </pc:sldChg>
      <pc:sldChg chg="add del">
        <pc:chgData name="ANDREA TRAPLETTI" userId="ff3b3c70-615b-4f2d-886a-18bc8f796d18" providerId="ADAL" clId="{E3A8B279-8424-4585-9D66-FBE4CED78BE3}" dt="2024-06-17T12:50:46.290" v="1448" actId="2696"/>
        <pc:sldMkLst>
          <pc:docMk/>
          <pc:sldMk cId="3220672826" sldId="328"/>
        </pc:sldMkLst>
      </pc:sldChg>
      <pc:sldChg chg="addSp delSp modSp add del mod">
        <pc:chgData name="ANDREA TRAPLETTI" userId="ff3b3c70-615b-4f2d-886a-18bc8f796d18" providerId="ADAL" clId="{E3A8B279-8424-4585-9D66-FBE4CED78BE3}" dt="2024-06-17T12:49:49.266" v="1441" actId="2696"/>
        <pc:sldMkLst>
          <pc:docMk/>
          <pc:sldMk cId="393226249" sldId="329"/>
        </pc:sldMkLst>
        <pc:spChg chg="mod">
          <ac:chgData name="ANDREA TRAPLETTI" userId="ff3b3c70-615b-4f2d-886a-18bc8f796d18" providerId="ADAL" clId="{E3A8B279-8424-4585-9D66-FBE4CED78BE3}" dt="2024-06-17T12:44:55.830" v="1421" actId="20577"/>
          <ac:spMkLst>
            <pc:docMk/>
            <pc:sldMk cId="393226249" sldId="329"/>
            <ac:spMk id="2" creationId="{C507D796-2697-5C8E-FFE2-9F27C2A5B629}"/>
          </ac:spMkLst>
        </pc:spChg>
        <pc:spChg chg="mod">
          <ac:chgData name="ANDREA TRAPLETTI" userId="ff3b3c70-615b-4f2d-886a-18bc8f796d18" providerId="ADAL" clId="{E3A8B279-8424-4585-9D66-FBE4CED78BE3}" dt="2024-06-17T12:45:33.410" v="1429" actId="1076"/>
          <ac:spMkLst>
            <pc:docMk/>
            <pc:sldMk cId="393226249" sldId="329"/>
            <ac:spMk id="25" creationId="{C2C87956-E7A2-67DC-A213-CF5FE073D03F}"/>
          </ac:spMkLst>
        </pc:spChg>
        <pc:picChg chg="add del mod">
          <ac:chgData name="ANDREA TRAPLETTI" userId="ff3b3c70-615b-4f2d-886a-18bc8f796d18" providerId="ADAL" clId="{E3A8B279-8424-4585-9D66-FBE4CED78BE3}" dt="2024-06-17T12:45:07.644" v="1424" actId="478"/>
          <ac:picMkLst>
            <pc:docMk/>
            <pc:sldMk cId="393226249" sldId="329"/>
            <ac:picMk id="3" creationId="{2F70C52F-BA25-1797-DB4D-3D273CC9BFE7}"/>
          </ac:picMkLst>
        </pc:picChg>
        <pc:picChg chg="add del mod">
          <ac:chgData name="ANDREA TRAPLETTI" userId="ff3b3c70-615b-4f2d-886a-18bc8f796d18" providerId="ADAL" clId="{E3A8B279-8424-4585-9D66-FBE4CED78BE3}" dt="2024-06-17T12:46:42.537" v="1440" actId="478"/>
          <ac:picMkLst>
            <pc:docMk/>
            <pc:sldMk cId="393226249" sldId="329"/>
            <ac:picMk id="8" creationId="{8C33714B-3E61-0F8E-09F4-903FAE486C74}"/>
          </ac:picMkLst>
        </pc:picChg>
        <pc:picChg chg="add del mod">
          <ac:chgData name="ANDREA TRAPLETTI" userId="ff3b3c70-615b-4f2d-886a-18bc8f796d18" providerId="ADAL" clId="{E3A8B279-8424-4585-9D66-FBE4CED78BE3}" dt="2024-06-17T12:45:46.344" v="1434" actId="478"/>
          <ac:picMkLst>
            <pc:docMk/>
            <pc:sldMk cId="393226249" sldId="329"/>
            <ac:picMk id="1026" creationId="{505CE39C-E78B-F0A5-6FD7-CC0A59FDF2C4}"/>
          </ac:picMkLst>
        </pc:picChg>
      </pc:sldChg>
      <pc:sldChg chg="modSp mod modTransition">
        <pc:chgData name="ANDREA TRAPLETTI" userId="ff3b3c70-615b-4f2d-886a-18bc8f796d18" providerId="ADAL" clId="{E3A8B279-8424-4585-9D66-FBE4CED78BE3}" dt="2024-06-17T13:34:22.665" v="1591"/>
        <pc:sldMkLst>
          <pc:docMk/>
          <pc:sldMk cId="1952290407" sldId="330"/>
        </pc:sldMkLst>
        <pc:spChg chg="mod">
          <ac:chgData name="ANDREA TRAPLETTI" userId="ff3b3c70-615b-4f2d-886a-18bc8f796d18" providerId="ADAL" clId="{E3A8B279-8424-4585-9D66-FBE4CED78BE3}" dt="2024-06-17T13:15:52.873" v="1527" actId="123"/>
          <ac:spMkLst>
            <pc:docMk/>
            <pc:sldMk cId="1952290407" sldId="330"/>
            <ac:spMk id="2" creationId="{C507D796-2697-5C8E-FFE2-9F27C2A5B629}"/>
          </ac:spMkLst>
        </pc:spChg>
      </pc:sldChg>
      <pc:sldChg chg="addSp delSp modSp add mod ord modTransition">
        <pc:chgData name="ANDREA TRAPLETTI" userId="ff3b3c70-615b-4f2d-886a-18bc8f796d18" providerId="ADAL" clId="{E3A8B279-8424-4585-9D66-FBE4CED78BE3}" dt="2024-06-17T14:43:14.755" v="5114"/>
        <pc:sldMkLst>
          <pc:docMk/>
          <pc:sldMk cId="1184662117" sldId="331"/>
        </pc:sldMkLst>
        <pc:spChg chg="mod">
          <ac:chgData name="ANDREA TRAPLETTI" userId="ff3b3c70-615b-4f2d-886a-18bc8f796d18" providerId="ADAL" clId="{E3A8B279-8424-4585-9D66-FBE4CED78BE3}" dt="2024-06-17T12:58:54.765" v="1476" actId="1076"/>
          <ac:spMkLst>
            <pc:docMk/>
            <pc:sldMk cId="1184662117" sldId="331"/>
            <ac:spMk id="2" creationId="{FD1370D0-57D6-605A-07BC-FD211C567BDE}"/>
          </ac:spMkLst>
        </pc:spChg>
        <pc:spChg chg="mod">
          <ac:chgData name="ANDREA TRAPLETTI" userId="ff3b3c70-615b-4f2d-886a-18bc8f796d18" providerId="ADAL" clId="{E3A8B279-8424-4585-9D66-FBE4CED78BE3}" dt="2024-06-17T13:15:32.544" v="1523" actId="123"/>
          <ac:spMkLst>
            <pc:docMk/>
            <pc:sldMk cId="1184662117" sldId="331"/>
            <ac:spMk id="4" creationId="{08AFFC8F-816A-0FA8-1215-91BB43A73332}"/>
          </ac:spMkLst>
        </pc:spChg>
        <pc:spChg chg="mod">
          <ac:chgData name="ANDREA TRAPLETTI" userId="ff3b3c70-615b-4f2d-886a-18bc8f796d18" providerId="ADAL" clId="{E3A8B279-8424-4585-9D66-FBE4CED78BE3}" dt="2024-06-17T13:01:42.479" v="1490" actId="14100"/>
          <ac:spMkLst>
            <pc:docMk/>
            <pc:sldMk cId="1184662117" sldId="331"/>
            <ac:spMk id="5" creationId="{CC2426F4-6C20-BB19-9680-2D9322602864}"/>
          </ac:spMkLst>
        </pc:spChg>
        <pc:spChg chg="mod">
          <ac:chgData name="ANDREA TRAPLETTI" userId="ff3b3c70-615b-4f2d-886a-18bc8f796d18" providerId="ADAL" clId="{E3A8B279-8424-4585-9D66-FBE4CED78BE3}" dt="2024-06-17T13:15:39.646" v="1525" actId="123"/>
          <ac:spMkLst>
            <pc:docMk/>
            <pc:sldMk cId="1184662117" sldId="331"/>
            <ac:spMk id="6" creationId="{1C0DFBA7-3AA1-8EE5-3F2C-9B3BD30AE29E}"/>
          </ac:spMkLst>
        </pc:spChg>
        <pc:spChg chg="add mod">
          <ac:chgData name="ANDREA TRAPLETTI" userId="ff3b3c70-615b-4f2d-886a-18bc8f796d18" providerId="ADAL" clId="{E3A8B279-8424-4585-9D66-FBE4CED78BE3}" dt="2024-06-17T13:03:00.803" v="1492" actId="14100"/>
          <ac:spMkLst>
            <pc:docMk/>
            <pc:sldMk cId="1184662117" sldId="331"/>
            <ac:spMk id="7" creationId="{4E178AB6-FD18-1ACC-F0B4-0AC1A6742500}"/>
          </ac:spMkLst>
        </pc:spChg>
        <pc:spChg chg="mod">
          <ac:chgData name="ANDREA TRAPLETTI" userId="ff3b3c70-615b-4f2d-886a-18bc8f796d18" providerId="ADAL" clId="{E3A8B279-8424-4585-9D66-FBE4CED78BE3}" dt="2024-06-17T12:55:11.603" v="1471" actId="20577"/>
          <ac:spMkLst>
            <pc:docMk/>
            <pc:sldMk cId="1184662117" sldId="331"/>
            <ac:spMk id="8" creationId="{4F32B24D-99D6-E795-B5AA-9DDA84C0CBB3}"/>
          </ac:spMkLst>
        </pc:spChg>
        <pc:spChg chg="mod">
          <ac:chgData name="ANDREA TRAPLETTI" userId="ff3b3c70-615b-4f2d-886a-18bc8f796d18" providerId="ADAL" clId="{E3A8B279-8424-4585-9D66-FBE4CED78BE3}" dt="2024-06-17T13:15:44.481" v="1526" actId="123"/>
          <ac:spMkLst>
            <pc:docMk/>
            <pc:sldMk cId="1184662117" sldId="331"/>
            <ac:spMk id="11" creationId="{F88E28E0-474B-ADD6-F91D-B15EF99EBE8F}"/>
          </ac:spMkLst>
        </pc:spChg>
        <pc:picChg chg="add mod">
          <ac:chgData name="ANDREA TRAPLETTI" userId="ff3b3c70-615b-4f2d-886a-18bc8f796d18" providerId="ADAL" clId="{E3A8B279-8424-4585-9D66-FBE4CED78BE3}" dt="2024-06-17T12:54:55.492" v="1462" actId="1076"/>
          <ac:picMkLst>
            <pc:docMk/>
            <pc:sldMk cId="1184662117" sldId="331"/>
            <ac:picMk id="3" creationId="{30692057-B0E9-2C8D-9EEB-A86090C000AD}"/>
          </ac:picMkLst>
        </pc:picChg>
        <pc:picChg chg="del">
          <ac:chgData name="ANDREA TRAPLETTI" userId="ff3b3c70-615b-4f2d-886a-18bc8f796d18" providerId="ADAL" clId="{E3A8B279-8424-4585-9D66-FBE4CED78BE3}" dt="2024-06-17T12:54:06.935" v="1458" actId="478"/>
          <ac:picMkLst>
            <pc:docMk/>
            <pc:sldMk cId="1184662117" sldId="331"/>
            <ac:picMk id="10" creationId="{E6C2536D-54E3-9E2F-38F5-B5D6700E165E}"/>
          </ac:picMkLst>
        </pc:picChg>
      </pc:sldChg>
      <pc:sldChg chg="addSp delSp modSp add mod modTransition">
        <pc:chgData name="ANDREA TRAPLETTI" userId="ff3b3c70-615b-4f2d-886a-18bc8f796d18" providerId="ADAL" clId="{E3A8B279-8424-4585-9D66-FBE4CED78BE3}" dt="2024-06-17T13:34:22.665" v="1591"/>
        <pc:sldMkLst>
          <pc:docMk/>
          <pc:sldMk cId="3718197902" sldId="332"/>
        </pc:sldMkLst>
        <pc:spChg chg="mod">
          <ac:chgData name="ANDREA TRAPLETTI" userId="ff3b3c70-615b-4f2d-886a-18bc8f796d18" providerId="ADAL" clId="{E3A8B279-8424-4585-9D66-FBE4CED78BE3}" dt="2024-06-17T13:15:59.629" v="1528" actId="123"/>
          <ac:spMkLst>
            <pc:docMk/>
            <pc:sldMk cId="3718197902" sldId="332"/>
            <ac:spMk id="4" creationId="{08AFFC8F-816A-0FA8-1215-91BB43A73332}"/>
          </ac:spMkLst>
        </pc:spChg>
        <pc:picChg chg="del">
          <ac:chgData name="ANDREA TRAPLETTI" userId="ff3b3c70-615b-4f2d-886a-18bc8f796d18" providerId="ADAL" clId="{E3A8B279-8424-4585-9D66-FBE4CED78BE3}" dt="2024-06-17T13:03:33.034" v="1493" actId="478"/>
          <ac:picMkLst>
            <pc:docMk/>
            <pc:sldMk cId="3718197902" sldId="332"/>
            <ac:picMk id="3" creationId="{30692057-B0E9-2C8D-9EEB-A86090C000AD}"/>
          </ac:picMkLst>
        </pc:picChg>
        <pc:picChg chg="add mod">
          <ac:chgData name="ANDREA TRAPLETTI" userId="ff3b3c70-615b-4f2d-886a-18bc8f796d18" providerId="ADAL" clId="{E3A8B279-8424-4585-9D66-FBE4CED78BE3}" dt="2024-06-17T13:03:54.745" v="1497" actId="1076"/>
          <ac:picMkLst>
            <pc:docMk/>
            <pc:sldMk cId="3718197902" sldId="332"/>
            <ac:picMk id="6" creationId="{E4D9F69E-4E8E-366E-0551-D451DC80E526}"/>
          </ac:picMkLst>
        </pc:picChg>
      </pc:sldChg>
      <pc:sldChg chg="addSp delSp modSp add mod modTransition">
        <pc:chgData name="ANDREA TRAPLETTI" userId="ff3b3c70-615b-4f2d-886a-18bc8f796d18" providerId="ADAL" clId="{E3A8B279-8424-4585-9D66-FBE4CED78BE3}" dt="2024-06-17T13:34:22.665" v="1591"/>
        <pc:sldMkLst>
          <pc:docMk/>
          <pc:sldMk cId="3493782559" sldId="333"/>
        </pc:sldMkLst>
        <pc:spChg chg="mod">
          <ac:chgData name="ANDREA TRAPLETTI" userId="ff3b3c70-615b-4f2d-886a-18bc8f796d18" providerId="ADAL" clId="{E3A8B279-8424-4585-9D66-FBE4CED78BE3}" dt="2024-06-17T13:16:04.669" v="1529" actId="123"/>
          <ac:spMkLst>
            <pc:docMk/>
            <pc:sldMk cId="3493782559" sldId="333"/>
            <ac:spMk id="4" creationId="{08AFFC8F-816A-0FA8-1215-91BB43A73332}"/>
          </ac:spMkLst>
        </pc:spChg>
        <pc:picChg chg="add mod">
          <ac:chgData name="ANDREA TRAPLETTI" userId="ff3b3c70-615b-4f2d-886a-18bc8f796d18" providerId="ADAL" clId="{E3A8B279-8424-4585-9D66-FBE4CED78BE3}" dt="2024-06-17T13:05:54.353" v="1503" actId="1076"/>
          <ac:picMkLst>
            <pc:docMk/>
            <pc:sldMk cId="3493782559" sldId="333"/>
            <ac:picMk id="5" creationId="{10F15FFB-ED35-9943-A922-6848919EEBF2}"/>
          </ac:picMkLst>
        </pc:picChg>
        <pc:picChg chg="del">
          <ac:chgData name="ANDREA TRAPLETTI" userId="ff3b3c70-615b-4f2d-886a-18bc8f796d18" providerId="ADAL" clId="{E3A8B279-8424-4585-9D66-FBE4CED78BE3}" dt="2024-06-17T13:05:33.066" v="1499" actId="478"/>
          <ac:picMkLst>
            <pc:docMk/>
            <pc:sldMk cId="3493782559" sldId="333"/>
            <ac:picMk id="6" creationId="{E4D9F69E-4E8E-366E-0551-D451DC80E526}"/>
          </ac:picMkLst>
        </pc:picChg>
      </pc:sldChg>
      <pc:sldChg chg="addSp delSp modSp add mod modTransition">
        <pc:chgData name="ANDREA TRAPLETTI" userId="ff3b3c70-615b-4f2d-886a-18bc8f796d18" providerId="ADAL" clId="{E3A8B279-8424-4585-9D66-FBE4CED78BE3}" dt="2024-06-17T13:34:22.665" v="1591"/>
        <pc:sldMkLst>
          <pc:docMk/>
          <pc:sldMk cId="1994334440" sldId="334"/>
        </pc:sldMkLst>
        <pc:spChg chg="mod">
          <ac:chgData name="ANDREA TRAPLETTI" userId="ff3b3c70-615b-4f2d-886a-18bc8f796d18" providerId="ADAL" clId="{E3A8B279-8424-4585-9D66-FBE4CED78BE3}" dt="2024-06-17T13:16:09.620" v="1530" actId="123"/>
          <ac:spMkLst>
            <pc:docMk/>
            <pc:sldMk cId="1994334440" sldId="334"/>
            <ac:spMk id="4" creationId="{08AFFC8F-816A-0FA8-1215-91BB43A73332}"/>
          </ac:spMkLst>
        </pc:spChg>
        <pc:spChg chg="mod">
          <ac:chgData name="ANDREA TRAPLETTI" userId="ff3b3c70-615b-4f2d-886a-18bc8f796d18" providerId="ADAL" clId="{E3A8B279-8424-4585-9D66-FBE4CED78BE3}" dt="2024-06-17T13:16:13.731" v="1531" actId="123"/>
          <ac:spMkLst>
            <pc:docMk/>
            <pc:sldMk cId="1994334440" sldId="334"/>
            <ac:spMk id="7" creationId="{C3BF7B01-C825-324C-65DB-E8EFA8581C9E}"/>
          </ac:spMkLst>
        </pc:spChg>
        <pc:picChg chg="del">
          <ac:chgData name="ANDREA TRAPLETTI" userId="ff3b3c70-615b-4f2d-886a-18bc8f796d18" providerId="ADAL" clId="{E3A8B279-8424-4585-9D66-FBE4CED78BE3}" dt="2024-06-17T13:08:35.081" v="1505" actId="478"/>
          <ac:picMkLst>
            <pc:docMk/>
            <pc:sldMk cId="1994334440" sldId="334"/>
            <ac:picMk id="5" creationId="{10F15FFB-ED35-9943-A922-6848919EEBF2}"/>
          </ac:picMkLst>
        </pc:picChg>
        <pc:picChg chg="add mod">
          <ac:chgData name="ANDREA TRAPLETTI" userId="ff3b3c70-615b-4f2d-886a-18bc8f796d18" providerId="ADAL" clId="{E3A8B279-8424-4585-9D66-FBE4CED78BE3}" dt="2024-06-17T13:09:28.321" v="1511" actId="1076"/>
          <ac:picMkLst>
            <pc:docMk/>
            <pc:sldMk cId="1994334440" sldId="334"/>
            <ac:picMk id="6" creationId="{2D27D7C0-9C8F-A80C-FDA3-2246A65538B6}"/>
          </ac:picMkLst>
        </pc:picChg>
      </pc:sldChg>
      <pc:sldChg chg="addSp delSp modSp add mod modTransition">
        <pc:chgData name="ANDREA TRAPLETTI" userId="ff3b3c70-615b-4f2d-886a-18bc8f796d18" providerId="ADAL" clId="{E3A8B279-8424-4585-9D66-FBE4CED78BE3}" dt="2024-06-17T13:34:22.665" v="1591"/>
        <pc:sldMkLst>
          <pc:docMk/>
          <pc:sldMk cId="660199519" sldId="335"/>
        </pc:sldMkLst>
        <pc:spChg chg="mod">
          <ac:chgData name="ANDREA TRAPLETTI" userId="ff3b3c70-615b-4f2d-886a-18bc8f796d18" providerId="ADAL" clId="{E3A8B279-8424-4585-9D66-FBE4CED78BE3}" dt="2024-06-17T13:16:17.386" v="1532" actId="123"/>
          <ac:spMkLst>
            <pc:docMk/>
            <pc:sldMk cId="660199519" sldId="335"/>
            <ac:spMk id="4" creationId="{08AFFC8F-816A-0FA8-1215-91BB43A73332}"/>
          </ac:spMkLst>
        </pc:spChg>
        <pc:spChg chg="mod">
          <ac:chgData name="ANDREA TRAPLETTI" userId="ff3b3c70-615b-4f2d-886a-18bc8f796d18" providerId="ADAL" clId="{E3A8B279-8424-4585-9D66-FBE4CED78BE3}" dt="2024-06-17T13:22:45.252" v="1561" actId="20577"/>
          <ac:spMkLst>
            <pc:docMk/>
            <pc:sldMk cId="660199519" sldId="335"/>
            <ac:spMk id="8" creationId="{4F32B24D-99D6-E795-B5AA-9DDA84C0CBB3}"/>
          </ac:spMkLst>
        </pc:spChg>
        <pc:picChg chg="add mod">
          <ac:chgData name="ANDREA TRAPLETTI" userId="ff3b3c70-615b-4f2d-886a-18bc8f796d18" providerId="ADAL" clId="{E3A8B279-8424-4585-9D66-FBE4CED78BE3}" dt="2024-06-17T13:11:52.580" v="1516" actId="1076"/>
          <ac:picMkLst>
            <pc:docMk/>
            <pc:sldMk cId="660199519" sldId="335"/>
            <ac:picMk id="5" creationId="{3C55C581-9AF5-A991-086E-DF3B8351D352}"/>
          </ac:picMkLst>
        </pc:picChg>
        <pc:picChg chg="del">
          <ac:chgData name="ANDREA TRAPLETTI" userId="ff3b3c70-615b-4f2d-886a-18bc8f796d18" providerId="ADAL" clId="{E3A8B279-8424-4585-9D66-FBE4CED78BE3}" dt="2024-06-17T13:11:41.178" v="1513" actId="478"/>
          <ac:picMkLst>
            <pc:docMk/>
            <pc:sldMk cId="660199519" sldId="335"/>
            <ac:picMk id="6" creationId="{2D27D7C0-9C8F-A80C-FDA3-2246A65538B6}"/>
          </ac:picMkLst>
        </pc:picChg>
      </pc:sldChg>
      <pc:sldChg chg="addSp delSp modSp add mod modTransition">
        <pc:chgData name="ANDREA TRAPLETTI" userId="ff3b3c70-615b-4f2d-886a-18bc8f796d18" providerId="ADAL" clId="{E3A8B279-8424-4585-9D66-FBE4CED78BE3}" dt="2024-06-17T13:34:22.665" v="1591"/>
        <pc:sldMkLst>
          <pc:docMk/>
          <pc:sldMk cId="913788711" sldId="336"/>
        </pc:sldMkLst>
        <pc:spChg chg="mod">
          <ac:chgData name="ANDREA TRAPLETTI" userId="ff3b3c70-615b-4f2d-886a-18bc8f796d18" providerId="ADAL" clId="{E3A8B279-8424-4585-9D66-FBE4CED78BE3}" dt="2024-06-17T13:18:48.852" v="1542" actId="123"/>
          <ac:spMkLst>
            <pc:docMk/>
            <pc:sldMk cId="913788711" sldId="336"/>
            <ac:spMk id="4" creationId="{08AFFC8F-816A-0FA8-1215-91BB43A73332}"/>
          </ac:spMkLst>
        </pc:spChg>
        <pc:spChg chg="mod">
          <ac:chgData name="ANDREA TRAPLETTI" userId="ff3b3c70-615b-4f2d-886a-18bc8f796d18" providerId="ADAL" clId="{E3A8B279-8424-4585-9D66-FBE4CED78BE3}" dt="2024-06-17T13:22:51.607" v="1565" actId="20577"/>
          <ac:spMkLst>
            <pc:docMk/>
            <pc:sldMk cId="913788711" sldId="336"/>
            <ac:spMk id="8" creationId="{4F32B24D-99D6-E795-B5AA-9DDA84C0CBB3}"/>
          </ac:spMkLst>
        </pc:spChg>
        <pc:picChg chg="del">
          <ac:chgData name="ANDREA TRAPLETTI" userId="ff3b3c70-615b-4f2d-886a-18bc8f796d18" providerId="ADAL" clId="{E3A8B279-8424-4585-9D66-FBE4CED78BE3}" dt="2024-06-17T13:13:11.891" v="1518" actId="478"/>
          <ac:picMkLst>
            <pc:docMk/>
            <pc:sldMk cId="913788711" sldId="336"/>
            <ac:picMk id="5" creationId="{3C55C581-9AF5-A991-086E-DF3B8351D352}"/>
          </ac:picMkLst>
        </pc:picChg>
        <pc:picChg chg="add mod">
          <ac:chgData name="ANDREA TRAPLETTI" userId="ff3b3c70-615b-4f2d-886a-18bc8f796d18" providerId="ADAL" clId="{E3A8B279-8424-4585-9D66-FBE4CED78BE3}" dt="2024-06-17T13:13:27.625" v="1521" actId="1076"/>
          <ac:picMkLst>
            <pc:docMk/>
            <pc:sldMk cId="913788711" sldId="336"/>
            <ac:picMk id="6" creationId="{B9651B24-BB0C-0527-72E9-3F412341E12B}"/>
          </ac:picMkLst>
        </pc:picChg>
      </pc:sldChg>
      <pc:sldChg chg="add del">
        <pc:chgData name="ANDREA TRAPLETTI" userId="ff3b3c70-615b-4f2d-886a-18bc8f796d18" providerId="ADAL" clId="{E3A8B279-8424-4585-9D66-FBE4CED78BE3}" dt="2024-06-17T13:18:10.803" v="1541" actId="2696"/>
        <pc:sldMkLst>
          <pc:docMk/>
          <pc:sldMk cId="1366063040" sldId="337"/>
        </pc:sldMkLst>
      </pc:sldChg>
      <pc:sldChg chg="addSp delSp modSp add mod modTransition">
        <pc:chgData name="ANDREA TRAPLETTI" userId="ff3b3c70-615b-4f2d-886a-18bc8f796d18" providerId="ADAL" clId="{E3A8B279-8424-4585-9D66-FBE4CED78BE3}" dt="2024-06-17T13:34:22.665" v="1591"/>
        <pc:sldMkLst>
          <pc:docMk/>
          <pc:sldMk cId="653562054" sldId="338"/>
        </pc:sldMkLst>
        <pc:spChg chg="mod">
          <ac:chgData name="ANDREA TRAPLETTI" userId="ff3b3c70-615b-4f2d-886a-18bc8f796d18" providerId="ADAL" clId="{E3A8B279-8424-4585-9D66-FBE4CED78BE3}" dt="2024-06-17T13:21:25.495" v="1548" actId="123"/>
          <ac:spMkLst>
            <pc:docMk/>
            <pc:sldMk cId="653562054" sldId="338"/>
            <ac:spMk id="4" creationId="{08AFFC8F-816A-0FA8-1215-91BB43A73332}"/>
          </ac:spMkLst>
        </pc:spChg>
        <pc:spChg chg="mod">
          <ac:chgData name="ANDREA TRAPLETTI" userId="ff3b3c70-615b-4f2d-886a-18bc8f796d18" providerId="ADAL" clId="{E3A8B279-8424-4585-9D66-FBE4CED78BE3}" dt="2024-06-17T13:22:58.499" v="1569" actId="20577"/>
          <ac:spMkLst>
            <pc:docMk/>
            <pc:sldMk cId="653562054" sldId="338"/>
            <ac:spMk id="8" creationId="{4F32B24D-99D6-E795-B5AA-9DDA84C0CBB3}"/>
          </ac:spMkLst>
        </pc:spChg>
        <pc:picChg chg="add mod">
          <ac:chgData name="ANDREA TRAPLETTI" userId="ff3b3c70-615b-4f2d-886a-18bc8f796d18" providerId="ADAL" clId="{E3A8B279-8424-4585-9D66-FBE4CED78BE3}" dt="2024-06-17T13:17:55.673" v="1540" actId="1076"/>
          <ac:picMkLst>
            <pc:docMk/>
            <pc:sldMk cId="653562054" sldId="338"/>
            <ac:picMk id="5" creationId="{5C615C54-758A-D429-CF18-1568DB299D70}"/>
          </ac:picMkLst>
        </pc:picChg>
        <pc:picChg chg="del">
          <ac:chgData name="ANDREA TRAPLETTI" userId="ff3b3c70-615b-4f2d-886a-18bc8f796d18" providerId="ADAL" clId="{E3A8B279-8424-4585-9D66-FBE4CED78BE3}" dt="2024-06-17T13:17:04.497" v="1535" actId="478"/>
          <ac:picMkLst>
            <pc:docMk/>
            <pc:sldMk cId="653562054" sldId="338"/>
            <ac:picMk id="6" creationId="{B9651B24-BB0C-0527-72E9-3F412341E12B}"/>
          </ac:picMkLst>
        </pc:picChg>
      </pc:sldChg>
      <pc:sldChg chg="addSp delSp modSp add mod modTransition">
        <pc:chgData name="ANDREA TRAPLETTI" userId="ff3b3c70-615b-4f2d-886a-18bc8f796d18" providerId="ADAL" clId="{E3A8B279-8424-4585-9D66-FBE4CED78BE3}" dt="2024-06-18T07:28:24.403" v="6387" actId="123"/>
        <pc:sldMkLst>
          <pc:docMk/>
          <pc:sldMk cId="3043038394" sldId="339"/>
        </pc:sldMkLst>
        <pc:spChg chg="mod">
          <ac:chgData name="ANDREA TRAPLETTI" userId="ff3b3c70-615b-4f2d-886a-18bc8f796d18" providerId="ADAL" clId="{E3A8B279-8424-4585-9D66-FBE4CED78BE3}" dt="2024-06-17T13:24:44.234" v="1585" actId="14100"/>
          <ac:spMkLst>
            <pc:docMk/>
            <pc:sldMk cId="3043038394" sldId="339"/>
            <ac:spMk id="2" creationId="{FD1370D0-57D6-605A-07BC-FD211C567BDE}"/>
          </ac:spMkLst>
        </pc:spChg>
        <pc:spChg chg="mod">
          <ac:chgData name="ANDREA TRAPLETTI" userId="ff3b3c70-615b-4f2d-886a-18bc8f796d18" providerId="ADAL" clId="{E3A8B279-8424-4585-9D66-FBE4CED78BE3}" dt="2024-06-18T07:28:24.403" v="6387" actId="123"/>
          <ac:spMkLst>
            <pc:docMk/>
            <pc:sldMk cId="3043038394" sldId="339"/>
            <ac:spMk id="4" creationId="{08AFFC8F-816A-0FA8-1215-91BB43A73332}"/>
          </ac:spMkLst>
        </pc:spChg>
        <pc:spChg chg="mod">
          <ac:chgData name="ANDREA TRAPLETTI" userId="ff3b3c70-615b-4f2d-886a-18bc8f796d18" providerId="ADAL" clId="{E3A8B279-8424-4585-9D66-FBE4CED78BE3}" dt="2024-06-17T13:23:07.312" v="1579" actId="20577"/>
          <ac:spMkLst>
            <pc:docMk/>
            <pc:sldMk cId="3043038394" sldId="339"/>
            <ac:spMk id="8" creationId="{4F32B24D-99D6-E795-B5AA-9DDA84C0CBB3}"/>
          </ac:spMkLst>
        </pc:spChg>
        <pc:picChg chg="del">
          <ac:chgData name="ANDREA TRAPLETTI" userId="ff3b3c70-615b-4f2d-886a-18bc8f796d18" providerId="ADAL" clId="{E3A8B279-8424-4585-9D66-FBE4CED78BE3}" dt="2024-06-17T13:19:29.710" v="1544" actId="478"/>
          <ac:picMkLst>
            <pc:docMk/>
            <pc:sldMk cId="3043038394" sldId="339"/>
            <ac:picMk id="5" creationId="{5C615C54-758A-D429-CF18-1568DB299D70}"/>
          </ac:picMkLst>
        </pc:picChg>
        <pc:picChg chg="add mod">
          <ac:chgData name="ANDREA TRAPLETTI" userId="ff3b3c70-615b-4f2d-886a-18bc8f796d18" providerId="ADAL" clId="{E3A8B279-8424-4585-9D66-FBE4CED78BE3}" dt="2024-06-17T13:19:42.650" v="1547" actId="1076"/>
          <ac:picMkLst>
            <pc:docMk/>
            <pc:sldMk cId="3043038394" sldId="339"/>
            <ac:picMk id="6" creationId="{A2F4C30E-7743-F294-E67A-4FA7ADAE37DD}"/>
          </ac:picMkLst>
        </pc:picChg>
      </pc:sldChg>
      <pc:sldChg chg="addSp delSp modSp add mod modTransition">
        <pc:chgData name="ANDREA TRAPLETTI" userId="ff3b3c70-615b-4f2d-886a-18bc8f796d18" providerId="ADAL" clId="{E3A8B279-8424-4585-9D66-FBE4CED78BE3}" dt="2024-06-18T07:28:18.095" v="6386" actId="123"/>
        <pc:sldMkLst>
          <pc:docMk/>
          <pc:sldMk cId="402539362" sldId="340"/>
        </pc:sldMkLst>
        <pc:spChg chg="mod">
          <ac:chgData name="ANDREA TRAPLETTI" userId="ff3b3c70-615b-4f2d-886a-18bc8f796d18" providerId="ADAL" clId="{E3A8B279-8424-4585-9D66-FBE4CED78BE3}" dt="2024-06-18T07:28:18.095" v="6386" actId="123"/>
          <ac:spMkLst>
            <pc:docMk/>
            <pc:sldMk cId="402539362" sldId="340"/>
            <ac:spMk id="4" creationId="{08AFFC8F-816A-0FA8-1215-91BB43A73332}"/>
          </ac:spMkLst>
        </pc:spChg>
        <pc:spChg chg="mod">
          <ac:chgData name="ANDREA TRAPLETTI" userId="ff3b3c70-615b-4f2d-886a-18bc8f796d18" providerId="ADAL" clId="{E3A8B279-8424-4585-9D66-FBE4CED78BE3}" dt="2024-06-17T16:37:08.512" v="6360" actId="20577"/>
          <ac:spMkLst>
            <pc:docMk/>
            <pc:sldMk cId="402539362" sldId="340"/>
            <ac:spMk id="8" creationId="{4F32B24D-99D6-E795-B5AA-9DDA84C0CBB3}"/>
          </ac:spMkLst>
        </pc:spChg>
        <pc:picChg chg="add mod">
          <ac:chgData name="ANDREA TRAPLETTI" userId="ff3b3c70-615b-4f2d-886a-18bc8f796d18" providerId="ADAL" clId="{E3A8B279-8424-4585-9D66-FBE4CED78BE3}" dt="2024-06-17T13:23:57.778" v="1583" actId="1076"/>
          <ac:picMkLst>
            <pc:docMk/>
            <pc:sldMk cId="402539362" sldId="340"/>
            <ac:picMk id="5" creationId="{AA716FE5-6547-BF5B-3493-C3957E94FD62}"/>
          </ac:picMkLst>
        </pc:picChg>
        <pc:picChg chg="del">
          <ac:chgData name="ANDREA TRAPLETTI" userId="ff3b3c70-615b-4f2d-886a-18bc8f796d18" providerId="ADAL" clId="{E3A8B279-8424-4585-9D66-FBE4CED78BE3}" dt="2024-06-17T13:22:28.761" v="1550" actId="478"/>
          <ac:picMkLst>
            <pc:docMk/>
            <pc:sldMk cId="402539362" sldId="340"/>
            <ac:picMk id="6" creationId="{A2F4C30E-7743-F294-E67A-4FA7ADAE37DD}"/>
          </ac:picMkLst>
        </pc:picChg>
      </pc:sldChg>
      <pc:sldChg chg="addSp delSp modSp mod modTransition">
        <pc:chgData name="ANDREA TRAPLETTI" userId="ff3b3c70-615b-4f2d-886a-18bc8f796d18" providerId="ADAL" clId="{E3A8B279-8424-4585-9D66-FBE4CED78BE3}" dt="2024-06-17T13:41:56.167" v="1848" actId="113"/>
        <pc:sldMkLst>
          <pc:docMk/>
          <pc:sldMk cId="2798760506" sldId="341"/>
        </pc:sldMkLst>
        <pc:spChg chg="mod">
          <ac:chgData name="ANDREA TRAPLETTI" userId="ff3b3c70-615b-4f2d-886a-18bc8f796d18" providerId="ADAL" clId="{E3A8B279-8424-4585-9D66-FBE4CED78BE3}" dt="2024-06-17T13:41:37.389" v="1840" actId="113"/>
          <ac:spMkLst>
            <pc:docMk/>
            <pc:sldMk cId="2798760506" sldId="341"/>
            <ac:spMk id="6" creationId="{8CA03FE2-3A2C-2DEB-C1ED-06136C6F1F77}"/>
          </ac:spMkLst>
        </pc:spChg>
        <pc:spChg chg="mod">
          <ac:chgData name="ANDREA TRAPLETTI" userId="ff3b3c70-615b-4f2d-886a-18bc8f796d18" providerId="ADAL" clId="{E3A8B279-8424-4585-9D66-FBE4CED78BE3}" dt="2024-06-17T13:41:48.734" v="1844" actId="113"/>
          <ac:spMkLst>
            <pc:docMk/>
            <pc:sldMk cId="2798760506" sldId="341"/>
            <ac:spMk id="13" creationId="{FE7AF101-1BD8-607D-B3CE-925A6653A3B9}"/>
          </ac:spMkLst>
        </pc:spChg>
        <pc:spChg chg="mod">
          <ac:chgData name="ANDREA TRAPLETTI" userId="ff3b3c70-615b-4f2d-886a-18bc8f796d18" providerId="ADAL" clId="{E3A8B279-8424-4585-9D66-FBE4CED78BE3}" dt="2024-06-17T13:41:50.563" v="1845" actId="113"/>
          <ac:spMkLst>
            <pc:docMk/>
            <pc:sldMk cId="2798760506" sldId="341"/>
            <ac:spMk id="14" creationId="{C847ADB3-ABE7-7C06-A0F7-47C309DE3BE9}"/>
          </ac:spMkLst>
        </pc:spChg>
        <pc:spChg chg="mod">
          <ac:chgData name="ANDREA TRAPLETTI" userId="ff3b3c70-615b-4f2d-886a-18bc8f796d18" providerId="ADAL" clId="{E3A8B279-8424-4585-9D66-FBE4CED78BE3}" dt="2024-06-17T13:41:52.513" v="1846" actId="113"/>
          <ac:spMkLst>
            <pc:docMk/>
            <pc:sldMk cId="2798760506" sldId="341"/>
            <ac:spMk id="15" creationId="{8BD2B104-4871-345B-BC1C-53C253BF249B}"/>
          </ac:spMkLst>
        </pc:spChg>
        <pc:spChg chg="add del mod">
          <ac:chgData name="ANDREA TRAPLETTI" userId="ff3b3c70-615b-4f2d-886a-18bc8f796d18" providerId="ADAL" clId="{E3A8B279-8424-4585-9D66-FBE4CED78BE3}" dt="2024-06-17T13:36:16.088" v="1616" actId="478"/>
          <ac:spMkLst>
            <pc:docMk/>
            <pc:sldMk cId="2798760506" sldId="341"/>
            <ac:spMk id="16" creationId="{BEE0F201-A6BE-FAEC-F7C1-2692023F382E}"/>
          </ac:spMkLst>
        </pc:spChg>
        <pc:spChg chg="mod">
          <ac:chgData name="ANDREA TRAPLETTI" userId="ff3b3c70-615b-4f2d-886a-18bc8f796d18" providerId="ADAL" clId="{E3A8B279-8424-4585-9D66-FBE4CED78BE3}" dt="2024-06-17T13:41:46.900" v="1843" actId="113"/>
          <ac:spMkLst>
            <pc:docMk/>
            <pc:sldMk cId="2798760506" sldId="341"/>
            <ac:spMk id="17" creationId="{0688B621-8AE5-2686-6E4A-D6EFC05AF98C}"/>
          </ac:spMkLst>
        </pc:spChg>
        <pc:spChg chg="mod">
          <ac:chgData name="ANDREA TRAPLETTI" userId="ff3b3c70-615b-4f2d-886a-18bc8f796d18" providerId="ADAL" clId="{E3A8B279-8424-4585-9D66-FBE4CED78BE3}" dt="2024-06-17T13:41:41.313" v="1841" actId="113"/>
          <ac:spMkLst>
            <pc:docMk/>
            <pc:sldMk cId="2798760506" sldId="341"/>
            <ac:spMk id="18" creationId="{878147D7-45F3-6A98-A6EA-EBFA5C29D109}"/>
          </ac:spMkLst>
        </pc:spChg>
        <pc:spChg chg="mod">
          <ac:chgData name="ANDREA TRAPLETTI" userId="ff3b3c70-615b-4f2d-886a-18bc8f796d18" providerId="ADAL" clId="{E3A8B279-8424-4585-9D66-FBE4CED78BE3}" dt="2024-06-17T13:41:44.212" v="1842" actId="113"/>
          <ac:spMkLst>
            <pc:docMk/>
            <pc:sldMk cId="2798760506" sldId="341"/>
            <ac:spMk id="19" creationId="{6BFB508B-551E-6001-C208-BE5AA7FDBD99}"/>
          </ac:spMkLst>
        </pc:spChg>
        <pc:spChg chg="mod">
          <ac:chgData name="ANDREA TRAPLETTI" userId="ff3b3c70-615b-4f2d-886a-18bc8f796d18" providerId="ADAL" clId="{E3A8B279-8424-4585-9D66-FBE4CED78BE3}" dt="2024-06-17T13:41:56.167" v="1848" actId="113"/>
          <ac:spMkLst>
            <pc:docMk/>
            <pc:sldMk cId="2798760506" sldId="341"/>
            <ac:spMk id="20" creationId="{F032EB6B-8BC5-D4EA-6CDA-C7E7479F9038}"/>
          </ac:spMkLst>
        </pc:spChg>
        <pc:spChg chg="mod">
          <ac:chgData name="ANDREA TRAPLETTI" userId="ff3b3c70-615b-4f2d-886a-18bc8f796d18" providerId="ADAL" clId="{E3A8B279-8424-4585-9D66-FBE4CED78BE3}" dt="2024-06-17T13:41:54.443" v="1847" actId="113"/>
          <ac:spMkLst>
            <pc:docMk/>
            <pc:sldMk cId="2798760506" sldId="341"/>
            <ac:spMk id="22" creationId="{24ED14FD-4233-9683-E54E-5F874684D1A9}"/>
          </ac:spMkLst>
        </pc:spChg>
      </pc:sldChg>
      <pc:sldChg chg="addSp delSp modSp add del mod modTransition">
        <pc:chgData name="ANDREA TRAPLETTI" userId="ff3b3c70-615b-4f2d-886a-18bc8f796d18" providerId="ADAL" clId="{E3A8B279-8424-4585-9D66-FBE4CED78BE3}" dt="2024-06-17T13:55:26.031" v="1895" actId="2696"/>
        <pc:sldMkLst>
          <pc:docMk/>
          <pc:sldMk cId="908065188" sldId="342"/>
        </pc:sldMkLst>
        <pc:spChg chg="add del mod">
          <ac:chgData name="ANDREA TRAPLETTI" userId="ff3b3c70-615b-4f2d-886a-18bc8f796d18" providerId="ADAL" clId="{E3A8B279-8424-4585-9D66-FBE4CED78BE3}" dt="2024-06-17T13:35:39.990" v="1608" actId="478"/>
          <ac:spMkLst>
            <pc:docMk/>
            <pc:sldMk cId="908065188" sldId="342"/>
            <ac:spMk id="2" creationId="{3EF49106-2613-B41D-E016-AF1C268A823F}"/>
          </ac:spMkLst>
        </pc:spChg>
        <pc:spChg chg="add del mod">
          <ac:chgData name="ANDREA TRAPLETTI" userId="ff3b3c70-615b-4f2d-886a-18bc8f796d18" providerId="ADAL" clId="{E3A8B279-8424-4585-9D66-FBE4CED78BE3}" dt="2024-06-17T13:36:29.981" v="1622" actId="478"/>
          <ac:spMkLst>
            <pc:docMk/>
            <pc:sldMk cId="908065188" sldId="342"/>
            <ac:spMk id="3" creationId="{62F2D077-1893-AB40-2823-0C9F80C0054B}"/>
          </ac:spMkLst>
        </pc:spChg>
        <pc:spChg chg="add del mod">
          <ac:chgData name="ANDREA TRAPLETTI" userId="ff3b3c70-615b-4f2d-886a-18bc8f796d18" providerId="ADAL" clId="{E3A8B279-8424-4585-9D66-FBE4CED78BE3}" dt="2024-06-17T13:36:32.654" v="1623" actId="478"/>
          <ac:spMkLst>
            <pc:docMk/>
            <pc:sldMk cId="908065188" sldId="342"/>
            <ac:spMk id="5" creationId="{65A00FF6-D4A5-3654-7D97-045AD2ABEE45}"/>
          </ac:spMkLst>
        </pc:spChg>
        <pc:spChg chg="del mod">
          <ac:chgData name="ANDREA TRAPLETTI" userId="ff3b3c70-615b-4f2d-886a-18bc8f796d18" providerId="ADAL" clId="{E3A8B279-8424-4585-9D66-FBE4CED78BE3}" dt="2024-06-17T13:35:38.563" v="1606" actId="478"/>
          <ac:spMkLst>
            <pc:docMk/>
            <pc:sldMk cId="908065188" sldId="342"/>
            <ac:spMk id="6" creationId="{8CA03FE2-3A2C-2DEB-C1ED-06136C6F1F77}"/>
          </ac:spMkLst>
        </pc:spChg>
        <pc:spChg chg="add del mod">
          <ac:chgData name="ANDREA TRAPLETTI" userId="ff3b3c70-615b-4f2d-886a-18bc8f796d18" providerId="ADAL" clId="{E3A8B279-8424-4585-9D66-FBE4CED78BE3}" dt="2024-06-17T13:40:47.372" v="1831" actId="478"/>
          <ac:spMkLst>
            <pc:docMk/>
            <pc:sldMk cId="908065188" sldId="342"/>
            <ac:spMk id="7" creationId="{09E52EAD-E8F9-6A01-64B2-B33359FA0887}"/>
          </ac:spMkLst>
        </pc:spChg>
        <pc:spChg chg="del">
          <ac:chgData name="ANDREA TRAPLETTI" userId="ff3b3c70-615b-4f2d-886a-18bc8f796d18" providerId="ADAL" clId="{E3A8B279-8424-4585-9D66-FBE4CED78BE3}" dt="2024-06-17T13:33:59.082" v="1587" actId="478"/>
          <ac:spMkLst>
            <pc:docMk/>
            <pc:sldMk cId="908065188" sldId="342"/>
            <ac:spMk id="8" creationId="{A1D59886-F22F-87B9-54F8-4EB6F038CE91}"/>
          </ac:spMkLst>
        </pc:spChg>
        <pc:spChg chg="add del mod">
          <ac:chgData name="ANDREA TRAPLETTI" userId="ff3b3c70-615b-4f2d-886a-18bc8f796d18" providerId="ADAL" clId="{E3A8B279-8424-4585-9D66-FBE4CED78BE3}" dt="2024-06-17T13:55:23.249" v="1894" actId="478"/>
          <ac:spMkLst>
            <pc:docMk/>
            <pc:sldMk cId="908065188" sldId="342"/>
            <ac:spMk id="9" creationId="{2B0B6B53-BBE3-ABB3-FED2-D077722E2E9B}"/>
          </ac:spMkLst>
        </pc:spChg>
      </pc:sldChg>
      <pc:sldChg chg="add ord">
        <pc:chgData name="ANDREA TRAPLETTI" userId="ff3b3c70-615b-4f2d-886a-18bc8f796d18" providerId="ADAL" clId="{E3A8B279-8424-4585-9D66-FBE4CED78BE3}" dt="2024-06-17T13:56:11.785" v="1907"/>
        <pc:sldMkLst>
          <pc:docMk/>
          <pc:sldMk cId="4095461980" sldId="343"/>
        </pc:sldMkLst>
      </pc:sldChg>
      <pc:sldChg chg="addSp delSp modSp add del mod ord">
        <pc:chgData name="ANDREA TRAPLETTI" userId="ff3b3c70-615b-4f2d-886a-18bc8f796d18" providerId="ADAL" clId="{E3A8B279-8424-4585-9D66-FBE4CED78BE3}" dt="2024-06-17T13:56:47.555" v="1921" actId="2696"/>
        <pc:sldMkLst>
          <pc:docMk/>
          <pc:sldMk cId="2659050093" sldId="344"/>
        </pc:sldMkLst>
        <pc:spChg chg="add mod">
          <ac:chgData name="ANDREA TRAPLETTI" userId="ff3b3c70-615b-4f2d-886a-18bc8f796d18" providerId="ADAL" clId="{E3A8B279-8424-4585-9D66-FBE4CED78BE3}" dt="2024-06-17T13:56:44.999" v="1920" actId="21"/>
          <ac:spMkLst>
            <pc:docMk/>
            <pc:sldMk cId="2659050093" sldId="344"/>
            <ac:spMk id="2" creationId="{BD700841-D897-7B3C-55BE-2BE7FF9CDB77}"/>
          </ac:spMkLst>
        </pc:spChg>
        <pc:spChg chg="del">
          <ac:chgData name="ANDREA TRAPLETTI" userId="ff3b3c70-615b-4f2d-886a-18bc8f796d18" providerId="ADAL" clId="{E3A8B279-8424-4585-9D66-FBE4CED78BE3}" dt="2024-06-17T13:51:17.595" v="1878" actId="478"/>
          <ac:spMkLst>
            <pc:docMk/>
            <pc:sldMk cId="2659050093" sldId="344"/>
            <ac:spMk id="9" creationId="{2B0B6B53-BBE3-ABB3-FED2-D077722E2E9B}"/>
          </ac:spMkLst>
        </pc:spChg>
      </pc:sldChg>
      <pc:sldChg chg="delSp modSp add mod">
        <pc:chgData name="ANDREA TRAPLETTI" userId="ff3b3c70-615b-4f2d-886a-18bc8f796d18" providerId="ADAL" clId="{E3A8B279-8424-4585-9D66-FBE4CED78BE3}" dt="2024-06-17T14:11:36.720" v="3238" actId="5793"/>
        <pc:sldMkLst>
          <pc:docMk/>
          <pc:sldMk cId="3082670428" sldId="345"/>
        </pc:sldMkLst>
        <pc:spChg chg="mod">
          <ac:chgData name="ANDREA TRAPLETTI" userId="ff3b3c70-615b-4f2d-886a-18bc8f796d18" providerId="ADAL" clId="{E3A8B279-8424-4585-9D66-FBE4CED78BE3}" dt="2024-06-17T14:11:36.720" v="3238" actId="5793"/>
          <ac:spMkLst>
            <pc:docMk/>
            <pc:sldMk cId="3082670428" sldId="345"/>
            <ac:spMk id="2" creationId="{FBEC16FA-E008-3FE9-2C51-D4D8CCB35A10}"/>
          </ac:spMkLst>
        </pc:spChg>
        <pc:spChg chg="mod">
          <ac:chgData name="ANDREA TRAPLETTI" userId="ff3b3c70-615b-4f2d-886a-18bc8f796d18" providerId="ADAL" clId="{E3A8B279-8424-4585-9D66-FBE4CED78BE3}" dt="2024-06-17T13:56:27.315" v="1911" actId="20577"/>
          <ac:spMkLst>
            <pc:docMk/>
            <pc:sldMk cId="3082670428" sldId="345"/>
            <ac:spMk id="6" creationId="{8CA03FE2-3A2C-2DEB-C1ED-06136C6F1F77}"/>
          </ac:spMkLst>
        </pc:spChg>
        <pc:spChg chg="del">
          <ac:chgData name="ANDREA TRAPLETTI" userId="ff3b3c70-615b-4f2d-886a-18bc8f796d18" providerId="ADAL" clId="{E3A8B279-8424-4585-9D66-FBE4CED78BE3}" dt="2024-06-17T13:55:36.548" v="1899" actId="478"/>
          <ac:spMkLst>
            <pc:docMk/>
            <pc:sldMk cId="3082670428" sldId="345"/>
            <ac:spMk id="13" creationId="{FE7AF101-1BD8-607D-B3CE-925A6653A3B9}"/>
          </ac:spMkLst>
        </pc:spChg>
        <pc:spChg chg="del">
          <ac:chgData name="ANDREA TRAPLETTI" userId="ff3b3c70-615b-4f2d-886a-18bc8f796d18" providerId="ADAL" clId="{E3A8B279-8424-4585-9D66-FBE4CED78BE3}" dt="2024-06-17T13:55:36.548" v="1899" actId="478"/>
          <ac:spMkLst>
            <pc:docMk/>
            <pc:sldMk cId="3082670428" sldId="345"/>
            <ac:spMk id="14" creationId="{C847ADB3-ABE7-7C06-A0F7-47C309DE3BE9}"/>
          </ac:spMkLst>
        </pc:spChg>
        <pc:spChg chg="del">
          <ac:chgData name="ANDREA TRAPLETTI" userId="ff3b3c70-615b-4f2d-886a-18bc8f796d18" providerId="ADAL" clId="{E3A8B279-8424-4585-9D66-FBE4CED78BE3}" dt="2024-06-17T13:55:36.548" v="1899" actId="478"/>
          <ac:spMkLst>
            <pc:docMk/>
            <pc:sldMk cId="3082670428" sldId="345"/>
            <ac:spMk id="15" creationId="{8BD2B104-4871-345B-BC1C-53C253BF249B}"/>
          </ac:spMkLst>
        </pc:spChg>
        <pc:spChg chg="del">
          <ac:chgData name="ANDREA TRAPLETTI" userId="ff3b3c70-615b-4f2d-886a-18bc8f796d18" providerId="ADAL" clId="{E3A8B279-8424-4585-9D66-FBE4CED78BE3}" dt="2024-06-17T13:55:36.548" v="1899" actId="478"/>
          <ac:spMkLst>
            <pc:docMk/>
            <pc:sldMk cId="3082670428" sldId="345"/>
            <ac:spMk id="17" creationId="{0688B621-8AE5-2686-6E4A-D6EFC05AF98C}"/>
          </ac:spMkLst>
        </pc:spChg>
        <pc:spChg chg="del">
          <ac:chgData name="ANDREA TRAPLETTI" userId="ff3b3c70-615b-4f2d-886a-18bc8f796d18" providerId="ADAL" clId="{E3A8B279-8424-4585-9D66-FBE4CED78BE3}" dt="2024-06-17T13:55:30.656" v="1897" actId="478"/>
          <ac:spMkLst>
            <pc:docMk/>
            <pc:sldMk cId="3082670428" sldId="345"/>
            <ac:spMk id="18" creationId="{878147D7-45F3-6A98-A6EA-EBFA5C29D109}"/>
          </ac:spMkLst>
        </pc:spChg>
        <pc:spChg chg="del">
          <ac:chgData name="ANDREA TRAPLETTI" userId="ff3b3c70-615b-4f2d-886a-18bc8f796d18" providerId="ADAL" clId="{E3A8B279-8424-4585-9D66-FBE4CED78BE3}" dt="2024-06-17T13:55:31.813" v="1898" actId="478"/>
          <ac:spMkLst>
            <pc:docMk/>
            <pc:sldMk cId="3082670428" sldId="345"/>
            <ac:spMk id="19" creationId="{6BFB508B-551E-6001-C208-BE5AA7FDBD99}"/>
          </ac:spMkLst>
        </pc:spChg>
        <pc:spChg chg="del">
          <ac:chgData name="ANDREA TRAPLETTI" userId="ff3b3c70-615b-4f2d-886a-18bc8f796d18" providerId="ADAL" clId="{E3A8B279-8424-4585-9D66-FBE4CED78BE3}" dt="2024-06-17T13:55:36.548" v="1899" actId="478"/>
          <ac:spMkLst>
            <pc:docMk/>
            <pc:sldMk cId="3082670428" sldId="345"/>
            <ac:spMk id="20" creationId="{F032EB6B-8BC5-D4EA-6CDA-C7E7479F9038}"/>
          </ac:spMkLst>
        </pc:spChg>
        <pc:spChg chg="del">
          <ac:chgData name="ANDREA TRAPLETTI" userId="ff3b3c70-615b-4f2d-886a-18bc8f796d18" providerId="ADAL" clId="{E3A8B279-8424-4585-9D66-FBE4CED78BE3}" dt="2024-06-17T13:55:36.548" v="1899" actId="478"/>
          <ac:spMkLst>
            <pc:docMk/>
            <pc:sldMk cId="3082670428" sldId="345"/>
            <ac:spMk id="22" creationId="{24ED14FD-4233-9683-E54E-5F874684D1A9}"/>
          </ac:spMkLst>
        </pc:spChg>
      </pc:sldChg>
      <pc:sldChg chg="delSp modSp add del mod">
        <pc:chgData name="ANDREA TRAPLETTI" userId="ff3b3c70-615b-4f2d-886a-18bc8f796d18" providerId="ADAL" clId="{E3A8B279-8424-4585-9D66-FBE4CED78BE3}" dt="2024-06-17T13:57:58.003" v="1935" actId="2696"/>
        <pc:sldMkLst>
          <pc:docMk/>
          <pc:sldMk cId="253442943" sldId="346"/>
        </pc:sldMkLst>
        <pc:spChg chg="del">
          <ac:chgData name="ANDREA TRAPLETTI" userId="ff3b3c70-615b-4f2d-886a-18bc8f796d18" providerId="ADAL" clId="{E3A8B279-8424-4585-9D66-FBE4CED78BE3}" dt="2024-06-17T13:56:58.715" v="1923" actId="478"/>
          <ac:spMkLst>
            <pc:docMk/>
            <pc:sldMk cId="253442943" sldId="346"/>
            <ac:spMk id="6" creationId="{8CA03FE2-3A2C-2DEB-C1ED-06136C6F1F77}"/>
          </ac:spMkLst>
        </pc:spChg>
        <pc:spChg chg="del">
          <ac:chgData name="ANDREA TRAPLETTI" userId="ff3b3c70-615b-4f2d-886a-18bc8f796d18" providerId="ADAL" clId="{E3A8B279-8424-4585-9D66-FBE4CED78BE3}" dt="2024-06-17T13:56:58.715" v="1923" actId="478"/>
          <ac:spMkLst>
            <pc:docMk/>
            <pc:sldMk cId="253442943" sldId="346"/>
            <ac:spMk id="13" creationId="{FE7AF101-1BD8-607D-B3CE-925A6653A3B9}"/>
          </ac:spMkLst>
        </pc:spChg>
        <pc:spChg chg="del">
          <ac:chgData name="ANDREA TRAPLETTI" userId="ff3b3c70-615b-4f2d-886a-18bc8f796d18" providerId="ADAL" clId="{E3A8B279-8424-4585-9D66-FBE4CED78BE3}" dt="2024-06-17T13:56:58.715" v="1923" actId="478"/>
          <ac:spMkLst>
            <pc:docMk/>
            <pc:sldMk cId="253442943" sldId="346"/>
            <ac:spMk id="14" creationId="{C847ADB3-ABE7-7C06-A0F7-47C309DE3BE9}"/>
          </ac:spMkLst>
        </pc:spChg>
        <pc:spChg chg="del">
          <ac:chgData name="ANDREA TRAPLETTI" userId="ff3b3c70-615b-4f2d-886a-18bc8f796d18" providerId="ADAL" clId="{E3A8B279-8424-4585-9D66-FBE4CED78BE3}" dt="2024-06-17T13:56:58.715" v="1923" actId="478"/>
          <ac:spMkLst>
            <pc:docMk/>
            <pc:sldMk cId="253442943" sldId="346"/>
            <ac:spMk id="15" creationId="{8BD2B104-4871-345B-BC1C-53C253BF249B}"/>
          </ac:spMkLst>
        </pc:spChg>
        <pc:spChg chg="mod">
          <ac:chgData name="ANDREA TRAPLETTI" userId="ff3b3c70-615b-4f2d-886a-18bc8f796d18" providerId="ADAL" clId="{E3A8B279-8424-4585-9D66-FBE4CED78BE3}" dt="2024-06-17T13:57:55.982" v="1934" actId="20577"/>
          <ac:spMkLst>
            <pc:docMk/>
            <pc:sldMk cId="253442943" sldId="346"/>
            <ac:spMk id="17" creationId="{0688B621-8AE5-2686-6E4A-D6EFC05AF98C}"/>
          </ac:spMkLst>
        </pc:spChg>
        <pc:spChg chg="del">
          <ac:chgData name="ANDREA TRAPLETTI" userId="ff3b3c70-615b-4f2d-886a-18bc8f796d18" providerId="ADAL" clId="{E3A8B279-8424-4585-9D66-FBE4CED78BE3}" dt="2024-06-17T13:56:58.715" v="1923" actId="478"/>
          <ac:spMkLst>
            <pc:docMk/>
            <pc:sldMk cId="253442943" sldId="346"/>
            <ac:spMk id="18" creationId="{878147D7-45F3-6A98-A6EA-EBFA5C29D109}"/>
          </ac:spMkLst>
        </pc:spChg>
        <pc:spChg chg="del">
          <ac:chgData name="ANDREA TRAPLETTI" userId="ff3b3c70-615b-4f2d-886a-18bc8f796d18" providerId="ADAL" clId="{E3A8B279-8424-4585-9D66-FBE4CED78BE3}" dt="2024-06-17T13:56:58.715" v="1923" actId="478"/>
          <ac:spMkLst>
            <pc:docMk/>
            <pc:sldMk cId="253442943" sldId="346"/>
            <ac:spMk id="19" creationId="{6BFB508B-551E-6001-C208-BE5AA7FDBD99}"/>
          </ac:spMkLst>
        </pc:spChg>
        <pc:spChg chg="del">
          <ac:chgData name="ANDREA TRAPLETTI" userId="ff3b3c70-615b-4f2d-886a-18bc8f796d18" providerId="ADAL" clId="{E3A8B279-8424-4585-9D66-FBE4CED78BE3}" dt="2024-06-17T13:56:58.715" v="1923" actId="478"/>
          <ac:spMkLst>
            <pc:docMk/>
            <pc:sldMk cId="253442943" sldId="346"/>
            <ac:spMk id="20" creationId="{F032EB6B-8BC5-D4EA-6CDA-C7E7479F9038}"/>
          </ac:spMkLst>
        </pc:spChg>
        <pc:spChg chg="del">
          <ac:chgData name="ANDREA TRAPLETTI" userId="ff3b3c70-615b-4f2d-886a-18bc8f796d18" providerId="ADAL" clId="{E3A8B279-8424-4585-9D66-FBE4CED78BE3}" dt="2024-06-17T13:56:58.715" v="1923" actId="478"/>
          <ac:spMkLst>
            <pc:docMk/>
            <pc:sldMk cId="253442943" sldId="346"/>
            <ac:spMk id="22" creationId="{24ED14FD-4233-9683-E54E-5F874684D1A9}"/>
          </ac:spMkLst>
        </pc:spChg>
      </pc:sldChg>
      <pc:sldChg chg="addSp delSp modSp add mod">
        <pc:chgData name="ANDREA TRAPLETTI" userId="ff3b3c70-615b-4f2d-886a-18bc8f796d18" providerId="ADAL" clId="{E3A8B279-8424-4585-9D66-FBE4CED78BE3}" dt="2024-06-17T13:59:39.703" v="1961" actId="113"/>
        <pc:sldMkLst>
          <pc:docMk/>
          <pc:sldMk cId="1784672621" sldId="346"/>
        </pc:sldMkLst>
        <pc:spChg chg="add mod">
          <ac:chgData name="ANDREA TRAPLETTI" userId="ff3b3c70-615b-4f2d-886a-18bc8f796d18" providerId="ADAL" clId="{E3A8B279-8424-4585-9D66-FBE4CED78BE3}" dt="2024-06-17T13:59:39.703" v="1961" actId="113"/>
          <ac:spMkLst>
            <pc:docMk/>
            <pc:sldMk cId="1784672621" sldId="346"/>
            <ac:spMk id="2" creationId="{788F664C-A7CA-6E10-E445-85FCD61F984F}"/>
          </ac:spMkLst>
        </pc:spChg>
        <pc:spChg chg="del">
          <ac:chgData name="ANDREA TRAPLETTI" userId="ff3b3c70-615b-4f2d-886a-18bc8f796d18" providerId="ADAL" clId="{E3A8B279-8424-4585-9D66-FBE4CED78BE3}" dt="2024-06-17T13:58:09.119" v="1937" actId="478"/>
          <ac:spMkLst>
            <pc:docMk/>
            <pc:sldMk cId="1784672621" sldId="346"/>
            <ac:spMk id="6" creationId="{8CA03FE2-3A2C-2DEB-C1ED-06136C6F1F77}"/>
          </ac:spMkLst>
        </pc:spChg>
        <pc:spChg chg="del">
          <ac:chgData name="ANDREA TRAPLETTI" userId="ff3b3c70-615b-4f2d-886a-18bc8f796d18" providerId="ADAL" clId="{E3A8B279-8424-4585-9D66-FBE4CED78BE3}" dt="2024-06-17T13:58:09.119" v="1937" actId="478"/>
          <ac:spMkLst>
            <pc:docMk/>
            <pc:sldMk cId="1784672621" sldId="346"/>
            <ac:spMk id="13" creationId="{FE7AF101-1BD8-607D-B3CE-925A6653A3B9}"/>
          </ac:spMkLst>
        </pc:spChg>
        <pc:spChg chg="del">
          <ac:chgData name="ANDREA TRAPLETTI" userId="ff3b3c70-615b-4f2d-886a-18bc8f796d18" providerId="ADAL" clId="{E3A8B279-8424-4585-9D66-FBE4CED78BE3}" dt="2024-06-17T13:58:09.119" v="1937" actId="478"/>
          <ac:spMkLst>
            <pc:docMk/>
            <pc:sldMk cId="1784672621" sldId="346"/>
            <ac:spMk id="14" creationId="{C847ADB3-ABE7-7C06-A0F7-47C309DE3BE9}"/>
          </ac:spMkLst>
        </pc:spChg>
        <pc:spChg chg="del">
          <ac:chgData name="ANDREA TRAPLETTI" userId="ff3b3c70-615b-4f2d-886a-18bc8f796d18" providerId="ADAL" clId="{E3A8B279-8424-4585-9D66-FBE4CED78BE3}" dt="2024-06-17T13:58:09.119" v="1937" actId="478"/>
          <ac:spMkLst>
            <pc:docMk/>
            <pc:sldMk cId="1784672621" sldId="346"/>
            <ac:spMk id="15" creationId="{8BD2B104-4871-345B-BC1C-53C253BF249B}"/>
          </ac:spMkLst>
        </pc:spChg>
        <pc:spChg chg="mod">
          <ac:chgData name="ANDREA TRAPLETTI" userId="ff3b3c70-615b-4f2d-886a-18bc8f796d18" providerId="ADAL" clId="{E3A8B279-8424-4585-9D66-FBE4CED78BE3}" dt="2024-06-17T13:58:31.660" v="1951" actId="20577"/>
          <ac:spMkLst>
            <pc:docMk/>
            <pc:sldMk cId="1784672621" sldId="346"/>
            <ac:spMk id="17" creationId="{0688B621-8AE5-2686-6E4A-D6EFC05AF98C}"/>
          </ac:spMkLst>
        </pc:spChg>
        <pc:spChg chg="del">
          <ac:chgData name="ANDREA TRAPLETTI" userId="ff3b3c70-615b-4f2d-886a-18bc8f796d18" providerId="ADAL" clId="{E3A8B279-8424-4585-9D66-FBE4CED78BE3}" dt="2024-06-17T13:58:09.119" v="1937" actId="478"/>
          <ac:spMkLst>
            <pc:docMk/>
            <pc:sldMk cId="1784672621" sldId="346"/>
            <ac:spMk id="18" creationId="{878147D7-45F3-6A98-A6EA-EBFA5C29D109}"/>
          </ac:spMkLst>
        </pc:spChg>
        <pc:spChg chg="del">
          <ac:chgData name="ANDREA TRAPLETTI" userId="ff3b3c70-615b-4f2d-886a-18bc8f796d18" providerId="ADAL" clId="{E3A8B279-8424-4585-9D66-FBE4CED78BE3}" dt="2024-06-17T13:58:09.119" v="1937" actId="478"/>
          <ac:spMkLst>
            <pc:docMk/>
            <pc:sldMk cId="1784672621" sldId="346"/>
            <ac:spMk id="19" creationId="{6BFB508B-551E-6001-C208-BE5AA7FDBD99}"/>
          </ac:spMkLst>
        </pc:spChg>
        <pc:spChg chg="del">
          <ac:chgData name="ANDREA TRAPLETTI" userId="ff3b3c70-615b-4f2d-886a-18bc8f796d18" providerId="ADAL" clId="{E3A8B279-8424-4585-9D66-FBE4CED78BE3}" dt="2024-06-17T13:58:09.119" v="1937" actId="478"/>
          <ac:spMkLst>
            <pc:docMk/>
            <pc:sldMk cId="1784672621" sldId="346"/>
            <ac:spMk id="20" creationId="{F032EB6B-8BC5-D4EA-6CDA-C7E7479F9038}"/>
          </ac:spMkLst>
        </pc:spChg>
        <pc:spChg chg="del">
          <ac:chgData name="ANDREA TRAPLETTI" userId="ff3b3c70-615b-4f2d-886a-18bc8f796d18" providerId="ADAL" clId="{E3A8B279-8424-4585-9D66-FBE4CED78BE3}" dt="2024-06-17T13:58:09.119" v="1937" actId="478"/>
          <ac:spMkLst>
            <pc:docMk/>
            <pc:sldMk cId="1784672621" sldId="346"/>
            <ac:spMk id="22" creationId="{24ED14FD-4233-9683-E54E-5F874684D1A9}"/>
          </ac:spMkLst>
        </pc:spChg>
      </pc:sldChg>
      <pc:sldChg chg="add ord">
        <pc:chgData name="ANDREA TRAPLETTI" userId="ff3b3c70-615b-4f2d-886a-18bc8f796d18" providerId="ADAL" clId="{E3A8B279-8424-4585-9D66-FBE4CED78BE3}" dt="2024-06-17T14:11:46.063" v="3241"/>
        <pc:sldMkLst>
          <pc:docMk/>
          <pc:sldMk cId="4263036223" sldId="347"/>
        </pc:sldMkLst>
      </pc:sldChg>
      <pc:sldChg chg="addSp delSp modSp add mod">
        <pc:chgData name="ANDREA TRAPLETTI" userId="ff3b3c70-615b-4f2d-886a-18bc8f796d18" providerId="ADAL" clId="{E3A8B279-8424-4585-9D66-FBE4CED78BE3}" dt="2024-06-17T14:21:53.253" v="4075" actId="20577"/>
        <pc:sldMkLst>
          <pc:docMk/>
          <pc:sldMk cId="3434158640" sldId="348"/>
        </pc:sldMkLst>
        <pc:spChg chg="add mod">
          <ac:chgData name="ANDREA TRAPLETTI" userId="ff3b3c70-615b-4f2d-886a-18bc8f796d18" providerId="ADAL" clId="{E3A8B279-8424-4585-9D66-FBE4CED78BE3}" dt="2024-06-17T14:21:53.253" v="4075" actId="20577"/>
          <ac:spMkLst>
            <pc:docMk/>
            <pc:sldMk cId="3434158640" sldId="348"/>
            <ac:spMk id="2" creationId="{81A07419-F44D-BC7C-6553-B803A822C316}"/>
          </ac:spMkLst>
        </pc:spChg>
        <pc:spChg chg="del">
          <ac:chgData name="ANDREA TRAPLETTI" userId="ff3b3c70-615b-4f2d-886a-18bc8f796d18" providerId="ADAL" clId="{E3A8B279-8424-4585-9D66-FBE4CED78BE3}" dt="2024-06-17T14:12:12.176" v="3243" actId="478"/>
          <ac:spMkLst>
            <pc:docMk/>
            <pc:sldMk cId="3434158640" sldId="348"/>
            <ac:spMk id="6" creationId="{8CA03FE2-3A2C-2DEB-C1ED-06136C6F1F77}"/>
          </ac:spMkLst>
        </pc:spChg>
        <pc:spChg chg="del">
          <ac:chgData name="ANDREA TRAPLETTI" userId="ff3b3c70-615b-4f2d-886a-18bc8f796d18" providerId="ADAL" clId="{E3A8B279-8424-4585-9D66-FBE4CED78BE3}" dt="2024-06-17T14:12:12.176" v="3243" actId="478"/>
          <ac:spMkLst>
            <pc:docMk/>
            <pc:sldMk cId="3434158640" sldId="348"/>
            <ac:spMk id="13" creationId="{FE7AF101-1BD8-607D-B3CE-925A6653A3B9}"/>
          </ac:spMkLst>
        </pc:spChg>
        <pc:spChg chg="del">
          <ac:chgData name="ANDREA TRAPLETTI" userId="ff3b3c70-615b-4f2d-886a-18bc8f796d18" providerId="ADAL" clId="{E3A8B279-8424-4585-9D66-FBE4CED78BE3}" dt="2024-06-17T14:12:12.176" v="3243" actId="478"/>
          <ac:spMkLst>
            <pc:docMk/>
            <pc:sldMk cId="3434158640" sldId="348"/>
            <ac:spMk id="14" creationId="{C847ADB3-ABE7-7C06-A0F7-47C309DE3BE9}"/>
          </ac:spMkLst>
        </pc:spChg>
        <pc:spChg chg="del">
          <ac:chgData name="ANDREA TRAPLETTI" userId="ff3b3c70-615b-4f2d-886a-18bc8f796d18" providerId="ADAL" clId="{E3A8B279-8424-4585-9D66-FBE4CED78BE3}" dt="2024-06-17T14:12:12.176" v="3243" actId="478"/>
          <ac:spMkLst>
            <pc:docMk/>
            <pc:sldMk cId="3434158640" sldId="348"/>
            <ac:spMk id="15" creationId="{8BD2B104-4871-345B-BC1C-53C253BF249B}"/>
          </ac:spMkLst>
        </pc:spChg>
        <pc:spChg chg="del">
          <ac:chgData name="ANDREA TRAPLETTI" userId="ff3b3c70-615b-4f2d-886a-18bc8f796d18" providerId="ADAL" clId="{E3A8B279-8424-4585-9D66-FBE4CED78BE3}" dt="2024-06-17T14:12:12.176" v="3243" actId="478"/>
          <ac:spMkLst>
            <pc:docMk/>
            <pc:sldMk cId="3434158640" sldId="348"/>
            <ac:spMk id="17" creationId="{0688B621-8AE5-2686-6E4A-D6EFC05AF98C}"/>
          </ac:spMkLst>
        </pc:spChg>
        <pc:spChg chg="mod">
          <ac:chgData name="ANDREA TRAPLETTI" userId="ff3b3c70-615b-4f2d-886a-18bc8f796d18" providerId="ADAL" clId="{E3A8B279-8424-4585-9D66-FBE4CED78BE3}" dt="2024-06-17T14:12:35.408" v="3249" actId="242"/>
          <ac:spMkLst>
            <pc:docMk/>
            <pc:sldMk cId="3434158640" sldId="348"/>
            <ac:spMk id="18" creationId="{878147D7-45F3-6A98-A6EA-EBFA5C29D109}"/>
          </ac:spMkLst>
        </pc:spChg>
        <pc:spChg chg="del">
          <ac:chgData name="ANDREA TRAPLETTI" userId="ff3b3c70-615b-4f2d-886a-18bc8f796d18" providerId="ADAL" clId="{E3A8B279-8424-4585-9D66-FBE4CED78BE3}" dt="2024-06-17T14:12:12.176" v="3243" actId="478"/>
          <ac:spMkLst>
            <pc:docMk/>
            <pc:sldMk cId="3434158640" sldId="348"/>
            <ac:spMk id="19" creationId="{6BFB508B-551E-6001-C208-BE5AA7FDBD99}"/>
          </ac:spMkLst>
        </pc:spChg>
        <pc:spChg chg="del">
          <ac:chgData name="ANDREA TRAPLETTI" userId="ff3b3c70-615b-4f2d-886a-18bc8f796d18" providerId="ADAL" clId="{E3A8B279-8424-4585-9D66-FBE4CED78BE3}" dt="2024-06-17T14:12:12.176" v="3243" actId="478"/>
          <ac:spMkLst>
            <pc:docMk/>
            <pc:sldMk cId="3434158640" sldId="348"/>
            <ac:spMk id="20" creationId="{F032EB6B-8BC5-D4EA-6CDA-C7E7479F9038}"/>
          </ac:spMkLst>
        </pc:spChg>
        <pc:spChg chg="del">
          <ac:chgData name="ANDREA TRAPLETTI" userId="ff3b3c70-615b-4f2d-886a-18bc8f796d18" providerId="ADAL" clId="{E3A8B279-8424-4585-9D66-FBE4CED78BE3}" dt="2024-06-17T14:12:12.176" v="3243" actId="478"/>
          <ac:spMkLst>
            <pc:docMk/>
            <pc:sldMk cId="3434158640" sldId="348"/>
            <ac:spMk id="22" creationId="{24ED14FD-4233-9683-E54E-5F874684D1A9}"/>
          </ac:spMkLst>
        </pc:spChg>
      </pc:sldChg>
      <pc:sldChg chg="add ord modTransition">
        <pc:chgData name="ANDREA TRAPLETTI" userId="ff3b3c70-615b-4f2d-886a-18bc8f796d18" providerId="ADAL" clId="{E3A8B279-8424-4585-9D66-FBE4CED78BE3}" dt="2024-06-17T14:58:33.873" v="5230"/>
        <pc:sldMkLst>
          <pc:docMk/>
          <pc:sldMk cId="2293457566" sldId="349"/>
        </pc:sldMkLst>
      </pc:sldChg>
      <pc:sldChg chg="addSp delSp modSp add mod">
        <pc:chgData name="ANDREA TRAPLETTI" userId="ff3b3c70-615b-4f2d-886a-18bc8f796d18" providerId="ADAL" clId="{E3A8B279-8424-4585-9D66-FBE4CED78BE3}" dt="2024-06-17T14:32:54.997" v="5081" actId="20577"/>
        <pc:sldMkLst>
          <pc:docMk/>
          <pc:sldMk cId="2541687314" sldId="350"/>
        </pc:sldMkLst>
        <pc:spChg chg="add del mod">
          <ac:chgData name="ANDREA TRAPLETTI" userId="ff3b3c70-615b-4f2d-886a-18bc8f796d18" providerId="ADAL" clId="{E3A8B279-8424-4585-9D66-FBE4CED78BE3}" dt="2024-06-17T14:22:49.403" v="4095"/>
          <ac:spMkLst>
            <pc:docMk/>
            <pc:sldMk cId="2541687314" sldId="350"/>
            <ac:spMk id="2" creationId="{76451D1B-B8F0-74E0-924D-7726F35702FB}"/>
          </ac:spMkLst>
        </pc:spChg>
        <pc:spChg chg="mod">
          <ac:chgData name="ANDREA TRAPLETTI" userId="ff3b3c70-615b-4f2d-886a-18bc8f796d18" providerId="ADAL" clId="{E3A8B279-8424-4585-9D66-FBE4CED78BE3}" dt="2024-06-17T14:32:54.997" v="5081" actId="20577"/>
          <ac:spMkLst>
            <pc:docMk/>
            <pc:sldMk cId="2541687314" sldId="350"/>
            <ac:spMk id="3" creationId="{CB7CF9B9-B743-B130-E8A2-082263A2C422}"/>
          </ac:spMkLst>
        </pc:spChg>
        <pc:spChg chg="del">
          <ac:chgData name="ANDREA TRAPLETTI" userId="ff3b3c70-615b-4f2d-886a-18bc8f796d18" providerId="ADAL" clId="{E3A8B279-8424-4585-9D66-FBE4CED78BE3}" dt="2024-06-17T14:22:17.239" v="4082" actId="478"/>
          <ac:spMkLst>
            <pc:docMk/>
            <pc:sldMk cId="2541687314" sldId="350"/>
            <ac:spMk id="6" creationId="{8CA03FE2-3A2C-2DEB-C1ED-06136C6F1F77}"/>
          </ac:spMkLst>
        </pc:spChg>
        <pc:spChg chg="del">
          <ac:chgData name="ANDREA TRAPLETTI" userId="ff3b3c70-615b-4f2d-886a-18bc8f796d18" providerId="ADAL" clId="{E3A8B279-8424-4585-9D66-FBE4CED78BE3}" dt="2024-06-17T14:22:17.239" v="4082" actId="478"/>
          <ac:spMkLst>
            <pc:docMk/>
            <pc:sldMk cId="2541687314" sldId="350"/>
            <ac:spMk id="13" creationId="{FE7AF101-1BD8-607D-B3CE-925A6653A3B9}"/>
          </ac:spMkLst>
        </pc:spChg>
        <pc:spChg chg="del">
          <ac:chgData name="ANDREA TRAPLETTI" userId="ff3b3c70-615b-4f2d-886a-18bc8f796d18" providerId="ADAL" clId="{E3A8B279-8424-4585-9D66-FBE4CED78BE3}" dt="2024-06-17T14:22:17.239" v="4082" actId="478"/>
          <ac:spMkLst>
            <pc:docMk/>
            <pc:sldMk cId="2541687314" sldId="350"/>
            <ac:spMk id="14" creationId="{C847ADB3-ABE7-7C06-A0F7-47C309DE3BE9}"/>
          </ac:spMkLst>
        </pc:spChg>
        <pc:spChg chg="del">
          <ac:chgData name="ANDREA TRAPLETTI" userId="ff3b3c70-615b-4f2d-886a-18bc8f796d18" providerId="ADAL" clId="{E3A8B279-8424-4585-9D66-FBE4CED78BE3}" dt="2024-06-17T14:22:17.239" v="4082" actId="478"/>
          <ac:spMkLst>
            <pc:docMk/>
            <pc:sldMk cId="2541687314" sldId="350"/>
            <ac:spMk id="15" creationId="{8BD2B104-4871-345B-BC1C-53C253BF249B}"/>
          </ac:spMkLst>
        </pc:spChg>
        <pc:spChg chg="del">
          <ac:chgData name="ANDREA TRAPLETTI" userId="ff3b3c70-615b-4f2d-886a-18bc8f796d18" providerId="ADAL" clId="{E3A8B279-8424-4585-9D66-FBE4CED78BE3}" dt="2024-06-17T14:22:17.239" v="4082" actId="478"/>
          <ac:spMkLst>
            <pc:docMk/>
            <pc:sldMk cId="2541687314" sldId="350"/>
            <ac:spMk id="17" creationId="{0688B621-8AE5-2686-6E4A-D6EFC05AF98C}"/>
          </ac:spMkLst>
        </pc:spChg>
        <pc:spChg chg="del">
          <ac:chgData name="ANDREA TRAPLETTI" userId="ff3b3c70-615b-4f2d-886a-18bc8f796d18" providerId="ADAL" clId="{E3A8B279-8424-4585-9D66-FBE4CED78BE3}" dt="2024-06-17T14:22:17.239" v="4082" actId="478"/>
          <ac:spMkLst>
            <pc:docMk/>
            <pc:sldMk cId="2541687314" sldId="350"/>
            <ac:spMk id="18" creationId="{878147D7-45F3-6A98-A6EA-EBFA5C29D109}"/>
          </ac:spMkLst>
        </pc:spChg>
        <pc:spChg chg="mod">
          <ac:chgData name="ANDREA TRAPLETTI" userId="ff3b3c70-615b-4f2d-886a-18bc8f796d18" providerId="ADAL" clId="{E3A8B279-8424-4585-9D66-FBE4CED78BE3}" dt="2024-06-17T14:22:39.823" v="4092" actId="20577"/>
          <ac:spMkLst>
            <pc:docMk/>
            <pc:sldMk cId="2541687314" sldId="350"/>
            <ac:spMk id="19" creationId="{6BFB508B-551E-6001-C208-BE5AA7FDBD99}"/>
          </ac:spMkLst>
        </pc:spChg>
        <pc:spChg chg="del">
          <ac:chgData name="ANDREA TRAPLETTI" userId="ff3b3c70-615b-4f2d-886a-18bc8f796d18" providerId="ADAL" clId="{E3A8B279-8424-4585-9D66-FBE4CED78BE3}" dt="2024-06-17T14:22:17.239" v="4082" actId="478"/>
          <ac:spMkLst>
            <pc:docMk/>
            <pc:sldMk cId="2541687314" sldId="350"/>
            <ac:spMk id="20" creationId="{F032EB6B-8BC5-D4EA-6CDA-C7E7479F9038}"/>
          </ac:spMkLst>
        </pc:spChg>
        <pc:spChg chg="del">
          <ac:chgData name="ANDREA TRAPLETTI" userId="ff3b3c70-615b-4f2d-886a-18bc8f796d18" providerId="ADAL" clId="{E3A8B279-8424-4585-9D66-FBE4CED78BE3}" dt="2024-06-17T14:22:17.239" v="4082" actId="478"/>
          <ac:spMkLst>
            <pc:docMk/>
            <pc:sldMk cId="2541687314" sldId="350"/>
            <ac:spMk id="22" creationId="{24ED14FD-4233-9683-E54E-5F874684D1A9}"/>
          </ac:spMkLst>
        </pc:spChg>
      </pc:sldChg>
      <pc:sldChg chg="add ord">
        <pc:chgData name="ANDREA TRAPLETTI" userId="ff3b3c70-615b-4f2d-886a-18bc8f796d18" providerId="ADAL" clId="{E3A8B279-8424-4585-9D66-FBE4CED78BE3}" dt="2024-06-17T14:33:17.368" v="5084"/>
        <pc:sldMkLst>
          <pc:docMk/>
          <pc:sldMk cId="2993118252" sldId="351"/>
        </pc:sldMkLst>
      </pc:sldChg>
      <pc:sldChg chg="delSp modSp add mod">
        <pc:chgData name="ANDREA TRAPLETTI" userId="ff3b3c70-615b-4f2d-886a-18bc8f796d18" providerId="ADAL" clId="{E3A8B279-8424-4585-9D66-FBE4CED78BE3}" dt="2024-06-17T14:40:39.526" v="5097" actId="20577"/>
        <pc:sldMkLst>
          <pc:docMk/>
          <pc:sldMk cId="1123458411" sldId="352"/>
        </pc:sldMkLst>
        <pc:spChg chg="mod">
          <ac:chgData name="ANDREA TRAPLETTI" userId="ff3b3c70-615b-4f2d-886a-18bc8f796d18" providerId="ADAL" clId="{E3A8B279-8424-4585-9D66-FBE4CED78BE3}" dt="2024-06-17T14:40:39.526" v="5097" actId="20577"/>
          <ac:spMkLst>
            <pc:docMk/>
            <pc:sldMk cId="1123458411" sldId="352"/>
            <ac:spMk id="3" creationId="{2002059E-87A5-067D-5C3D-85DFDEAADD40}"/>
          </ac:spMkLst>
        </pc:spChg>
        <pc:spChg chg="del">
          <ac:chgData name="ANDREA TRAPLETTI" userId="ff3b3c70-615b-4f2d-886a-18bc8f796d18" providerId="ADAL" clId="{E3A8B279-8424-4585-9D66-FBE4CED78BE3}" dt="2024-06-17T14:33:44.194" v="5086" actId="478"/>
          <ac:spMkLst>
            <pc:docMk/>
            <pc:sldMk cId="1123458411" sldId="352"/>
            <ac:spMk id="6" creationId="{8CA03FE2-3A2C-2DEB-C1ED-06136C6F1F77}"/>
          </ac:spMkLst>
        </pc:spChg>
        <pc:spChg chg="mod">
          <ac:chgData name="ANDREA TRAPLETTI" userId="ff3b3c70-615b-4f2d-886a-18bc8f796d18" providerId="ADAL" clId="{E3A8B279-8424-4585-9D66-FBE4CED78BE3}" dt="2024-06-17T14:34:07.222" v="5094" actId="20577"/>
          <ac:spMkLst>
            <pc:docMk/>
            <pc:sldMk cId="1123458411" sldId="352"/>
            <ac:spMk id="13" creationId="{FE7AF101-1BD8-607D-B3CE-925A6653A3B9}"/>
          </ac:spMkLst>
        </pc:spChg>
        <pc:spChg chg="del">
          <ac:chgData name="ANDREA TRAPLETTI" userId="ff3b3c70-615b-4f2d-886a-18bc8f796d18" providerId="ADAL" clId="{E3A8B279-8424-4585-9D66-FBE4CED78BE3}" dt="2024-06-17T14:33:44.194" v="5086" actId="478"/>
          <ac:spMkLst>
            <pc:docMk/>
            <pc:sldMk cId="1123458411" sldId="352"/>
            <ac:spMk id="14" creationId="{C847ADB3-ABE7-7C06-A0F7-47C309DE3BE9}"/>
          </ac:spMkLst>
        </pc:spChg>
        <pc:spChg chg="del">
          <ac:chgData name="ANDREA TRAPLETTI" userId="ff3b3c70-615b-4f2d-886a-18bc8f796d18" providerId="ADAL" clId="{E3A8B279-8424-4585-9D66-FBE4CED78BE3}" dt="2024-06-17T14:33:44.194" v="5086" actId="478"/>
          <ac:spMkLst>
            <pc:docMk/>
            <pc:sldMk cId="1123458411" sldId="352"/>
            <ac:spMk id="15" creationId="{8BD2B104-4871-345B-BC1C-53C253BF249B}"/>
          </ac:spMkLst>
        </pc:spChg>
        <pc:spChg chg="del">
          <ac:chgData name="ANDREA TRAPLETTI" userId="ff3b3c70-615b-4f2d-886a-18bc8f796d18" providerId="ADAL" clId="{E3A8B279-8424-4585-9D66-FBE4CED78BE3}" dt="2024-06-17T14:33:44.194" v="5086" actId="478"/>
          <ac:spMkLst>
            <pc:docMk/>
            <pc:sldMk cId="1123458411" sldId="352"/>
            <ac:spMk id="17" creationId="{0688B621-8AE5-2686-6E4A-D6EFC05AF98C}"/>
          </ac:spMkLst>
        </pc:spChg>
        <pc:spChg chg="del">
          <ac:chgData name="ANDREA TRAPLETTI" userId="ff3b3c70-615b-4f2d-886a-18bc8f796d18" providerId="ADAL" clId="{E3A8B279-8424-4585-9D66-FBE4CED78BE3}" dt="2024-06-17T14:33:44.194" v="5086" actId="478"/>
          <ac:spMkLst>
            <pc:docMk/>
            <pc:sldMk cId="1123458411" sldId="352"/>
            <ac:spMk id="18" creationId="{878147D7-45F3-6A98-A6EA-EBFA5C29D109}"/>
          </ac:spMkLst>
        </pc:spChg>
        <pc:spChg chg="del">
          <ac:chgData name="ANDREA TRAPLETTI" userId="ff3b3c70-615b-4f2d-886a-18bc8f796d18" providerId="ADAL" clId="{E3A8B279-8424-4585-9D66-FBE4CED78BE3}" dt="2024-06-17T14:33:44.194" v="5086" actId="478"/>
          <ac:spMkLst>
            <pc:docMk/>
            <pc:sldMk cId="1123458411" sldId="352"/>
            <ac:spMk id="19" creationId="{6BFB508B-551E-6001-C208-BE5AA7FDBD99}"/>
          </ac:spMkLst>
        </pc:spChg>
        <pc:spChg chg="del">
          <ac:chgData name="ANDREA TRAPLETTI" userId="ff3b3c70-615b-4f2d-886a-18bc8f796d18" providerId="ADAL" clId="{E3A8B279-8424-4585-9D66-FBE4CED78BE3}" dt="2024-06-17T14:33:44.194" v="5086" actId="478"/>
          <ac:spMkLst>
            <pc:docMk/>
            <pc:sldMk cId="1123458411" sldId="352"/>
            <ac:spMk id="20" creationId="{F032EB6B-8BC5-D4EA-6CDA-C7E7479F9038}"/>
          </ac:spMkLst>
        </pc:spChg>
        <pc:spChg chg="del">
          <ac:chgData name="ANDREA TRAPLETTI" userId="ff3b3c70-615b-4f2d-886a-18bc8f796d18" providerId="ADAL" clId="{E3A8B279-8424-4585-9D66-FBE4CED78BE3}" dt="2024-06-17T14:33:44.194" v="5086" actId="478"/>
          <ac:spMkLst>
            <pc:docMk/>
            <pc:sldMk cId="1123458411" sldId="352"/>
            <ac:spMk id="22" creationId="{24ED14FD-4233-9683-E54E-5F874684D1A9}"/>
          </ac:spMkLst>
        </pc:spChg>
      </pc:sldChg>
      <pc:sldChg chg="add ord">
        <pc:chgData name="ANDREA TRAPLETTI" userId="ff3b3c70-615b-4f2d-886a-18bc8f796d18" providerId="ADAL" clId="{E3A8B279-8424-4585-9D66-FBE4CED78BE3}" dt="2024-06-17T14:42:33.204" v="5100"/>
        <pc:sldMkLst>
          <pc:docMk/>
          <pc:sldMk cId="2166747346" sldId="353"/>
        </pc:sldMkLst>
      </pc:sldChg>
      <pc:sldChg chg="delSp modSp add mod">
        <pc:chgData name="ANDREA TRAPLETTI" userId="ff3b3c70-615b-4f2d-886a-18bc8f796d18" providerId="ADAL" clId="{E3A8B279-8424-4585-9D66-FBE4CED78BE3}" dt="2024-06-17T14:43:04.897" v="5108" actId="242"/>
        <pc:sldMkLst>
          <pc:docMk/>
          <pc:sldMk cId="3699109188" sldId="354"/>
        </pc:sldMkLst>
        <pc:spChg chg="del">
          <ac:chgData name="ANDREA TRAPLETTI" userId="ff3b3c70-615b-4f2d-886a-18bc8f796d18" providerId="ADAL" clId="{E3A8B279-8424-4585-9D66-FBE4CED78BE3}" dt="2024-06-17T14:42:49.038" v="5102" actId="478"/>
          <ac:spMkLst>
            <pc:docMk/>
            <pc:sldMk cId="3699109188" sldId="354"/>
            <ac:spMk id="6" creationId="{8CA03FE2-3A2C-2DEB-C1ED-06136C6F1F77}"/>
          </ac:spMkLst>
        </pc:spChg>
        <pc:spChg chg="del">
          <ac:chgData name="ANDREA TRAPLETTI" userId="ff3b3c70-615b-4f2d-886a-18bc8f796d18" providerId="ADAL" clId="{E3A8B279-8424-4585-9D66-FBE4CED78BE3}" dt="2024-06-17T14:42:49.038" v="5102" actId="478"/>
          <ac:spMkLst>
            <pc:docMk/>
            <pc:sldMk cId="3699109188" sldId="354"/>
            <ac:spMk id="13" creationId="{FE7AF101-1BD8-607D-B3CE-925A6653A3B9}"/>
          </ac:spMkLst>
        </pc:spChg>
        <pc:spChg chg="mod">
          <ac:chgData name="ANDREA TRAPLETTI" userId="ff3b3c70-615b-4f2d-886a-18bc8f796d18" providerId="ADAL" clId="{E3A8B279-8424-4585-9D66-FBE4CED78BE3}" dt="2024-06-17T14:43:04.897" v="5108" actId="242"/>
          <ac:spMkLst>
            <pc:docMk/>
            <pc:sldMk cId="3699109188" sldId="354"/>
            <ac:spMk id="14" creationId="{C847ADB3-ABE7-7C06-A0F7-47C309DE3BE9}"/>
          </ac:spMkLst>
        </pc:spChg>
        <pc:spChg chg="del">
          <ac:chgData name="ANDREA TRAPLETTI" userId="ff3b3c70-615b-4f2d-886a-18bc8f796d18" providerId="ADAL" clId="{E3A8B279-8424-4585-9D66-FBE4CED78BE3}" dt="2024-06-17T14:42:49.038" v="5102" actId="478"/>
          <ac:spMkLst>
            <pc:docMk/>
            <pc:sldMk cId="3699109188" sldId="354"/>
            <ac:spMk id="15" creationId="{8BD2B104-4871-345B-BC1C-53C253BF249B}"/>
          </ac:spMkLst>
        </pc:spChg>
        <pc:spChg chg="del">
          <ac:chgData name="ANDREA TRAPLETTI" userId="ff3b3c70-615b-4f2d-886a-18bc8f796d18" providerId="ADAL" clId="{E3A8B279-8424-4585-9D66-FBE4CED78BE3}" dt="2024-06-17T14:42:49.038" v="5102" actId="478"/>
          <ac:spMkLst>
            <pc:docMk/>
            <pc:sldMk cId="3699109188" sldId="354"/>
            <ac:spMk id="17" creationId="{0688B621-8AE5-2686-6E4A-D6EFC05AF98C}"/>
          </ac:spMkLst>
        </pc:spChg>
        <pc:spChg chg="del">
          <ac:chgData name="ANDREA TRAPLETTI" userId="ff3b3c70-615b-4f2d-886a-18bc8f796d18" providerId="ADAL" clId="{E3A8B279-8424-4585-9D66-FBE4CED78BE3}" dt="2024-06-17T14:42:49.038" v="5102" actId="478"/>
          <ac:spMkLst>
            <pc:docMk/>
            <pc:sldMk cId="3699109188" sldId="354"/>
            <ac:spMk id="18" creationId="{878147D7-45F3-6A98-A6EA-EBFA5C29D109}"/>
          </ac:spMkLst>
        </pc:spChg>
        <pc:spChg chg="del">
          <ac:chgData name="ANDREA TRAPLETTI" userId="ff3b3c70-615b-4f2d-886a-18bc8f796d18" providerId="ADAL" clId="{E3A8B279-8424-4585-9D66-FBE4CED78BE3}" dt="2024-06-17T14:42:49.038" v="5102" actId="478"/>
          <ac:spMkLst>
            <pc:docMk/>
            <pc:sldMk cId="3699109188" sldId="354"/>
            <ac:spMk id="19" creationId="{6BFB508B-551E-6001-C208-BE5AA7FDBD99}"/>
          </ac:spMkLst>
        </pc:spChg>
        <pc:spChg chg="del">
          <ac:chgData name="ANDREA TRAPLETTI" userId="ff3b3c70-615b-4f2d-886a-18bc8f796d18" providerId="ADAL" clId="{E3A8B279-8424-4585-9D66-FBE4CED78BE3}" dt="2024-06-17T14:42:49.038" v="5102" actId="478"/>
          <ac:spMkLst>
            <pc:docMk/>
            <pc:sldMk cId="3699109188" sldId="354"/>
            <ac:spMk id="20" creationId="{F032EB6B-8BC5-D4EA-6CDA-C7E7479F9038}"/>
          </ac:spMkLst>
        </pc:spChg>
        <pc:spChg chg="del">
          <ac:chgData name="ANDREA TRAPLETTI" userId="ff3b3c70-615b-4f2d-886a-18bc8f796d18" providerId="ADAL" clId="{E3A8B279-8424-4585-9D66-FBE4CED78BE3}" dt="2024-06-17T14:42:49.038" v="5102" actId="478"/>
          <ac:spMkLst>
            <pc:docMk/>
            <pc:sldMk cId="3699109188" sldId="354"/>
            <ac:spMk id="22" creationId="{24ED14FD-4233-9683-E54E-5F874684D1A9}"/>
          </ac:spMkLst>
        </pc:spChg>
      </pc:sldChg>
      <pc:sldChg chg="add ord">
        <pc:chgData name="ANDREA TRAPLETTI" userId="ff3b3c70-615b-4f2d-886a-18bc8f796d18" providerId="ADAL" clId="{E3A8B279-8424-4585-9D66-FBE4CED78BE3}" dt="2024-06-17T14:46:17.463" v="5119"/>
        <pc:sldMkLst>
          <pc:docMk/>
          <pc:sldMk cId="1025613068" sldId="355"/>
        </pc:sldMkLst>
      </pc:sldChg>
      <pc:sldChg chg="addSp delSp modSp add mod">
        <pc:chgData name="ANDREA TRAPLETTI" userId="ff3b3c70-615b-4f2d-886a-18bc8f796d18" providerId="ADAL" clId="{E3A8B279-8424-4585-9D66-FBE4CED78BE3}" dt="2024-06-17T14:54:12.820" v="5229" actId="20577"/>
        <pc:sldMkLst>
          <pc:docMk/>
          <pc:sldMk cId="1032501468" sldId="356"/>
        </pc:sldMkLst>
        <pc:spChg chg="mod">
          <ac:chgData name="ANDREA TRAPLETTI" userId="ff3b3c70-615b-4f2d-886a-18bc8f796d18" providerId="ADAL" clId="{E3A8B279-8424-4585-9D66-FBE4CED78BE3}" dt="2024-06-17T14:51:24.991" v="5141" actId="108"/>
          <ac:spMkLst>
            <pc:docMk/>
            <pc:sldMk cId="1032501468" sldId="356"/>
            <ac:spMk id="2" creationId="{9D7D1925-B657-3883-E30C-2377C36396DC}"/>
          </ac:spMkLst>
        </pc:spChg>
        <pc:spChg chg="del">
          <ac:chgData name="ANDREA TRAPLETTI" userId="ff3b3c70-615b-4f2d-886a-18bc8f796d18" providerId="ADAL" clId="{E3A8B279-8424-4585-9D66-FBE4CED78BE3}" dt="2024-06-17T14:47:02.239" v="5121" actId="478"/>
          <ac:spMkLst>
            <pc:docMk/>
            <pc:sldMk cId="1032501468" sldId="356"/>
            <ac:spMk id="6" creationId="{8CA03FE2-3A2C-2DEB-C1ED-06136C6F1F77}"/>
          </ac:spMkLst>
        </pc:spChg>
        <pc:spChg chg="add mod">
          <ac:chgData name="ANDREA TRAPLETTI" userId="ff3b3c70-615b-4f2d-886a-18bc8f796d18" providerId="ADAL" clId="{E3A8B279-8424-4585-9D66-FBE4CED78BE3}" dt="2024-06-17T14:54:12.820" v="5229" actId="20577"/>
          <ac:spMkLst>
            <pc:docMk/>
            <pc:sldMk cId="1032501468" sldId="356"/>
            <ac:spMk id="7" creationId="{3D165BD1-6EE9-AE15-016F-F6C1BA577C9F}"/>
          </ac:spMkLst>
        </pc:spChg>
        <pc:spChg chg="del">
          <ac:chgData name="ANDREA TRAPLETTI" userId="ff3b3c70-615b-4f2d-886a-18bc8f796d18" providerId="ADAL" clId="{E3A8B279-8424-4585-9D66-FBE4CED78BE3}" dt="2024-06-17T14:47:02.239" v="5121" actId="478"/>
          <ac:spMkLst>
            <pc:docMk/>
            <pc:sldMk cId="1032501468" sldId="356"/>
            <ac:spMk id="13" creationId="{FE7AF101-1BD8-607D-B3CE-925A6653A3B9}"/>
          </ac:spMkLst>
        </pc:spChg>
        <pc:spChg chg="del">
          <ac:chgData name="ANDREA TRAPLETTI" userId="ff3b3c70-615b-4f2d-886a-18bc8f796d18" providerId="ADAL" clId="{E3A8B279-8424-4585-9D66-FBE4CED78BE3}" dt="2024-06-17T14:47:02.239" v="5121" actId="478"/>
          <ac:spMkLst>
            <pc:docMk/>
            <pc:sldMk cId="1032501468" sldId="356"/>
            <ac:spMk id="14" creationId="{C847ADB3-ABE7-7C06-A0F7-47C309DE3BE9}"/>
          </ac:spMkLst>
        </pc:spChg>
        <pc:spChg chg="mod">
          <ac:chgData name="ANDREA TRAPLETTI" userId="ff3b3c70-615b-4f2d-886a-18bc8f796d18" providerId="ADAL" clId="{E3A8B279-8424-4585-9D66-FBE4CED78BE3}" dt="2024-06-17T14:47:54.119" v="5127" actId="242"/>
          <ac:spMkLst>
            <pc:docMk/>
            <pc:sldMk cId="1032501468" sldId="356"/>
            <ac:spMk id="15" creationId="{8BD2B104-4871-345B-BC1C-53C253BF249B}"/>
          </ac:spMkLst>
        </pc:spChg>
        <pc:spChg chg="del">
          <ac:chgData name="ANDREA TRAPLETTI" userId="ff3b3c70-615b-4f2d-886a-18bc8f796d18" providerId="ADAL" clId="{E3A8B279-8424-4585-9D66-FBE4CED78BE3}" dt="2024-06-17T14:47:02.239" v="5121" actId="478"/>
          <ac:spMkLst>
            <pc:docMk/>
            <pc:sldMk cId="1032501468" sldId="356"/>
            <ac:spMk id="17" creationId="{0688B621-8AE5-2686-6E4A-D6EFC05AF98C}"/>
          </ac:spMkLst>
        </pc:spChg>
        <pc:spChg chg="del">
          <ac:chgData name="ANDREA TRAPLETTI" userId="ff3b3c70-615b-4f2d-886a-18bc8f796d18" providerId="ADAL" clId="{E3A8B279-8424-4585-9D66-FBE4CED78BE3}" dt="2024-06-17T14:47:02.239" v="5121" actId="478"/>
          <ac:spMkLst>
            <pc:docMk/>
            <pc:sldMk cId="1032501468" sldId="356"/>
            <ac:spMk id="18" creationId="{878147D7-45F3-6A98-A6EA-EBFA5C29D109}"/>
          </ac:spMkLst>
        </pc:spChg>
        <pc:spChg chg="del">
          <ac:chgData name="ANDREA TRAPLETTI" userId="ff3b3c70-615b-4f2d-886a-18bc8f796d18" providerId="ADAL" clId="{E3A8B279-8424-4585-9D66-FBE4CED78BE3}" dt="2024-06-17T14:47:02.239" v="5121" actId="478"/>
          <ac:spMkLst>
            <pc:docMk/>
            <pc:sldMk cId="1032501468" sldId="356"/>
            <ac:spMk id="19" creationId="{6BFB508B-551E-6001-C208-BE5AA7FDBD99}"/>
          </ac:spMkLst>
        </pc:spChg>
        <pc:spChg chg="del">
          <ac:chgData name="ANDREA TRAPLETTI" userId="ff3b3c70-615b-4f2d-886a-18bc8f796d18" providerId="ADAL" clId="{E3A8B279-8424-4585-9D66-FBE4CED78BE3}" dt="2024-06-17T14:47:02.239" v="5121" actId="478"/>
          <ac:spMkLst>
            <pc:docMk/>
            <pc:sldMk cId="1032501468" sldId="356"/>
            <ac:spMk id="20" creationId="{F032EB6B-8BC5-D4EA-6CDA-C7E7479F9038}"/>
          </ac:spMkLst>
        </pc:spChg>
        <pc:spChg chg="del">
          <ac:chgData name="ANDREA TRAPLETTI" userId="ff3b3c70-615b-4f2d-886a-18bc8f796d18" providerId="ADAL" clId="{E3A8B279-8424-4585-9D66-FBE4CED78BE3}" dt="2024-06-17T14:47:02.239" v="5121" actId="478"/>
          <ac:spMkLst>
            <pc:docMk/>
            <pc:sldMk cId="1032501468" sldId="356"/>
            <ac:spMk id="22" creationId="{24ED14FD-4233-9683-E54E-5F874684D1A9}"/>
          </ac:spMkLst>
        </pc:spChg>
      </pc:sldChg>
      <pc:sldChg chg="add ord">
        <pc:chgData name="ANDREA TRAPLETTI" userId="ff3b3c70-615b-4f2d-886a-18bc8f796d18" providerId="ADAL" clId="{E3A8B279-8424-4585-9D66-FBE4CED78BE3}" dt="2024-06-17T14:48:10.647" v="5132"/>
        <pc:sldMkLst>
          <pc:docMk/>
          <pc:sldMk cId="1930261999" sldId="357"/>
        </pc:sldMkLst>
      </pc:sldChg>
      <pc:sldChg chg="delSp modSp add mod">
        <pc:chgData name="ANDREA TRAPLETTI" userId="ff3b3c70-615b-4f2d-886a-18bc8f796d18" providerId="ADAL" clId="{E3A8B279-8424-4585-9D66-FBE4CED78BE3}" dt="2024-06-17T15:13:29.125" v="5245" actId="20577"/>
        <pc:sldMkLst>
          <pc:docMk/>
          <pc:sldMk cId="740539822" sldId="358"/>
        </pc:sldMkLst>
        <pc:spChg chg="mod">
          <ac:chgData name="ANDREA TRAPLETTI" userId="ff3b3c70-615b-4f2d-886a-18bc8f796d18" providerId="ADAL" clId="{E3A8B279-8424-4585-9D66-FBE4CED78BE3}" dt="2024-06-17T15:13:29.125" v="5245" actId="20577"/>
          <ac:spMkLst>
            <pc:docMk/>
            <pc:sldMk cId="740539822" sldId="358"/>
            <ac:spMk id="2" creationId="{0BFE3DE0-939C-9FD4-820D-CC70DD9C42A6}"/>
          </ac:spMkLst>
        </pc:spChg>
        <pc:spChg chg="del">
          <ac:chgData name="ANDREA TRAPLETTI" userId="ff3b3c70-615b-4f2d-886a-18bc8f796d18" providerId="ADAL" clId="{E3A8B279-8424-4585-9D66-FBE4CED78BE3}" dt="2024-06-17T14:48:21.744" v="5134" actId="478"/>
          <ac:spMkLst>
            <pc:docMk/>
            <pc:sldMk cId="740539822" sldId="358"/>
            <ac:spMk id="6" creationId="{8CA03FE2-3A2C-2DEB-C1ED-06136C6F1F77}"/>
          </ac:spMkLst>
        </pc:spChg>
        <pc:spChg chg="del">
          <ac:chgData name="ANDREA TRAPLETTI" userId="ff3b3c70-615b-4f2d-886a-18bc8f796d18" providerId="ADAL" clId="{E3A8B279-8424-4585-9D66-FBE4CED78BE3}" dt="2024-06-17T14:48:21.744" v="5134" actId="478"/>
          <ac:spMkLst>
            <pc:docMk/>
            <pc:sldMk cId="740539822" sldId="358"/>
            <ac:spMk id="13" creationId="{FE7AF101-1BD8-607D-B3CE-925A6653A3B9}"/>
          </ac:spMkLst>
        </pc:spChg>
        <pc:spChg chg="del">
          <ac:chgData name="ANDREA TRAPLETTI" userId="ff3b3c70-615b-4f2d-886a-18bc8f796d18" providerId="ADAL" clId="{E3A8B279-8424-4585-9D66-FBE4CED78BE3}" dt="2024-06-17T14:48:21.744" v="5134" actId="478"/>
          <ac:spMkLst>
            <pc:docMk/>
            <pc:sldMk cId="740539822" sldId="358"/>
            <ac:spMk id="14" creationId="{C847ADB3-ABE7-7C06-A0F7-47C309DE3BE9}"/>
          </ac:spMkLst>
        </pc:spChg>
        <pc:spChg chg="del">
          <ac:chgData name="ANDREA TRAPLETTI" userId="ff3b3c70-615b-4f2d-886a-18bc8f796d18" providerId="ADAL" clId="{E3A8B279-8424-4585-9D66-FBE4CED78BE3}" dt="2024-06-17T14:48:21.744" v="5134" actId="478"/>
          <ac:spMkLst>
            <pc:docMk/>
            <pc:sldMk cId="740539822" sldId="358"/>
            <ac:spMk id="15" creationId="{8BD2B104-4871-345B-BC1C-53C253BF249B}"/>
          </ac:spMkLst>
        </pc:spChg>
        <pc:spChg chg="del">
          <ac:chgData name="ANDREA TRAPLETTI" userId="ff3b3c70-615b-4f2d-886a-18bc8f796d18" providerId="ADAL" clId="{E3A8B279-8424-4585-9D66-FBE4CED78BE3}" dt="2024-06-17T14:48:21.744" v="5134" actId="478"/>
          <ac:spMkLst>
            <pc:docMk/>
            <pc:sldMk cId="740539822" sldId="358"/>
            <ac:spMk id="17" creationId="{0688B621-8AE5-2686-6E4A-D6EFC05AF98C}"/>
          </ac:spMkLst>
        </pc:spChg>
        <pc:spChg chg="del">
          <ac:chgData name="ANDREA TRAPLETTI" userId="ff3b3c70-615b-4f2d-886a-18bc8f796d18" providerId="ADAL" clId="{E3A8B279-8424-4585-9D66-FBE4CED78BE3}" dt="2024-06-17T14:48:21.744" v="5134" actId="478"/>
          <ac:spMkLst>
            <pc:docMk/>
            <pc:sldMk cId="740539822" sldId="358"/>
            <ac:spMk id="18" creationId="{878147D7-45F3-6A98-A6EA-EBFA5C29D109}"/>
          </ac:spMkLst>
        </pc:spChg>
        <pc:spChg chg="del">
          <ac:chgData name="ANDREA TRAPLETTI" userId="ff3b3c70-615b-4f2d-886a-18bc8f796d18" providerId="ADAL" clId="{E3A8B279-8424-4585-9D66-FBE4CED78BE3}" dt="2024-06-17T14:48:21.744" v="5134" actId="478"/>
          <ac:spMkLst>
            <pc:docMk/>
            <pc:sldMk cId="740539822" sldId="358"/>
            <ac:spMk id="19" creationId="{6BFB508B-551E-6001-C208-BE5AA7FDBD99}"/>
          </ac:spMkLst>
        </pc:spChg>
        <pc:spChg chg="mod">
          <ac:chgData name="ANDREA TRAPLETTI" userId="ff3b3c70-615b-4f2d-886a-18bc8f796d18" providerId="ADAL" clId="{E3A8B279-8424-4585-9D66-FBE4CED78BE3}" dt="2024-06-17T14:48:36.228" v="5140" actId="242"/>
          <ac:spMkLst>
            <pc:docMk/>
            <pc:sldMk cId="740539822" sldId="358"/>
            <ac:spMk id="20" creationId="{F032EB6B-8BC5-D4EA-6CDA-C7E7479F9038}"/>
          </ac:spMkLst>
        </pc:spChg>
        <pc:spChg chg="del">
          <ac:chgData name="ANDREA TRAPLETTI" userId="ff3b3c70-615b-4f2d-886a-18bc8f796d18" providerId="ADAL" clId="{E3A8B279-8424-4585-9D66-FBE4CED78BE3}" dt="2024-06-17T14:48:21.744" v="5134" actId="478"/>
          <ac:spMkLst>
            <pc:docMk/>
            <pc:sldMk cId="740539822" sldId="358"/>
            <ac:spMk id="22" creationId="{24ED14FD-4233-9683-E54E-5F874684D1A9}"/>
          </ac:spMkLst>
        </pc:spChg>
      </pc:sldChg>
      <pc:sldChg chg="add ord">
        <pc:chgData name="ANDREA TRAPLETTI" userId="ff3b3c70-615b-4f2d-886a-18bc8f796d18" providerId="ADAL" clId="{E3A8B279-8424-4585-9D66-FBE4CED78BE3}" dt="2024-06-17T15:11:45.191" v="5233"/>
        <pc:sldMkLst>
          <pc:docMk/>
          <pc:sldMk cId="2891112241" sldId="359"/>
        </pc:sldMkLst>
      </pc:sldChg>
      <pc:sldChg chg="delSp modSp add mod">
        <pc:chgData name="ANDREA TRAPLETTI" userId="ff3b3c70-615b-4f2d-886a-18bc8f796d18" providerId="ADAL" clId="{E3A8B279-8424-4585-9D66-FBE4CED78BE3}" dt="2024-06-17T15:12:12.921" v="5241" actId="242"/>
        <pc:sldMkLst>
          <pc:docMk/>
          <pc:sldMk cId="2230299368" sldId="360"/>
        </pc:sldMkLst>
        <pc:spChg chg="del">
          <ac:chgData name="ANDREA TRAPLETTI" userId="ff3b3c70-615b-4f2d-886a-18bc8f796d18" providerId="ADAL" clId="{E3A8B279-8424-4585-9D66-FBE4CED78BE3}" dt="2024-06-17T15:11:56.158" v="5235" actId="478"/>
          <ac:spMkLst>
            <pc:docMk/>
            <pc:sldMk cId="2230299368" sldId="360"/>
            <ac:spMk id="6" creationId="{8CA03FE2-3A2C-2DEB-C1ED-06136C6F1F77}"/>
          </ac:spMkLst>
        </pc:spChg>
        <pc:spChg chg="del">
          <ac:chgData name="ANDREA TRAPLETTI" userId="ff3b3c70-615b-4f2d-886a-18bc8f796d18" providerId="ADAL" clId="{E3A8B279-8424-4585-9D66-FBE4CED78BE3}" dt="2024-06-17T15:11:56.158" v="5235" actId="478"/>
          <ac:spMkLst>
            <pc:docMk/>
            <pc:sldMk cId="2230299368" sldId="360"/>
            <ac:spMk id="13" creationId="{FE7AF101-1BD8-607D-B3CE-925A6653A3B9}"/>
          </ac:spMkLst>
        </pc:spChg>
        <pc:spChg chg="del">
          <ac:chgData name="ANDREA TRAPLETTI" userId="ff3b3c70-615b-4f2d-886a-18bc8f796d18" providerId="ADAL" clId="{E3A8B279-8424-4585-9D66-FBE4CED78BE3}" dt="2024-06-17T15:11:56.158" v="5235" actId="478"/>
          <ac:spMkLst>
            <pc:docMk/>
            <pc:sldMk cId="2230299368" sldId="360"/>
            <ac:spMk id="14" creationId="{C847ADB3-ABE7-7C06-A0F7-47C309DE3BE9}"/>
          </ac:spMkLst>
        </pc:spChg>
        <pc:spChg chg="del">
          <ac:chgData name="ANDREA TRAPLETTI" userId="ff3b3c70-615b-4f2d-886a-18bc8f796d18" providerId="ADAL" clId="{E3A8B279-8424-4585-9D66-FBE4CED78BE3}" dt="2024-06-17T15:11:56.158" v="5235" actId="478"/>
          <ac:spMkLst>
            <pc:docMk/>
            <pc:sldMk cId="2230299368" sldId="360"/>
            <ac:spMk id="15" creationId="{8BD2B104-4871-345B-BC1C-53C253BF249B}"/>
          </ac:spMkLst>
        </pc:spChg>
        <pc:spChg chg="del">
          <ac:chgData name="ANDREA TRAPLETTI" userId="ff3b3c70-615b-4f2d-886a-18bc8f796d18" providerId="ADAL" clId="{E3A8B279-8424-4585-9D66-FBE4CED78BE3}" dt="2024-06-17T15:11:56.158" v="5235" actId="478"/>
          <ac:spMkLst>
            <pc:docMk/>
            <pc:sldMk cId="2230299368" sldId="360"/>
            <ac:spMk id="17" creationId="{0688B621-8AE5-2686-6E4A-D6EFC05AF98C}"/>
          </ac:spMkLst>
        </pc:spChg>
        <pc:spChg chg="del">
          <ac:chgData name="ANDREA TRAPLETTI" userId="ff3b3c70-615b-4f2d-886a-18bc8f796d18" providerId="ADAL" clId="{E3A8B279-8424-4585-9D66-FBE4CED78BE3}" dt="2024-06-17T15:11:56.158" v="5235" actId="478"/>
          <ac:spMkLst>
            <pc:docMk/>
            <pc:sldMk cId="2230299368" sldId="360"/>
            <ac:spMk id="18" creationId="{878147D7-45F3-6A98-A6EA-EBFA5C29D109}"/>
          </ac:spMkLst>
        </pc:spChg>
        <pc:spChg chg="del">
          <ac:chgData name="ANDREA TRAPLETTI" userId="ff3b3c70-615b-4f2d-886a-18bc8f796d18" providerId="ADAL" clId="{E3A8B279-8424-4585-9D66-FBE4CED78BE3}" dt="2024-06-17T15:11:56.158" v="5235" actId="478"/>
          <ac:spMkLst>
            <pc:docMk/>
            <pc:sldMk cId="2230299368" sldId="360"/>
            <ac:spMk id="19" creationId="{6BFB508B-551E-6001-C208-BE5AA7FDBD99}"/>
          </ac:spMkLst>
        </pc:spChg>
        <pc:spChg chg="del">
          <ac:chgData name="ANDREA TRAPLETTI" userId="ff3b3c70-615b-4f2d-886a-18bc8f796d18" providerId="ADAL" clId="{E3A8B279-8424-4585-9D66-FBE4CED78BE3}" dt="2024-06-17T15:11:56.158" v="5235" actId="478"/>
          <ac:spMkLst>
            <pc:docMk/>
            <pc:sldMk cId="2230299368" sldId="360"/>
            <ac:spMk id="20" creationId="{F032EB6B-8BC5-D4EA-6CDA-C7E7479F9038}"/>
          </ac:spMkLst>
        </pc:spChg>
        <pc:spChg chg="mod">
          <ac:chgData name="ANDREA TRAPLETTI" userId="ff3b3c70-615b-4f2d-886a-18bc8f796d18" providerId="ADAL" clId="{E3A8B279-8424-4585-9D66-FBE4CED78BE3}" dt="2024-06-17T15:12:12.921" v="5241" actId="242"/>
          <ac:spMkLst>
            <pc:docMk/>
            <pc:sldMk cId="2230299368" sldId="360"/>
            <ac:spMk id="22" creationId="{24ED14FD-4233-9683-E54E-5F874684D1A9}"/>
          </ac:spMkLst>
        </pc:spChg>
      </pc:sldChg>
      <pc:sldChg chg="modSp mod">
        <pc:chgData name="ANDREA TRAPLETTI" userId="ff3b3c70-615b-4f2d-886a-18bc8f796d18" providerId="ADAL" clId="{E3A8B279-8424-4585-9D66-FBE4CED78BE3}" dt="2024-06-18T13:36:48.267" v="6480" actId="20577"/>
        <pc:sldMkLst>
          <pc:docMk/>
          <pc:sldMk cId="557348555" sldId="364"/>
        </pc:sldMkLst>
        <pc:spChg chg="mod">
          <ac:chgData name="ANDREA TRAPLETTI" userId="ff3b3c70-615b-4f2d-886a-18bc8f796d18" providerId="ADAL" clId="{E3A8B279-8424-4585-9D66-FBE4CED78BE3}" dt="2024-06-18T13:36:48.267" v="6480" actId="20577"/>
          <ac:spMkLst>
            <pc:docMk/>
            <pc:sldMk cId="557348555" sldId="364"/>
            <ac:spMk id="33" creationId="{5BF624F8-FDCC-522D-FE41-279DC00BB12A}"/>
          </ac:spMkLst>
        </pc:spChg>
      </pc:sldChg>
      <pc:sldChg chg="addSp delSp modSp mod">
        <pc:chgData name="ANDREA TRAPLETTI" userId="ff3b3c70-615b-4f2d-886a-18bc8f796d18" providerId="ADAL" clId="{E3A8B279-8424-4585-9D66-FBE4CED78BE3}" dt="2024-06-17T15:46:35.657" v="5351" actId="1035"/>
        <pc:sldMkLst>
          <pc:docMk/>
          <pc:sldMk cId="3626825607" sldId="365"/>
        </pc:sldMkLst>
        <pc:spChg chg="add del">
          <ac:chgData name="ANDREA TRAPLETTI" userId="ff3b3c70-615b-4f2d-886a-18bc8f796d18" providerId="ADAL" clId="{E3A8B279-8424-4585-9D66-FBE4CED78BE3}" dt="2024-06-17T15:39:33.840" v="5329" actId="478"/>
          <ac:spMkLst>
            <pc:docMk/>
            <pc:sldMk cId="3626825607" sldId="365"/>
            <ac:spMk id="6" creationId="{270652AA-DFA9-EB51-F219-A776D6FEF2B6}"/>
          </ac:spMkLst>
        </pc:spChg>
        <pc:spChg chg="add mod">
          <ac:chgData name="ANDREA TRAPLETTI" userId="ff3b3c70-615b-4f2d-886a-18bc8f796d18" providerId="ADAL" clId="{E3A8B279-8424-4585-9D66-FBE4CED78BE3}" dt="2024-06-17T15:41:39.131" v="5335" actId="1076"/>
          <ac:spMkLst>
            <pc:docMk/>
            <pc:sldMk cId="3626825607" sldId="365"/>
            <ac:spMk id="8" creationId="{F6412CDD-B1AA-64AB-2F9E-6E30891F8461}"/>
          </ac:spMkLst>
        </pc:spChg>
        <pc:spChg chg="add del mod">
          <ac:chgData name="ANDREA TRAPLETTI" userId="ff3b3c70-615b-4f2d-886a-18bc8f796d18" providerId="ADAL" clId="{E3A8B279-8424-4585-9D66-FBE4CED78BE3}" dt="2024-06-17T15:41:44.987" v="5336" actId="478"/>
          <ac:spMkLst>
            <pc:docMk/>
            <pc:sldMk cId="3626825607" sldId="365"/>
            <ac:spMk id="10" creationId="{FB3696F8-2A8D-B3F1-0DCA-F93446F8E8B0}"/>
          </ac:spMkLst>
        </pc:spChg>
        <pc:spChg chg="add mod">
          <ac:chgData name="ANDREA TRAPLETTI" userId="ff3b3c70-615b-4f2d-886a-18bc8f796d18" providerId="ADAL" clId="{E3A8B279-8424-4585-9D66-FBE4CED78BE3}" dt="2024-06-17T15:40:05.267" v="5333" actId="1076"/>
          <ac:spMkLst>
            <pc:docMk/>
            <pc:sldMk cId="3626825607" sldId="365"/>
            <ac:spMk id="12" creationId="{DA9EA2DD-73DC-E18B-EA82-5D0B5D2EDD6B}"/>
          </ac:spMkLst>
        </pc:spChg>
        <pc:spChg chg="add mod">
          <ac:chgData name="ANDREA TRAPLETTI" userId="ff3b3c70-615b-4f2d-886a-18bc8f796d18" providerId="ADAL" clId="{E3A8B279-8424-4585-9D66-FBE4CED78BE3}" dt="2024-06-17T15:42:02.323" v="5339" actId="1076"/>
          <ac:spMkLst>
            <pc:docMk/>
            <pc:sldMk cId="3626825607" sldId="365"/>
            <ac:spMk id="15" creationId="{338DAD02-550C-9B48-7A85-05C647AD7587}"/>
          </ac:spMkLst>
        </pc:spChg>
        <pc:spChg chg="add del mod">
          <ac:chgData name="ANDREA TRAPLETTI" userId="ff3b3c70-615b-4f2d-886a-18bc8f796d18" providerId="ADAL" clId="{E3A8B279-8424-4585-9D66-FBE4CED78BE3}" dt="2024-06-17T15:42:45.486" v="5345" actId="478"/>
          <ac:spMkLst>
            <pc:docMk/>
            <pc:sldMk cId="3626825607" sldId="365"/>
            <ac:spMk id="16" creationId="{38732394-7654-4EAF-6686-B981ACA85297}"/>
          </ac:spMkLst>
        </pc:spChg>
        <pc:spChg chg="mod">
          <ac:chgData name="ANDREA TRAPLETTI" userId="ff3b3c70-615b-4f2d-886a-18bc8f796d18" providerId="ADAL" clId="{E3A8B279-8424-4585-9D66-FBE4CED78BE3}" dt="2024-06-17T15:46:24.801" v="5347" actId="1035"/>
          <ac:spMkLst>
            <pc:docMk/>
            <pc:sldMk cId="3626825607" sldId="365"/>
            <ac:spMk id="17" creationId="{E2837CD0-7CFE-E1F0-3EB7-CAC586FC50C9}"/>
          </ac:spMkLst>
        </pc:spChg>
        <pc:spChg chg="mod">
          <ac:chgData name="ANDREA TRAPLETTI" userId="ff3b3c70-615b-4f2d-886a-18bc8f796d18" providerId="ADAL" clId="{E3A8B279-8424-4585-9D66-FBE4CED78BE3}" dt="2024-06-17T15:46:31.256" v="5349" actId="1035"/>
          <ac:spMkLst>
            <pc:docMk/>
            <pc:sldMk cId="3626825607" sldId="365"/>
            <ac:spMk id="18" creationId="{D8DE0B61-9BBA-9987-E45C-6E79A4A1D44D}"/>
          </ac:spMkLst>
        </pc:spChg>
        <pc:spChg chg="mod">
          <ac:chgData name="ANDREA TRAPLETTI" userId="ff3b3c70-615b-4f2d-886a-18bc8f796d18" providerId="ADAL" clId="{E3A8B279-8424-4585-9D66-FBE4CED78BE3}" dt="2024-06-17T15:46:35.657" v="5351" actId="1035"/>
          <ac:spMkLst>
            <pc:docMk/>
            <pc:sldMk cId="3626825607" sldId="365"/>
            <ac:spMk id="19" creationId="{45C76AF0-113B-6857-A4DE-DA6B307CEFCB}"/>
          </ac:spMkLst>
        </pc:spChg>
        <pc:spChg chg="del">
          <ac:chgData name="ANDREA TRAPLETTI" userId="ff3b3c70-615b-4f2d-886a-18bc8f796d18" providerId="ADAL" clId="{E3A8B279-8424-4585-9D66-FBE4CED78BE3}" dt="2024-06-17T15:29:41.399" v="5246" actId="478"/>
          <ac:spMkLst>
            <pc:docMk/>
            <pc:sldMk cId="3626825607" sldId="365"/>
            <ac:spMk id="22" creationId="{24ED14FD-4233-9683-E54E-5F874684D1A9}"/>
          </ac:spMkLst>
        </pc:spChg>
        <pc:spChg chg="del">
          <ac:chgData name="ANDREA TRAPLETTI" userId="ff3b3c70-615b-4f2d-886a-18bc8f796d18" providerId="ADAL" clId="{E3A8B279-8424-4585-9D66-FBE4CED78BE3}" dt="2024-06-17T15:29:45.040" v="5247" actId="478"/>
          <ac:spMkLst>
            <pc:docMk/>
            <pc:sldMk cId="3626825607" sldId="365"/>
            <ac:spMk id="25" creationId="{C2C87956-E7A2-67DC-A213-CF5FE073D03F}"/>
          </ac:spMkLst>
        </pc:spChg>
        <pc:graphicFrameChg chg="add mod modGraphic">
          <ac:chgData name="ANDREA TRAPLETTI" userId="ff3b3c70-615b-4f2d-886a-18bc8f796d18" providerId="ADAL" clId="{E3A8B279-8424-4585-9D66-FBE4CED78BE3}" dt="2024-06-17T15:39:38.288" v="5331" actId="20577"/>
          <ac:graphicFrameMkLst>
            <pc:docMk/>
            <pc:sldMk cId="3626825607" sldId="365"/>
            <ac:graphicFrameMk id="5" creationId="{920E2814-D25B-98E5-17B9-2E452986BA11}"/>
          </ac:graphicFrameMkLst>
        </pc:graphicFrameChg>
      </pc:sldChg>
      <pc:sldChg chg="addSp delSp modSp add mod">
        <pc:chgData name="ANDREA TRAPLETTI" userId="ff3b3c70-615b-4f2d-886a-18bc8f796d18" providerId="ADAL" clId="{E3A8B279-8424-4585-9D66-FBE4CED78BE3}" dt="2024-06-17T15:33:02.505" v="5288"/>
        <pc:sldMkLst>
          <pc:docMk/>
          <pc:sldMk cId="470818921" sldId="367"/>
        </pc:sldMkLst>
        <pc:spChg chg="mod">
          <ac:chgData name="ANDREA TRAPLETTI" userId="ff3b3c70-615b-4f2d-886a-18bc8f796d18" providerId="ADAL" clId="{E3A8B279-8424-4585-9D66-FBE4CED78BE3}" dt="2024-06-17T15:32:48.656" v="5286" actId="20577"/>
          <ac:spMkLst>
            <pc:docMk/>
            <pc:sldMk cId="470818921" sldId="367"/>
            <ac:spMk id="4" creationId="{52B4BA72-C071-B459-1E6D-2DFD7C3F703C}"/>
          </ac:spMkLst>
        </pc:spChg>
        <pc:graphicFrameChg chg="add del mod">
          <ac:chgData name="ANDREA TRAPLETTI" userId="ff3b3c70-615b-4f2d-886a-18bc8f796d18" providerId="ADAL" clId="{E3A8B279-8424-4585-9D66-FBE4CED78BE3}" dt="2024-06-17T15:32:50.980" v="5287" actId="478"/>
          <ac:graphicFrameMkLst>
            <pc:docMk/>
            <pc:sldMk cId="470818921" sldId="367"/>
            <ac:graphicFrameMk id="2" creationId="{1613E8CB-7030-5D3E-8A89-4A70756A2E87}"/>
          </ac:graphicFrameMkLst>
        </pc:graphicFrameChg>
        <pc:graphicFrameChg chg="add mod">
          <ac:chgData name="ANDREA TRAPLETTI" userId="ff3b3c70-615b-4f2d-886a-18bc8f796d18" providerId="ADAL" clId="{E3A8B279-8424-4585-9D66-FBE4CED78BE3}" dt="2024-06-17T15:33:02.505" v="5288"/>
          <ac:graphicFrameMkLst>
            <pc:docMk/>
            <pc:sldMk cId="470818921" sldId="367"/>
            <ac:graphicFrameMk id="3" creationId="{8AAFBB1E-E411-68AC-1A9B-CF5F9F7B82FB}"/>
          </ac:graphicFrameMkLst>
        </pc:graphicFrameChg>
        <pc:graphicFrameChg chg="del modGraphic">
          <ac:chgData name="ANDREA TRAPLETTI" userId="ff3b3c70-615b-4f2d-886a-18bc8f796d18" providerId="ADAL" clId="{E3A8B279-8424-4585-9D66-FBE4CED78BE3}" dt="2024-06-17T15:30:25.197" v="5252" actId="478"/>
          <ac:graphicFrameMkLst>
            <pc:docMk/>
            <pc:sldMk cId="470818921" sldId="367"/>
            <ac:graphicFrameMk id="5" creationId="{920E2814-D25B-98E5-17B9-2E452986BA11}"/>
          </ac:graphicFrameMkLst>
        </pc:graphicFrameChg>
      </pc:sldChg>
      <pc:sldChg chg="addSp delSp modSp add mod ord">
        <pc:chgData name="ANDREA TRAPLETTI" userId="ff3b3c70-615b-4f2d-886a-18bc8f796d18" providerId="ADAL" clId="{E3A8B279-8424-4585-9D66-FBE4CED78BE3}" dt="2024-06-17T16:29:06.886" v="6336" actId="20577"/>
        <pc:sldMkLst>
          <pc:docMk/>
          <pc:sldMk cId="2500325768" sldId="369"/>
        </pc:sldMkLst>
        <pc:spChg chg="mod">
          <ac:chgData name="ANDREA TRAPLETTI" userId="ff3b3c70-615b-4f2d-886a-18bc8f796d18" providerId="ADAL" clId="{E3A8B279-8424-4585-9D66-FBE4CED78BE3}" dt="2024-06-17T16:21:21.560" v="6267" actId="20577"/>
          <ac:spMkLst>
            <pc:docMk/>
            <pc:sldMk cId="2500325768" sldId="369"/>
            <ac:spMk id="4" creationId="{52B4BA72-C071-B459-1E6D-2DFD7C3F703C}"/>
          </ac:spMkLst>
        </pc:spChg>
        <pc:spChg chg="del">
          <ac:chgData name="ANDREA TRAPLETTI" userId="ff3b3c70-615b-4f2d-886a-18bc8f796d18" providerId="ADAL" clId="{E3A8B279-8424-4585-9D66-FBE4CED78BE3}" dt="2024-06-17T16:20:09.038" v="6235" actId="478"/>
          <ac:spMkLst>
            <pc:docMk/>
            <pc:sldMk cId="2500325768" sldId="369"/>
            <ac:spMk id="7" creationId="{2D8F4902-1FC7-6DE6-C14A-ECB913B17B81}"/>
          </ac:spMkLst>
        </pc:spChg>
        <pc:spChg chg="del">
          <ac:chgData name="ANDREA TRAPLETTI" userId="ff3b3c70-615b-4f2d-886a-18bc8f796d18" providerId="ADAL" clId="{E3A8B279-8424-4585-9D66-FBE4CED78BE3}" dt="2024-06-17T16:20:10.142" v="6236" actId="478"/>
          <ac:spMkLst>
            <pc:docMk/>
            <pc:sldMk cId="2500325768" sldId="369"/>
            <ac:spMk id="10" creationId="{39DB09B9-4955-E74A-94B3-2011F150E721}"/>
          </ac:spMkLst>
        </pc:spChg>
        <pc:spChg chg="del">
          <ac:chgData name="ANDREA TRAPLETTI" userId="ff3b3c70-615b-4f2d-886a-18bc8f796d18" providerId="ADAL" clId="{E3A8B279-8424-4585-9D66-FBE4CED78BE3}" dt="2024-06-17T16:20:09.038" v="6235" actId="478"/>
          <ac:spMkLst>
            <pc:docMk/>
            <pc:sldMk cId="2500325768" sldId="369"/>
            <ac:spMk id="12" creationId="{1F2F0B11-F3B3-23F9-79F6-0E151EE8BEC6}"/>
          </ac:spMkLst>
        </pc:spChg>
        <pc:spChg chg="del">
          <ac:chgData name="ANDREA TRAPLETTI" userId="ff3b3c70-615b-4f2d-886a-18bc8f796d18" providerId="ADAL" clId="{E3A8B279-8424-4585-9D66-FBE4CED78BE3}" dt="2024-06-17T16:20:09.038" v="6235" actId="478"/>
          <ac:spMkLst>
            <pc:docMk/>
            <pc:sldMk cId="2500325768" sldId="369"/>
            <ac:spMk id="13" creationId="{EB0D6C80-E0F9-8489-BECD-D1BD81F10C48}"/>
          </ac:spMkLst>
        </pc:spChg>
        <pc:spChg chg="del">
          <ac:chgData name="ANDREA TRAPLETTI" userId="ff3b3c70-615b-4f2d-886a-18bc8f796d18" providerId="ADAL" clId="{E3A8B279-8424-4585-9D66-FBE4CED78BE3}" dt="2024-06-17T16:20:12.183" v="6238" actId="478"/>
          <ac:spMkLst>
            <pc:docMk/>
            <pc:sldMk cId="2500325768" sldId="369"/>
            <ac:spMk id="14" creationId="{BE54822A-6299-2D30-5610-220A3D20A694}"/>
          </ac:spMkLst>
        </pc:spChg>
        <pc:spChg chg="del">
          <ac:chgData name="ANDREA TRAPLETTI" userId="ff3b3c70-615b-4f2d-886a-18bc8f796d18" providerId="ADAL" clId="{E3A8B279-8424-4585-9D66-FBE4CED78BE3}" dt="2024-06-17T16:20:11.398" v="6237" actId="478"/>
          <ac:spMkLst>
            <pc:docMk/>
            <pc:sldMk cId="2500325768" sldId="369"/>
            <ac:spMk id="15" creationId="{71013B66-350A-E2CB-D7F8-E9F8DE626D9F}"/>
          </ac:spMkLst>
        </pc:spChg>
        <pc:spChg chg="del">
          <ac:chgData name="ANDREA TRAPLETTI" userId="ff3b3c70-615b-4f2d-886a-18bc8f796d18" providerId="ADAL" clId="{E3A8B279-8424-4585-9D66-FBE4CED78BE3}" dt="2024-06-17T16:20:13.031" v="6239" actId="478"/>
          <ac:spMkLst>
            <pc:docMk/>
            <pc:sldMk cId="2500325768" sldId="369"/>
            <ac:spMk id="16" creationId="{4AB6B73D-03DC-9473-70EA-3CB37ACE393B}"/>
          </ac:spMkLst>
        </pc:spChg>
        <pc:spChg chg="add mod">
          <ac:chgData name="ANDREA TRAPLETTI" userId="ff3b3c70-615b-4f2d-886a-18bc8f796d18" providerId="ADAL" clId="{E3A8B279-8424-4585-9D66-FBE4CED78BE3}" dt="2024-06-17T16:25:25.647" v="6317"/>
          <ac:spMkLst>
            <pc:docMk/>
            <pc:sldMk cId="2500325768" sldId="369"/>
            <ac:spMk id="17" creationId="{E8F0480B-653C-B911-2925-3DCE22ADEE20}"/>
          </ac:spMkLst>
        </pc:spChg>
        <pc:spChg chg="mod">
          <ac:chgData name="ANDREA TRAPLETTI" userId="ff3b3c70-615b-4f2d-886a-18bc8f796d18" providerId="ADAL" clId="{E3A8B279-8424-4585-9D66-FBE4CED78BE3}" dt="2024-06-17T16:24:38.356" v="6303" actId="14100"/>
          <ac:spMkLst>
            <pc:docMk/>
            <pc:sldMk cId="2500325768" sldId="369"/>
            <ac:spMk id="19" creationId="{E187C369-CB38-A166-88C5-12AF4D75B38A}"/>
          </ac:spMkLst>
        </pc:spChg>
        <pc:spChg chg="mod">
          <ac:chgData name="ANDREA TRAPLETTI" userId="ff3b3c70-615b-4f2d-886a-18bc8f796d18" providerId="ADAL" clId="{E3A8B279-8424-4585-9D66-FBE4CED78BE3}" dt="2024-06-17T16:29:06.886" v="6336" actId="20577"/>
          <ac:spMkLst>
            <pc:docMk/>
            <pc:sldMk cId="2500325768" sldId="369"/>
            <ac:spMk id="20" creationId="{F4711EC4-38D0-8DDB-A019-3299BDCBDC59}"/>
          </ac:spMkLst>
        </pc:spChg>
        <pc:graphicFrameChg chg="del">
          <ac:chgData name="ANDREA TRAPLETTI" userId="ff3b3c70-615b-4f2d-886a-18bc8f796d18" providerId="ADAL" clId="{E3A8B279-8424-4585-9D66-FBE4CED78BE3}" dt="2024-06-17T15:31:18.650" v="5255" actId="478"/>
          <ac:graphicFrameMkLst>
            <pc:docMk/>
            <pc:sldMk cId="2500325768" sldId="369"/>
            <ac:graphicFrameMk id="2" creationId="{1613E8CB-7030-5D3E-8A89-4A70756A2E87}"/>
          </ac:graphicFrameMkLst>
        </pc:graphicFrameChg>
        <pc:graphicFrameChg chg="add del mod modGraphic">
          <ac:chgData name="ANDREA TRAPLETTI" userId="ff3b3c70-615b-4f2d-886a-18bc8f796d18" providerId="ADAL" clId="{E3A8B279-8424-4585-9D66-FBE4CED78BE3}" dt="2024-06-17T16:20:09.038" v="6235" actId="478"/>
          <ac:graphicFrameMkLst>
            <pc:docMk/>
            <pc:sldMk cId="2500325768" sldId="369"/>
            <ac:graphicFrameMk id="3" creationId="{7182A4CA-C24C-488D-E4AB-38CF011FF4AD}"/>
          </ac:graphicFrameMkLst>
        </pc:graphicFrameChg>
        <pc:graphicFrameChg chg="add del mod">
          <ac:chgData name="ANDREA TRAPLETTI" userId="ff3b3c70-615b-4f2d-886a-18bc8f796d18" providerId="ADAL" clId="{E3A8B279-8424-4585-9D66-FBE4CED78BE3}" dt="2024-06-17T16:20:09.038" v="6235" actId="478"/>
          <ac:graphicFrameMkLst>
            <pc:docMk/>
            <pc:sldMk cId="2500325768" sldId="369"/>
            <ac:graphicFrameMk id="5" creationId="{5B5E21D4-DEDD-02C2-DE0E-3A08E33EBEC7}"/>
          </ac:graphicFrameMkLst>
        </pc:graphicFrameChg>
        <pc:graphicFrameChg chg="add del mod modGraphic">
          <ac:chgData name="ANDREA TRAPLETTI" userId="ff3b3c70-615b-4f2d-886a-18bc8f796d18" providerId="ADAL" clId="{E3A8B279-8424-4585-9D66-FBE4CED78BE3}" dt="2024-06-17T16:20:16.943" v="6243" actId="478"/>
          <ac:graphicFrameMkLst>
            <pc:docMk/>
            <pc:sldMk cId="2500325768" sldId="369"/>
            <ac:graphicFrameMk id="6" creationId="{34BF34E6-C817-5735-8739-1C443CE3A996}"/>
          </ac:graphicFrameMkLst>
        </pc:graphicFrameChg>
        <pc:picChg chg="del">
          <ac:chgData name="ANDREA TRAPLETTI" userId="ff3b3c70-615b-4f2d-886a-18bc8f796d18" providerId="ADAL" clId="{E3A8B279-8424-4585-9D66-FBE4CED78BE3}" dt="2024-06-17T16:20:14.084" v="6240" actId="478"/>
          <ac:picMkLst>
            <pc:docMk/>
            <pc:sldMk cId="2500325768" sldId="369"/>
            <ac:picMk id="18" creationId="{B61E0323-BA25-D29B-31AE-75E6223A97A9}"/>
          </ac:picMkLst>
        </pc:picChg>
      </pc:sldChg>
      <pc:sldChg chg="delSp add del mod ord">
        <pc:chgData name="ANDREA TRAPLETTI" userId="ff3b3c70-615b-4f2d-886a-18bc8f796d18" providerId="ADAL" clId="{E3A8B279-8424-4585-9D66-FBE4CED78BE3}" dt="2024-06-17T15:32:38.176" v="5269" actId="2696"/>
        <pc:sldMkLst>
          <pc:docMk/>
          <pc:sldMk cId="3122363342" sldId="370"/>
        </pc:sldMkLst>
        <pc:graphicFrameChg chg="del">
          <ac:chgData name="ANDREA TRAPLETTI" userId="ff3b3c70-615b-4f2d-886a-18bc8f796d18" providerId="ADAL" clId="{E3A8B279-8424-4585-9D66-FBE4CED78BE3}" dt="2024-06-17T15:32:28.830" v="5268" actId="478"/>
          <ac:graphicFrameMkLst>
            <pc:docMk/>
            <pc:sldMk cId="3122363342" sldId="370"/>
            <ac:graphicFrameMk id="2" creationId="{1613E8CB-7030-5D3E-8A89-4A70756A2E87}"/>
          </ac:graphicFrameMkLst>
        </pc:graphicFrameChg>
      </pc:sldChg>
      <pc:sldChg chg="addSp delSp modSp add mod">
        <pc:chgData name="ANDREA TRAPLETTI" userId="ff3b3c70-615b-4f2d-886a-18bc8f796d18" providerId="ADAL" clId="{E3A8B279-8424-4585-9D66-FBE4CED78BE3}" dt="2024-06-18T13:43:34.887" v="6496" actId="20577"/>
        <pc:sldMkLst>
          <pc:docMk/>
          <pc:sldMk cId="1858744823" sldId="377"/>
        </pc:sldMkLst>
        <pc:spChg chg="add del mod">
          <ac:chgData name="ANDREA TRAPLETTI" userId="ff3b3c70-615b-4f2d-886a-18bc8f796d18" providerId="ADAL" clId="{E3A8B279-8424-4585-9D66-FBE4CED78BE3}" dt="2024-06-17T15:50:40.396" v="5361" actId="478"/>
          <ac:spMkLst>
            <pc:docMk/>
            <pc:sldMk cId="1858744823" sldId="377"/>
            <ac:spMk id="2" creationId="{F2E29F1D-E21F-4D1E-3FE5-C1E7321F29E7}"/>
          </ac:spMkLst>
        </pc:spChg>
        <pc:spChg chg="mod">
          <ac:chgData name="ANDREA TRAPLETTI" userId="ff3b3c70-615b-4f2d-886a-18bc8f796d18" providerId="ADAL" clId="{E3A8B279-8424-4585-9D66-FBE4CED78BE3}" dt="2024-06-17T15:49:07.670" v="5355"/>
          <ac:spMkLst>
            <pc:docMk/>
            <pc:sldMk cId="1858744823" sldId="377"/>
            <ac:spMk id="4" creationId="{52B4BA72-C071-B459-1E6D-2DFD7C3F703C}"/>
          </ac:spMkLst>
        </pc:spChg>
        <pc:spChg chg="add mod">
          <ac:chgData name="ANDREA TRAPLETTI" userId="ff3b3c70-615b-4f2d-886a-18bc8f796d18" providerId="ADAL" clId="{E3A8B279-8424-4585-9D66-FBE4CED78BE3}" dt="2024-06-17T16:02:01.221" v="5754" actId="14100"/>
          <ac:spMkLst>
            <pc:docMk/>
            <pc:sldMk cId="1858744823" sldId="377"/>
            <ac:spMk id="7" creationId="{063C5FBD-8E31-65A9-5146-D7AC56B60701}"/>
          </ac:spMkLst>
        </pc:spChg>
        <pc:spChg chg="add mod">
          <ac:chgData name="ANDREA TRAPLETTI" userId="ff3b3c70-615b-4f2d-886a-18bc8f796d18" providerId="ADAL" clId="{E3A8B279-8424-4585-9D66-FBE4CED78BE3}" dt="2024-06-17T16:01:14.048" v="5753" actId="20577"/>
          <ac:spMkLst>
            <pc:docMk/>
            <pc:sldMk cId="1858744823" sldId="377"/>
            <ac:spMk id="8" creationId="{C7D2935F-5497-8F8C-7774-E34E9A5735E7}"/>
          </ac:spMkLst>
        </pc:spChg>
        <pc:spChg chg="add mod">
          <ac:chgData name="ANDREA TRAPLETTI" userId="ff3b3c70-615b-4f2d-886a-18bc8f796d18" providerId="ADAL" clId="{E3A8B279-8424-4585-9D66-FBE4CED78BE3}" dt="2024-06-17T16:02:16.972" v="5755"/>
          <ac:spMkLst>
            <pc:docMk/>
            <pc:sldMk cId="1858744823" sldId="377"/>
            <ac:spMk id="9" creationId="{227156D6-4927-731F-08C5-8D352004C54F}"/>
          </ac:spMkLst>
        </pc:spChg>
        <pc:spChg chg="add del mod">
          <ac:chgData name="ANDREA TRAPLETTI" userId="ff3b3c70-615b-4f2d-886a-18bc8f796d18" providerId="ADAL" clId="{E3A8B279-8424-4585-9D66-FBE4CED78BE3}" dt="2024-06-17T16:02:31.487" v="5761"/>
          <ac:spMkLst>
            <pc:docMk/>
            <pc:sldMk cId="1858744823" sldId="377"/>
            <ac:spMk id="10" creationId="{6C54611F-DDF3-66CB-EAE9-3E925219DDF4}"/>
          </ac:spMkLst>
        </pc:spChg>
        <pc:spChg chg="add mod">
          <ac:chgData name="ANDREA TRAPLETTI" userId="ff3b3c70-615b-4f2d-886a-18bc8f796d18" providerId="ADAL" clId="{E3A8B279-8424-4585-9D66-FBE4CED78BE3}" dt="2024-06-18T13:43:34.887" v="6496" actId="20577"/>
          <ac:spMkLst>
            <pc:docMk/>
            <pc:sldMk cId="1858744823" sldId="377"/>
            <ac:spMk id="11" creationId="{8C1113D4-78BF-50C0-4EC9-699AC3575077}"/>
          </ac:spMkLst>
        </pc:spChg>
        <pc:graphicFrameChg chg="del">
          <ac:chgData name="ANDREA TRAPLETTI" userId="ff3b3c70-615b-4f2d-886a-18bc8f796d18" providerId="ADAL" clId="{E3A8B279-8424-4585-9D66-FBE4CED78BE3}" dt="2024-06-17T15:49:13.046" v="5356" actId="478"/>
          <ac:graphicFrameMkLst>
            <pc:docMk/>
            <pc:sldMk cId="1858744823" sldId="377"/>
            <ac:graphicFrameMk id="3" creationId="{7182A4CA-C24C-488D-E4AB-38CF011FF4AD}"/>
          </ac:graphicFrameMkLst>
        </pc:graphicFrameChg>
        <pc:graphicFrameChg chg="del">
          <ac:chgData name="ANDREA TRAPLETTI" userId="ff3b3c70-615b-4f2d-886a-18bc8f796d18" providerId="ADAL" clId="{E3A8B279-8424-4585-9D66-FBE4CED78BE3}" dt="2024-06-17T15:49:18.374" v="5359" actId="478"/>
          <ac:graphicFrameMkLst>
            <pc:docMk/>
            <pc:sldMk cId="1858744823" sldId="377"/>
            <ac:graphicFrameMk id="5" creationId="{5B5E21D4-DEDD-02C2-DE0E-3A08E33EBEC7}"/>
          </ac:graphicFrameMkLst>
        </pc:graphicFrameChg>
        <pc:graphicFrameChg chg="del modGraphic">
          <ac:chgData name="ANDREA TRAPLETTI" userId="ff3b3c70-615b-4f2d-886a-18bc8f796d18" providerId="ADAL" clId="{E3A8B279-8424-4585-9D66-FBE4CED78BE3}" dt="2024-06-17T15:49:16.299" v="5358" actId="478"/>
          <ac:graphicFrameMkLst>
            <pc:docMk/>
            <pc:sldMk cId="1858744823" sldId="377"/>
            <ac:graphicFrameMk id="6" creationId="{34BF34E6-C817-5735-8739-1C443CE3A996}"/>
          </ac:graphicFrameMkLst>
        </pc:graphicFrameChg>
      </pc:sldChg>
      <pc:sldChg chg="modSp mod">
        <pc:chgData name="ANDREA TRAPLETTI" userId="ff3b3c70-615b-4f2d-886a-18bc8f796d18" providerId="ADAL" clId="{E3A8B279-8424-4585-9D66-FBE4CED78BE3}" dt="2024-06-18T13:42:30.718" v="6492" actId="14100"/>
        <pc:sldMkLst>
          <pc:docMk/>
          <pc:sldMk cId="1575453238" sldId="380"/>
        </pc:sldMkLst>
        <pc:grpChg chg="mod">
          <ac:chgData name="ANDREA TRAPLETTI" userId="ff3b3c70-615b-4f2d-886a-18bc8f796d18" providerId="ADAL" clId="{E3A8B279-8424-4585-9D66-FBE4CED78BE3}" dt="2024-06-18T13:42:30.718" v="6492" actId="14100"/>
          <ac:grpSpMkLst>
            <pc:docMk/>
            <pc:sldMk cId="1575453238" sldId="380"/>
            <ac:grpSpMk id="34" creationId="{13DB42D2-5BE2-BF9D-5FDE-045541188AA2}"/>
          </ac:grpSpMkLst>
        </pc:grpChg>
      </pc:sldChg>
      <pc:sldChg chg="add">
        <pc:chgData name="ANDREA TRAPLETTI" userId="ff3b3c70-615b-4f2d-886a-18bc8f796d18" providerId="ADAL" clId="{E3A8B279-8424-4585-9D66-FBE4CED78BE3}" dt="2024-06-17T16:16:10.869" v="6194" actId="2890"/>
        <pc:sldMkLst>
          <pc:docMk/>
          <pc:sldMk cId="660905487" sldId="383"/>
        </pc:sldMkLst>
      </pc:sldChg>
      <pc:sldMasterChg chg="modTransition modSldLayout">
        <pc:chgData name="ANDREA TRAPLETTI" userId="ff3b3c70-615b-4f2d-886a-18bc8f796d18" providerId="ADAL" clId="{E3A8B279-8424-4585-9D66-FBE4CED78BE3}" dt="2024-06-17T13:34:22.665" v="1591"/>
        <pc:sldMasterMkLst>
          <pc:docMk/>
          <pc:sldMasterMk cId="1670268032" sldId="2147483648"/>
        </pc:sldMasterMkLst>
        <pc:sldLayoutChg chg="modTransition">
          <pc:chgData name="ANDREA TRAPLETTI" userId="ff3b3c70-615b-4f2d-886a-18bc8f796d18" providerId="ADAL" clId="{E3A8B279-8424-4585-9D66-FBE4CED78BE3}" dt="2024-06-17T13:34:22.665" v="1591"/>
          <pc:sldLayoutMkLst>
            <pc:docMk/>
            <pc:sldMasterMk cId="1670268032" sldId="2147483648"/>
            <pc:sldLayoutMk cId="1186808097" sldId="2147483649"/>
          </pc:sldLayoutMkLst>
        </pc:sldLayoutChg>
        <pc:sldLayoutChg chg="modTransition">
          <pc:chgData name="ANDREA TRAPLETTI" userId="ff3b3c70-615b-4f2d-886a-18bc8f796d18" providerId="ADAL" clId="{E3A8B279-8424-4585-9D66-FBE4CED78BE3}" dt="2024-06-17T13:34:22.665" v="1591"/>
          <pc:sldLayoutMkLst>
            <pc:docMk/>
            <pc:sldMasterMk cId="1670268032" sldId="2147483648"/>
            <pc:sldLayoutMk cId="330607116" sldId="2147483650"/>
          </pc:sldLayoutMkLst>
        </pc:sldLayoutChg>
        <pc:sldLayoutChg chg="modTransition">
          <pc:chgData name="ANDREA TRAPLETTI" userId="ff3b3c70-615b-4f2d-886a-18bc8f796d18" providerId="ADAL" clId="{E3A8B279-8424-4585-9D66-FBE4CED78BE3}" dt="2024-06-17T13:34:22.665" v="1591"/>
          <pc:sldLayoutMkLst>
            <pc:docMk/>
            <pc:sldMasterMk cId="1670268032" sldId="2147483648"/>
            <pc:sldLayoutMk cId="1159264503" sldId="2147483651"/>
          </pc:sldLayoutMkLst>
        </pc:sldLayoutChg>
      </pc:sldMasterChg>
    </pc:docChg>
  </pc:docChgLst>
  <pc:docChgLst>
    <pc:chgData name="LUCA ALBINI" userId="S::l.albini3@studenti.unibg.it::9ed6edf3-ae2b-4cfc-abc4-68dd3e0a2a7f" providerId="AD" clId="Web-{138EE1CB-E47F-3B43-2A30-2F4987BACF92}"/>
    <pc:docChg chg="modSld">
      <pc:chgData name="LUCA ALBINI" userId="S::l.albini3@studenti.unibg.it::9ed6edf3-ae2b-4cfc-abc4-68dd3e0a2a7f" providerId="AD" clId="Web-{138EE1CB-E47F-3B43-2A30-2F4987BACF92}" dt="2024-06-18T13:09:14.984" v="486" actId="20577"/>
      <pc:docMkLst>
        <pc:docMk/>
      </pc:docMkLst>
      <pc:sldChg chg="modSp">
        <pc:chgData name="LUCA ALBINI" userId="S::l.albini3@studenti.unibg.it::9ed6edf3-ae2b-4cfc-abc4-68dd3e0a2a7f" providerId="AD" clId="Web-{138EE1CB-E47F-3B43-2A30-2F4987BACF92}" dt="2024-06-18T12:52:18.072" v="3" actId="20577"/>
        <pc:sldMkLst>
          <pc:docMk/>
          <pc:sldMk cId="2848440288" sldId="302"/>
        </pc:sldMkLst>
        <pc:spChg chg="mod">
          <ac:chgData name="LUCA ALBINI" userId="S::l.albini3@studenti.unibg.it::9ed6edf3-ae2b-4cfc-abc4-68dd3e0a2a7f" providerId="AD" clId="Web-{138EE1CB-E47F-3B43-2A30-2F4987BACF92}" dt="2024-06-18T12:52:18.072" v="3" actId="20577"/>
          <ac:spMkLst>
            <pc:docMk/>
            <pc:sldMk cId="2848440288" sldId="302"/>
            <ac:spMk id="4" creationId="{652FDD6D-318C-CA67-A48B-8BC0288C0C83}"/>
          </ac:spMkLst>
        </pc:spChg>
        <pc:spChg chg="mod">
          <ac:chgData name="LUCA ALBINI" userId="S::l.albini3@studenti.unibg.it::9ed6edf3-ae2b-4cfc-abc4-68dd3e0a2a7f" providerId="AD" clId="Web-{138EE1CB-E47F-3B43-2A30-2F4987BACF92}" dt="2024-06-18T12:52:01.931" v="1" actId="20577"/>
          <ac:spMkLst>
            <pc:docMk/>
            <pc:sldMk cId="2848440288" sldId="302"/>
            <ac:spMk id="6" creationId="{265E7000-EBBE-D9DF-F106-3703E0ABECDA}"/>
          </ac:spMkLst>
        </pc:spChg>
      </pc:sldChg>
      <pc:sldChg chg="modSp">
        <pc:chgData name="LUCA ALBINI" userId="S::l.albini3@studenti.unibg.it::9ed6edf3-ae2b-4cfc-abc4-68dd3e0a2a7f" providerId="AD" clId="Web-{138EE1CB-E47F-3B43-2A30-2F4987BACF92}" dt="2024-06-18T12:57:06.317" v="68" actId="20577"/>
        <pc:sldMkLst>
          <pc:docMk/>
          <pc:sldMk cId="919980010" sldId="311"/>
        </pc:sldMkLst>
        <pc:spChg chg="mod">
          <ac:chgData name="LUCA ALBINI" userId="S::l.albini3@studenti.unibg.it::9ed6edf3-ae2b-4cfc-abc4-68dd3e0a2a7f" providerId="AD" clId="Web-{138EE1CB-E47F-3B43-2A30-2F4987BACF92}" dt="2024-06-18T12:57:06.317" v="68" actId="20577"/>
          <ac:spMkLst>
            <pc:docMk/>
            <pc:sldMk cId="919980010" sldId="311"/>
            <ac:spMk id="6" creationId="{265E7000-EBBE-D9DF-F106-3703E0ABECDA}"/>
          </ac:spMkLst>
        </pc:spChg>
      </pc:sldChg>
      <pc:sldChg chg="modSp">
        <pc:chgData name="LUCA ALBINI" userId="S::l.albini3@studenti.unibg.it::9ed6edf3-ae2b-4cfc-abc4-68dd3e0a2a7f" providerId="AD" clId="Web-{138EE1CB-E47F-3B43-2A30-2F4987BACF92}" dt="2024-06-18T12:52:58.964" v="11" actId="20577"/>
        <pc:sldMkLst>
          <pc:docMk/>
          <pc:sldMk cId="3139669921" sldId="312"/>
        </pc:sldMkLst>
        <pc:spChg chg="mod">
          <ac:chgData name="LUCA ALBINI" userId="S::l.albini3@studenti.unibg.it::9ed6edf3-ae2b-4cfc-abc4-68dd3e0a2a7f" providerId="AD" clId="Web-{138EE1CB-E47F-3B43-2A30-2F4987BACF92}" dt="2024-06-18T12:52:58.964" v="11" actId="20577"/>
          <ac:spMkLst>
            <pc:docMk/>
            <pc:sldMk cId="3139669921" sldId="312"/>
            <ac:spMk id="4" creationId="{652FDD6D-318C-CA67-A48B-8BC0288C0C83}"/>
          </ac:spMkLst>
        </pc:spChg>
        <pc:spChg chg="mod">
          <ac:chgData name="LUCA ALBINI" userId="S::l.albini3@studenti.unibg.it::9ed6edf3-ae2b-4cfc-abc4-68dd3e0a2a7f" providerId="AD" clId="Web-{138EE1CB-E47F-3B43-2A30-2F4987BACF92}" dt="2024-06-18T12:52:27.916" v="6" actId="20577"/>
          <ac:spMkLst>
            <pc:docMk/>
            <pc:sldMk cId="3139669921" sldId="312"/>
            <ac:spMk id="6" creationId="{265E7000-EBBE-D9DF-F106-3703E0ABECDA}"/>
          </ac:spMkLst>
        </pc:spChg>
      </pc:sldChg>
      <pc:sldChg chg="modSp">
        <pc:chgData name="LUCA ALBINI" userId="S::l.albini3@studenti.unibg.it::9ed6edf3-ae2b-4cfc-abc4-68dd3e0a2a7f" providerId="AD" clId="Web-{138EE1CB-E47F-3B43-2A30-2F4987BACF92}" dt="2024-06-18T12:58:17.913" v="152" actId="20577"/>
        <pc:sldMkLst>
          <pc:docMk/>
          <pc:sldMk cId="32745527" sldId="313"/>
        </pc:sldMkLst>
        <pc:spChg chg="mod">
          <ac:chgData name="LUCA ALBINI" userId="S::l.albini3@studenti.unibg.it::9ed6edf3-ae2b-4cfc-abc4-68dd3e0a2a7f" providerId="AD" clId="Web-{138EE1CB-E47F-3B43-2A30-2F4987BACF92}" dt="2024-06-18T12:58:17.913" v="152" actId="20577"/>
          <ac:spMkLst>
            <pc:docMk/>
            <pc:sldMk cId="32745527" sldId="313"/>
            <ac:spMk id="6" creationId="{265E7000-EBBE-D9DF-F106-3703E0ABECDA}"/>
          </ac:spMkLst>
        </pc:spChg>
      </pc:sldChg>
      <pc:sldChg chg="modSp">
        <pc:chgData name="LUCA ALBINI" userId="S::l.albini3@studenti.unibg.it::9ed6edf3-ae2b-4cfc-abc4-68dd3e0a2a7f" providerId="AD" clId="Web-{138EE1CB-E47F-3B43-2A30-2F4987BACF92}" dt="2024-06-18T12:53:55.747" v="21" actId="20577"/>
        <pc:sldMkLst>
          <pc:docMk/>
          <pc:sldMk cId="1045122833" sldId="314"/>
        </pc:sldMkLst>
        <pc:spChg chg="mod">
          <ac:chgData name="LUCA ALBINI" userId="S::l.albini3@studenti.unibg.it::9ed6edf3-ae2b-4cfc-abc4-68dd3e0a2a7f" providerId="AD" clId="Web-{138EE1CB-E47F-3B43-2A30-2F4987BACF92}" dt="2024-06-18T12:53:55.747" v="21" actId="20577"/>
          <ac:spMkLst>
            <pc:docMk/>
            <pc:sldMk cId="1045122833" sldId="314"/>
            <ac:spMk id="11" creationId="{0F5E31A2-D691-44EE-CA57-00FBC94F9E45}"/>
          </ac:spMkLst>
        </pc:spChg>
      </pc:sldChg>
      <pc:sldChg chg="modSp">
        <pc:chgData name="LUCA ALBINI" userId="S::l.albini3@studenti.unibg.it::9ed6edf3-ae2b-4cfc-abc4-68dd3e0a2a7f" providerId="AD" clId="Web-{138EE1CB-E47F-3B43-2A30-2F4987BACF92}" dt="2024-06-18T12:55:51.392" v="35" actId="20577"/>
        <pc:sldMkLst>
          <pc:docMk/>
          <pc:sldMk cId="520446349" sldId="315"/>
        </pc:sldMkLst>
        <pc:spChg chg="mod">
          <ac:chgData name="LUCA ALBINI" userId="S::l.albini3@studenti.unibg.it::9ed6edf3-ae2b-4cfc-abc4-68dd3e0a2a7f" providerId="AD" clId="Web-{138EE1CB-E47F-3B43-2A30-2F4987BACF92}" dt="2024-06-18T12:55:51.392" v="35" actId="20577"/>
          <ac:spMkLst>
            <pc:docMk/>
            <pc:sldMk cId="520446349" sldId="315"/>
            <ac:spMk id="10" creationId="{94A49A7F-8AD6-5517-D56B-9132B6AF88BC}"/>
          </ac:spMkLst>
        </pc:spChg>
      </pc:sldChg>
      <pc:sldChg chg="modSp">
        <pc:chgData name="LUCA ALBINI" userId="S::l.albini3@studenti.unibg.it::9ed6edf3-ae2b-4cfc-abc4-68dd3e0a2a7f" providerId="AD" clId="Web-{138EE1CB-E47F-3B43-2A30-2F4987BACF92}" dt="2024-06-18T12:56:32.706" v="49" actId="20577"/>
        <pc:sldMkLst>
          <pc:docMk/>
          <pc:sldMk cId="2135064942" sldId="316"/>
        </pc:sldMkLst>
        <pc:spChg chg="mod">
          <ac:chgData name="LUCA ALBINI" userId="S::l.albini3@studenti.unibg.it::9ed6edf3-ae2b-4cfc-abc4-68dd3e0a2a7f" providerId="AD" clId="Web-{138EE1CB-E47F-3B43-2A30-2F4987BACF92}" dt="2024-06-18T12:56:32.706" v="49" actId="20577"/>
          <ac:spMkLst>
            <pc:docMk/>
            <pc:sldMk cId="2135064942" sldId="316"/>
            <ac:spMk id="9" creationId="{0A58D4C6-9870-FDB1-7CF8-73D3A296A212}"/>
          </ac:spMkLst>
        </pc:spChg>
      </pc:sldChg>
      <pc:sldChg chg="modSp">
        <pc:chgData name="LUCA ALBINI" userId="S::l.albini3@studenti.unibg.it::9ed6edf3-ae2b-4cfc-abc4-68dd3e0a2a7f" providerId="AD" clId="Web-{138EE1CB-E47F-3B43-2A30-2F4987BACF92}" dt="2024-06-18T12:53:05.558" v="14" actId="20577"/>
        <pc:sldMkLst>
          <pc:docMk/>
          <pc:sldMk cId="3694475064" sldId="317"/>
        </pc:sldMkLst>
        <pc:spChg chg="mod">
          <ac:chgData name="LUCA ALBINI" userId="S::l.albini3@studenti.unibg.it::9ed6edf3-ae2b-4cfc-abc4-68dd3e0a2a7f" providerId="AD" clId="Web-{138EE1CB-E47F-3B43-2A30-2F4987BACF92}" dt="2024-06-18T12:53:05.558" v="14" actId="20577"/>
          <ac:spMkLst>
            <pc:docMk/>
            <pc:sldMk cId="3694475064" sldId="317"/>
            <ac:spMk id="4" creationId="{652FDD6D-318C-CA67-A48B-8BC0288C0C83}"/>
          </ac:spMkLst>
        </pc:spChg>
        <pc:spChg chg="mod">
          <ac:chgData name="LUCA ALBINI" userId="S::l.albini3@studenti.unibg.it::9ed6edf3-ae2b-4cfc-abc4-68dd3e0a2a7f" providerId="AD" clId="Web-{138EE1CB-E47F-3B43-2A30-2F4987BACF92}" dt="2024-06-18T12:52:41.682" v="9" actId="20577"/>
          <ac:spMkLst>
            <pc:docMk/>
            <pc:sldMk cId="3694475064" sldId="317"/>
            <ac:spMk id="6" creationId="{265E7000-EBBE-D9DF-F106-3703E0ABECDA}"/>
          </ac:spMkLst>
        </pc:spChg>
      </pc:sldChg>
      <pc:sldChg chg="modSp">
        <pc:chgData name="LUCA ALBINI" userId="S::l.albini3@studenti.unibg.it::9ed6edf3-ae2b-4cfc-abc4-68dd3e0a2a7f" providerId="AD" clId="Web-{138EE1CB-E47F-3B43-2A30-2F4987BACF92}" dt="2024-06-18T12:58:41.446" v="176" actId="20577"/>
        <pc:sldMkLst>
          <pc:docMk/>
          <pc:sldMk cId="1800960807" sldId="318"/>
        </pc:sldMkLst>
        <pc:spChg chg="mod">
          <ac:chgData name="LUCA ALBINI" userId="S::l.albini3@studenti.unibg.it::9ed6edf3-ae2b-4cfc-abc4-68dd3e0a2a7f" providerId="AD" clId="Web-{138EE1CB-E47F-3B43-2A30-2F4987BACF92}" dt="2024-06-18T12:58:41.446" v="176" actId="20577"/>
          <ac:spMkLst>
            <pc:docMk/>
            <pc:sldMk cId="1800960807" sldId="318"/>
            <ac:spMk id="6" creationId="{265E7000-EBBE-D9DF-F106-3703E0ABECDA}"/>
          </ac:spMkLst>
        </pc:spChg>
      </pc:sldChg>
      <pc:sldChg chg="modSp">
        <pc:chgData name="LUCA ALBINI" userId="S::l.albini3@studenti.unibg.it::9ed6edf3-ae2b-4cfc-abc4-68dd3e0a2a7f" providerId="AD" clId="Web-{138EE1CB-E47F-3B43-2A30-2F4987BACF92}" dt="2024-06-18T13:00:25.293" v="286" actId="20577"/>
        <pc:sldMkLst>
          <pc:docMk/>
          <pc:sldMk cId="1514437972" sldId="320"/>
        </pc:sldMkLst>
        <pc:spChg chg="mod">
          <ac:chgData name="LUCA ALBINI" userId="S::l.albini3@studenti.unibg.it::9ed6edf3-ae2b-4cfc-abc4-68dd3e0a2a7f" providerId="AD" clId="Web-{138EE1CB-E47F-3B43-2A30-2F4987BACF92}" dt="2024-06-18T13:00:25.293" v="286" actId="20577"/>
          <ac:spMkLst>
            <pc:docMk/>
            <pc:sldMk cId="1514437972" sldId="320"/>
            <ac:spMk id="4" creationId="{53077DA0-337C-F7B2-00BA-70E33847766A}"/>
          </ac:spMkLst>
        </pc:spChg>
        <pc:spChg chg="mod">
          <ac:chgData name="LUCA ALBINI" userId="S::l.albini3@studenti.unibg.it::9ed6edf3-ae2b-4cfc-abc4-68dd3e0a2a7f" providerId="AD" clId="Web-{138EE1CB-E47F-3B43-2A30-2F4987BACF92}" dt="2024-06-18T12:59:43.104" v="270" actId="20577"/>
          <ac:spMkLst>
            <pc:docMk/>
            <pc:sldMk cId="1514437972" sldId="320"/>
            <ac:spMk id="6" creationId="{265E7000-EBBE-D9DF-F106-3703E0ABECDA}"/>
          </ac:spMkLst>
        </pc:spChg>
      </pc:sldChg>
      <pc:sldChg chg="modSp">
        <pc:chgData name="LUCA ALBINI" userId="S::l.albini3@studenti.unibg.it::9ed6edf3-ae2b-4cfc-abc4-68dd3e0a2a7f" providerId="AD" clId="Web-{138EE1CB-E47F-3B43-2A30-2F4987BACF92}" dt="2024-06-18T12:59:19.416" v="238" actId="20577"/>
        <pc:sldMkLst>
          <pc:docMk/>
          <pc:sldMk cId="1928255553" sldId="321"/>
        </pc:sldMkLst>
        <pc:spChg chg="mod">
          <ac:chgData name="LUCA ALBINI" userId="S::l.albini3@studenti.unibg.it::9ed6edf3-ae2b-4cfc-abc4-68dd3e0a2a7f" providerId="AD" clId="Web-{138EE1CB-E47F-3B43-2A30-2F4987BACF92}" dt="2024-06-18T12:59:19.416" v="238" actId="20577"/>
          <ac:spMkLst>
            <pc:docMk/>
            <pc:sldMk cId="1928255553" sldId="321"/>
            <ac:spMk id="6" creationId="{265E7000-EBBE-D9DF-F106-3703E0ABECDA}"/>
          </ac:spMkLst>
        </pc:spChg>
      </pc:sldChg>
      <pc:sldChg chg="modSp">
        <pc:chgData name="LUCA ALBINI" userId="S::l.albini3@studenti.unibg.it::9ed6edf3-ae2b-4cfc-abc4-68dd3e0a2a7f" providerId="AD" clId="Web-{138EE1CB-E47F-3B43-2A30-2F4987BACF92}" dt="2024-06-18T13:02:01.078" v="369" actId="20577"/>
        <pc:sldMkLst>
          <pc:docMk/>
          <pc:sldMk cId="1264037634" sldId="322"/>
        </pc:sldMkLst>
        <pc:spChg chg="mod">
          <ac:chgData name="LUCA ALBINI" userId="S::l.albini3@studenti.unibg.it::9ed6edf3-ae2b-4cfc-abc4-68dd3e0a2a7f" providerId="AD" clId="Web-{138EE1CB-E47F-3B43-2A30-2F4987BACF92}" dt="2024-06-18T13:02:01.078" v="369" actId="20577"/>
          <ac:spMkLst>
            <pc:docMk/>
            <pc:sldMk cId="1264037634" sldId="322"/>
            <ac:spMk id="6" creationId="{265E7000-EBBE-D9DF-F106-3703E0ABECDA}"/>
          </ac:spMkLst>
        </pc:spChg>
      </pc:sldChg>
      <pc:sldChg chg="modSp">
        <pc:chgData name="LUCA ALBINI" userId="S::l.albini3@studenti.unibg.it::9ed6edf3-ae2b-4cfc-abc4-68dd3e0a2a7f" providerId="AD" clId="Web-{138EE1CB-E47F-3B43-2A30-2F4987BACF92}" dt="2024-06-18T13:02:52.049" v="401" actId="1076"/>
        <pc:sldMkLst>
          <pc:docMk/>
          <pc:sldMk cId="1477427451" sldId="323"/>
        </pc:sldMkLst>
        <pc:spChg chg="mod">
          <ac:chgData name="LUCA ALBINI" userId="S::l.albini3@studenti.unibg.it::9ed6edf3-ae2b-4cfc-abc4-68dd3e0a2a7f" providerId="AD" clId="Web-{138EE1CB-E47F-3B43-2A30-2F4987BACF92}" dt="2024-06-18T13:02:52.049" v="401" actId="1076"/>
          <ac:spMkLst>
            <pc:docMk/>
            <pc:sldMk cId="1477427451" sldId="323"/>
            <ac:spMk id="9" creationId="{ACCF3BFB-5E7F-63C0-AF87-F6154303743C}"/>
          </ac:spMkLst>
        </pc:spChg>
      </pc:sldChg>
      <pc:sldChg chg="modSp">
        <pc:chgData name="LUCA ALBINI" userId="S::l.albini3@studenti.unibg.it::9ed6edf3-ae2b-4cfc-abc4-68dd3e0a2a7f" providerId="AD" clId="Web-{138EE1CB-E47F-3B43-2A30-2F4987BACF92}" dt="2024-06-18T13:07:32.590" v="467" actId="20577"/>
        <pc:sldMkLst>
          <pc:docMk/>
          <pc:sldMk cId="78705469" sldId="324"/>
        </pc:sldMkLst>
        <pc:spChg chg="mod">
          <ac:chgData name="LUCA ALBINI" userId="S::l.albini3@studenti.unibg.it::9ed6edf3-ae2b-4cfc-abc4-68dd3e0a2a7f" providerId="AD" clId="Web-{138EE1CB-E47F-3B43-2A30-2F4987BACF92}" dt="2024-06-18T13:07:32.590" v="467" actId="20577"/>
          <ac:spMkLst>
            <pc:docMk/>
            <pc:sldMk cId="78705469" sldId="324"/>
            <ac:spMk id="3" creationId="{BF1E7D6F-D567-2DC8-42EF-C356CD01F974}"/>
          </ac:spMkLst>
        </pc:spChg>
      </pc:sldChg>
      <pc:sldChg chg="modSp">
        <pc:chgData name="LUCA ALBINI" userId="S::l.albini3@studenti.unibg.it::9ed6edf3-ae2b-4cfc-abc4-68dd3e0a2a7f" providerId="AD" clId="Web-{138EE1CB-E47F-3B43-2A30-2F4987BACF92}" dt="2024-06-18T13:07:48.403" v="470" actId="20577"/>
        <pc:sldMkLst>
          <pc:docMk/>
          <pc:sldMk cId="3760934105" sldId="325"/>
        </pc:sldMkLst>
        <pc:spChg chg="mod">
          <ac:chgData name="LUCA ALBINI" userId="S::l.albini3@studenti.unibg.it::9ed6edf3-ae2b-4cfc-abc4-68dd3e0a2a7f" providerId="AD" clId="Web-{138EE1CB-E47F-3B43-2A30-2F4987BACF92}" dt="2024-06-18T13:07:48.403" v="470" actId="20577"/>
          <ac:spMkLst>
            <pc:docMk/>
            <pc:sldMk cId="3760934105" sldId="325"/>
            <ac:spMk id="3" creationId="{BF1E7D6F-D567-2DC8-42EF-C356CD01F974}"/>
          </ac:spMkLst>
        </pc:spChg>
      </pc:sldChg>
      <pc:sldChg chg="modSp">
        <pc:chgData name="LUCA ALBINI" userId="S::l.albini3@studenti.unibg.it::9ed6edf3-ae2b-4cfc-abc4-68dd3e0a2a7f" providerId="AD" clId="Web-{138EE1CB-E47F-3B43-2A30-2F4987BACF92}" dt="2024-06-18T13:07:58.185" v="473" actId="20577"/>
        <pc:sldMkLst>
          <pc:docMk/>
          <pc:sldMk cId="507177050" sldId="326"/>
        </pc:sldMkLst>
        <pc:spChg chg="mod">
          <ac:chgData name="LUCA ALBINI" userId="S::l.albini3@studenti.unibg.it::9ed6edf3-ae2b-4cfc-abc4-68dd3e0a2a7f" providerId="AD" clId="Web-{138EE1CB-E47F-3B43-2A30-2F4987BACF92}" dt="2024-06-18T13:07:58.185" v="473" actId="20577"/>
          <ac:spMkLst>
            <pc:docMk/>
            <pc:sldMk cId="507177050" sldId="326"/>
            <ac:spMk id="3" creationId="{BF1E7D6F-D567-2DC8-42EF-C356CD01F974}"/>
          </ac:spMkLst>
        </pc:spChg>
      </pc:sldChg>
      <pc:sldChg chg="modSp">
        <pc:chgData name="LUCA ALBINI" userId="S::l.albini3@studenti.unibg.it::9ed6edf3-ae2b-4cfc-abc4-68dd3e0a2a7f" providerId="AD" clId="Web-{138EE1CB-E47F-3B43-2A30-2F4987BACF92}" dt="2024-06-18T13:08:06.294" v="476" actId="20577"/>
        <pc:sldMkLst>
          <pc:docMk/>
          <pc:sldMk cId="721720441" sldId="327"/>
        </pc:sldMkLst>
        <pc:spChg chg="mod">
          <ac:chgData name="LUCA ALBINI" userId="S::l.albini3@studenti.unibg.it::9ed6edf3-ae2b-4cfc-abc4-68dd3e0a2a7f" providerId="AD" clId="Web-{138EE1CB-E47F-3B43-2A30-2F4987BACF92}" dt="2024-06-18T13:08:06.294" v="476" actId="20577"/>
          <ac:spMkLst>
            <pc:docMk/>
            <pc:sldMk cId="721720441" sldId="327"/>
            <ac:spMk id="3" creationId="{BF1E7D6F-D567-2DC8-42EF-C356CD01F974}"/>
          </ac:spMkLst>
        </pc:spChg>
      </pc:sldChg>
      <pc:sldChg chg="modSp">
        <pc:chgData name="LUCA ALBINI" userId="S::l.albini3@studenti.unibg.it::9ed6edf3-ae2b-4cfc-abc4-68dd3e0a2a7f" providerId="AD" clId="Web-{138EE1CB-E47F-3B43-2A30-2F4987BACF92}" dt="2024-06-18T13:02:08.406" v="371" actId="20577"/>
        <pc:sldMkLst>
          <pc:docMk/>
          <pc:sldMk cId="1952290407" sldId="330"/>
        </pc:sldMkLst>
        <pc:spChg chg="mod">
          <ac:chgData name="LUCA ALBINI" userId="S::l.albini3@studenti.unibg.it::9ed6edf3-ae2b-4cfc-abc4-68dd3e0a2a7f" providerId="AD" clId="Web-{138EE1CB-E47F-3B43-2A30-2F4987BACF92}" dt="2024-06-18T13:02:08.406" v="371" actId="20577"/>
          <ac:spMkLst>
            <pc:docMk/>
            <pc:sldMk cId="1952290407" sldId="330"/>
            <ac:spMk id="6" creationId="{EA807661-8ED7-9C73-84F5-5A28CC076C28}"/>
          </ac:spMkLst>
        </pc:spChg>
      </pc:sldChg>
      <pc:sldChg chg="modSp">
        <pc:chgData name="LUCA ALBINI" userId="S::l.albini3@studenti.unibg.it::9ed6edf3-ae2b-4cfc-abc4-68dd3e0a2a7f" providerId="AD" clId="Web-{138EE1CB-E47F-3B43-2A30-2F4987BACF92}" dt="2024-06-18T13:03:19.659" v="405" actId="20577"/>
        <pc:sldMkLst>
          <pc:docMk/>
          <pc:sldMk cId="3718197902" sldId="332"/>
        </pc:sldMkLst>
        <pc:spChg chg="mod">
          <ac:chgData name="LUCA ALBINI" userId="S::l.albini3@studenti.unibg.it::9ed6edf3-ae2b-4cfc-abc4-68dd3e0a2a7f" providerId="AD" clId="Web-{138EE1CB-E47F-3B43-2A30-2F4987BACF92}" dt="2024-06-18T13:03:19.659" v="405" actId="20577"/>
          <ac:spMkLst>
            <pc:docMk/>
            <pc:sldMk cId="3718197902" sldId="332"/>
            <ac:spMk id="4" creationId="{08AFFC8F-816A-0FA8-1215-91BB43A73332}"/>
          </ac:spMkLst>
        </pc:spChg>
      </pc:sldChg>
      <pc:sldChg chg="modSp">
        <pc:chgData name="LUCA ALBINI" userId="S::l.albini3@studenti.unibg.it::9ed6edf3-ae2b-4cfc-abc4-68dd3e0a2a7f" providerId="AD" clId="Web-{138EE1CB-E47F-3B43-2A30-2F4987BACF92}" dt="2024-06-18T13:03:48.894" v="408" actId="20577"/>
        <pc:sldMkLst>
          <pc:docMk/>
          <pc:sldMk cId="3493782559" sldId="333"/>
        </pc:sldMkLst>
        <pc:spChg chg="mod">
          <ac:chgData name="LUCA ALBINI" userId="S::l.albini3@studenti.unibg.it::9ed6edf3-ae2b-4cfc-abc4-68dd3e0a2a7f" providerId="AD" clId="Web-{138EE1CB-E47F-3B43-2A30-2F4987BACF92}" dt="2024-06-18T13:03:48.894" v="408" actId="20577"/>
          <ac:spMkLst>
            <pc:docMk/>
            <pc:sldMk cId="3493782559" sldId="333"/>
            <ac:spMk id="4" creationId="{08AFFC8F-816A-0FA8-1215-91BB43A73332}"/>
          </ac:spMkLst>
        </pc:spChg>
      </pc:sldChg>
      <pc:sldChg chg="modSp">
        <pc:chgData name="LUCA ALBINI" userId="S::l.albini3@studenti.unibg.it::9ed6edf3-ae2b-4cfc-abc4-68dd3e0a2a7f" providerId="AD" clId="Web-{138EE1CB-E47F-3B43-2A30-2F4987BACF92}" dt="2024-06-18T13:04:11.442" v="413" actId="20577"/>
        <pc:sldMkLst>
          <pc:docMk/>
          <pc:sldMk cId="1994334440" sldId="334"/>
        </pc:sldMkLst>
        <pc:spChg chg="mod">
          <ac:chgData name="LUCA ALBINI" userId="S::l.albini3@studenti.unibg.it::9ed6edf3-ae2b-4cfc-abc4-68dd3e0a2a7f" providerId="AD" clId="Web-{138EE1CB-E47F-3B43-2A30-2F4987BACF92}" dt="2024-06-18T13:04:10.301" v="412" actId="20577"/>
          <ac:spMkLst>
            <pc:docMk/>
            <pc:sldMk cId="1994334440" sldId="334"/>
            <ac:spMk id="4" creationId="{08AFFC8F-816A-0FA8-1215-91BB43A73332}"/>
          </ac:spMkLst>
        </pc:spChg>
        <pc:spChg chg="mod">
          <ac:chgData name="LUCA ALBINI" userId="S::l.albini3@studenti.unibg.it::9ed6edf3-ae2b-4cfc-abc4-68dd3e0a2a7f" providerId="AD" clId="Web-{138EE1CB-E47F-3B43-2A30-2F4987BACF92}" dt="2024-06-18T13:04:11.442" v="413" actId="20577"/>
          <ac:spMkLst>
            <pc:docMk/>
            <pc:sldMk cId="1994334440" sldId="334"/>
            <ac:spMk id="7" creationId="{C3BF7B01-C825-324C-65DB-E8EFA8581C9E}"/>
          </ac:spMkLst>
        </pc:spChg>
      </pc:sldChg>
      <pc:sldChg chg="modSp">
        <pc:chgData name="LUCA ALBINI" userId="S::l.albini3@studenti.unibg.it::9ed6edf3-ae2b-4cfc-abc4-68dd3e0a2a7f" providerId="AD" clId="Web-{138EE1CB-E47F-3B43-2A30-2F4987BACF92}" dt="2024-06-18T13:04:34.849" v="415" actId="20577"/>
        <pc:sldMkLst>
          <pc:docMk/>
          <pc:sldMk cId="660199519" sldId="335"/>
        </pc:sldMkLst>
        <pc:spChg chg="mod">
          <ac:chgData name="LUCA ALBINI" userId="S::l.albini3@studenti.unibg.it::9ed6edf3-ae2b-4cfc-abc4-68dd3e0a2a7f" providerId="AD" clId="Web-{138EE1CB-E47F-3B43-2A30-2F4987BACF92}" dt="2024-06-18T13:04:34.849" v="415" actId="20577"/>
          <ac:spMkLst>
            <pc:docMk/>
            <pc:sldMk cId="660199519" sldId="335"/>
            <ac:spMk id="4" creationId="{08AFFC8F-816A-0FA8-1215-91BB43A73332}"/>
          </ac:spMkLst>
        </pc:spChg>
      </pc:sldChg>
      <pc:sldChg chg="modSp">
        <pc:chgData name="LUCA ALBINI" userId="S::l.albini3@studenti.unibg.it::9ed6edf3-ae2b-4cfc-abc4-68dd3e0a2a7f" providerId="AD" clId="Web-{138EE1CB-E47F-3B43-2A30-2F4987BACF92}" dt="2024-06-18T13:05:04.257" v="418" actId="20577"/>
        <pc:sldMkLst>
          <pc:docMk/>
          <pc:sldMk cId="913788711" sldId="336"/>
        </pc:sldMkLst>
        <pc:spChg chg="mod">
          <ac:chgData name="LUCA ALBINI" userId="S::l.albini3@studenti.unibg.it::9ed6edf3-ae2b-4cfc-abc4-68dd3e0a2a7f" providerId="AD" clId="Web-{138EE1CB-E47F-3B43-2A30-2F4987BACF92}" dt="2024-06-18T13:05:04.257" v="418" actId="20577"/>
          <ac:spMkLst>
            <pc:docMk/>
            <pc:sldMk cId="913788711" sldId="336"/>
            <ac:spMk id="4" creationId="{08AFFC8F-816A-0FA8-1215-91BB43A73332}"/>
          </ac:spMkLst>
        </pc:spChg>
      </pc:sldChg>
      <pc:sldChg chg="modSp">
        <pc:chgData name="LUCA ALBINI" userId="S::l.albini3@studenti.unibg.it::9ed6edf3-ae2b-4cfc-abc4-68dd3e0a2a7f" providerId="AD" clId="Web-{138EE1CB-E47F-3B43-2A30-2F4987BACF92}" dt="2024-06-18T13:05:24.773" v="420" actId="20577"/>
        <pc:sldMkLst>
          <pc:docMk/>
          <pc:sldMk cId="653562054" sldId="338"/>
        </pc:sldMkLst>
        <pc:spChg chg="mod">
          <ac:chgData name="LUCA ALBINI" userId="S::l.albini3@studenti.unibg.it::9ed6edf3-ae2b-4cfc-abc4-68dd3e0a2a7f" providerId="AD" clId="Web-{138EE1CB-E47F-3B43-2A30-2F4987BACF92}" dt="2024-06-18T13:05:24.773" v="420" actId="20577"/>
          <ac:spMkLst>
            <pc:docMk/>
            <pc:sldMk cId="653562054" sldId="338"/>
            <ac:spMk id="4" creationId="{08AFFC8F-816A-0FA8-1215-91BB43A73332}"/>
          </ac:spMkLst>
        </pc:spChg>
      </pc:sldChg>
      <pc:sldChg chg="modSp">
        <pc:chgData name="LUCA ALBINI" userId="S::l.albini3@studenti.unibg.it::9ed6edf3-ae2b-4cfc-abc4-68dd3e0a2a7f" providerId="AD" clId="Web-{138EE1CB-E47F-3B43-2A30-2F4987BACF92}" dt="2024-06-18T13:06:14.306" v="432" actId="20577"/>
        <pc:sldMkLst>
          <pc:docMk/>
          <pc:sldMk cId="3043038394" sldId="339"/>
        </pc:sldMkLst>
        <pc:spChg chg="mod">
          <ac:chgData name="LUCA ALBINI" userId="S::l.albini3@studenti.unibg.it::9ed6edf3-ae2b-4cfc-abc4-68dd3e0a2a7f" providerId="AD" clId="Web-{138EE1CB-E47F-3B43-2A30-2F4987BACF92}" dt="2024-06-18T13:06:14.306" v="432" actId="20577"/>
          <ac:spMkLst>
            <pc:docMk/>
            <pc:sldMk cId="3043038394" sldId="339"/>
            <ac:spMk id="4" creationId="{08AFFC8F-816A-0FA8-1215-91BB43A73332}"/>
          </ac:spMkLst>
        </pc:spChg>
      </pc:sldChg>
      <pc:sldChg chg="modSp">
        <pc:chgData name="LUCA ALBINI" userId="S::l.albini3@studenti.unibg.it::9ed6edf3-ae2b-4cfc-abc4-68dd3e0a2a7f" providerId="AD" clId="Web-{138EE1CB-E47F-3B43-2A30-2F4987BACF92}" dt="2024-06-18T13:07:00.058" v="460" actId="20577"/>
        <pc:sldMkLst>
          <pc:docMk/>
          <pc:sldMk cId="402539362" sldId="340"/>
        </pc:sldMkLst>
        <pc:spChg chg="mod">
          <ac:chgData name="LUCA ALBINI" userId="S::l.albini3@studenti.unibg.it::9ed6edf3-ae2b-4cfc-abc4-68dd3e0a2a7f" providerId="AD" clId="Web-{138EE1CB-E47F-3B43-2A30-2F4987BACF92}" dt="2024-06-18T13:07:00.058" v="460" actId="20577"/>
          <ac:spMkLst>
            <pc:docMk/>
            <pc:sldMk cId="402539362" sldId="340"/>
            <ac:spMk id="4" creationId="{08AFFC8F-816A-0FA8-1215-91BB43A73332}"/>
          </ac:spMkLst>
        </pc:spChg>
      </pc:sldChg>
      <pc:sldChg chg="modSp">
        <pc:chgData name="LUCA ALBINI" userId="S::l.albini3@studenti.unibg.it::9ed6edf3-ae2b-4cfc-abc4-68dd3e0a2a7f" providerId="AD" clId="Web-{138EE1CB-E47F-3B43-2A30-2F4987BACF92}" dt="2024-06-18T13:09:14.984" v="486" actId="20577"/>
        <pc:sldMkLst>
          <pc:docMk/>
          <pc:sldMk cId="557348555" sldId="364"/>
        </pc:sldMkLst>
        <pc:spChg chg="mod">
          <ac:chgData name="LUCA ALBINI" userId="S::l.albini3@studenti.unibg.it::9ed6edf3-ae2b-4cfc-abc4-68dd3e0a2a7f" providerId="AD" clId="Web-{138EE1CB-E47F-3B43-2A30-2F4987BACF92}" dt="2024-06-18T13:09:14.984" v="486" actId="20577"/>
          <ac:spMkLst>
            <pc:docMk/>
            <pc:sldMk cId="557348555" sldId="364"/>
            <ac:spMk id="33" creationId="{5BF624F8-FDCC-522D-FE41-279DC00BB12A}"/>
          </ac:spMkLst>
        </pc:spChg>
      </pc:sldChg>
    </pc:docChg>
  </pc:docChgLst>
  <pc:docChgLst>
    <pc:chgData name="LUCA ALBINI" userId="S::l.albini3@studenti.unibg.it::9ed6edf3-ae2b-4cfc-abc4-68dd3e0a2a7f" providerId="AD" clId="Web-{76846332-4A25-9F43-754C-9A00FE7BF109}"/>
    <pc:docChg chg="modSld">
      <pc:chgData name="LUCA ALBINI" userId="S::l.albini3@studenti.unibg.it::9ed6edf3-ae2b-4cfc-abc4-68dd3e0a2a7f" providerId="AD" clId="Web-{76846332-4A25-9F43-754C-9A00FE7BF109}" dt="2024-06-13T09:51:05.623" v="714"/>
      <pc:docMkLst>
        <pc:docMk/>
      </pc:docMkLst>
      <pc:sldChg chg="modSp">
        <pc:chgData name="LUCA ALBINI" userId="S::l.albini3@studenti.unibg.it::9ed6edf3-ae2b-4cfc-abc4-68dd3e0a2a7f" providerId="AD" clId="Web-{76846332-4A25-9F43-754C-9A00FE7BF109}" dt="2024-06-13T08:59:18.076" v="614" actId="20577"/>
        <pc:sldMkLst>
          <pc:docMk/>
          <pc:sldMk cId="3951614649" sldId="256"/>
        </pc:sldMkLst>
        <pc:spChg chg="mod">
          <ac:chgData name="LUCA ALBINI" userId="S::l.albini3@studenti.unibg.it::9ed6edf3-ae2b-4cfc-abc4-68dd3e0a2a7f" providerId="AD" clId="Web-{76846332-4A25-9F43-754C-9A00FE7BF109}" dt="2024-06-13T08:59:18.076" v="614" actId="20577"/>
          <ac:spMkLst>
            <pc:docMk/>
            <pc:sldMk cId="3951614649" sldId="256"/>
            <ac:spMk id="6" creationId="{0A7B9FD7-F318-AB75-095F-083A62BAA427}"/>
          </ac:spMkLst>
        </pc:spChg>
      </pc:sldChg>
      <pc:sldChg chg="modSp">
        <pc:chgData name="LUCA ALBINI" userId="S::l.albini3@studenti.unibg.it::9ed6edf3-ae2b-4cfc-abc4-68dd3e0a2a7f" providerId="AD" clId="Web-{76846332-4A25-9F43-754C-9A00FE7BF109}" dt="2024-06-13T07:46:55.714" v="84" actId="20577"/>
        <pc:sldMkLst>
          <pc:docMk/>
          <pc:sldMk cId="2936673766" sldId="258"/>
        </pc:sldMkLst>
        <pc:spChg chg="mod">
          <ac:chgData name="LUCA ALBINI" userId="S::l.albini3@studenti.unibg.it::9ed6edf3-ae2b-4cfc-abc4-68dd3e0a2a7f" providerId="AD" clId="Web-{76846332-4A25-9F43-754C-9A00FE7BF109}" dt="2024-06-13T07:46:55.714" v="84" actId="20577"/>
          <ac:spMkLst>
            <pc:docMk/>
            <pc:sldMk cId="2936673766" sldId="258"/>
            <ac:spMk id="3" creationId="{420B1A23-5F6C-21BF-3E13-EB06F78632CA}"/>
          </ac:spMkLst>
        </pc:spChg>
      </pc:sldChg>
      <pc:sldChg chg="modSp">
        <pc:chgData name="LUCA ALBINI" userId="S::l.albini3@studenti.unibg.it::9ed6edf3-ae2b-4cfc-abc4-68dd3e0a2a7f" providerId="AD" clId="Web-{76846332-4A25-9F43-754C-9A00FE7BF109}" dt="2024-06-13T07:51:22.376" v="129" actId="20577"/>
        <pc:sldMkLst>
          <pc:docMk/>
          <pc:sldMk cId="1833312439" sldId="259"/>
        </pc:sldMkLst>
        <pc:spChg chg="mod">
          <ac:chgData name="LUCA ALBINI" userId="S::l.albini3@studenti.unibg.it::9ed6edf3-ae2b-4cfc-abc4-68dd3e0a2a7f" providerId="AD" clId="Web-{76846332-4A25-9F43-754C-9A00FE7BF109}" dt="2024-06-13T07:51:22.376" v="129" actId="20577"/>
          <ac:spMkLst>
            <pc:docMk/>
            <pc:sldMk cId="1833312439" sldId="259"/>
            <ac:spMk id="4" creationId="{16AC4B15-8B3A-50F0-6D68-094D45F510CD}"/>
          </ac:spMkLst>
        </pc:spChg>
      </pc:sldChg>
      <pc:sldChg chg="modSp">
        <pc:chgData name="LUCA ALBINI" userId="S::l.albini3@studenti.unibg.it::9ed6edf3-ae2b-4cfc-abc4-68dd3e0a2a7f" providerId="AD" clId="Web-{76846332-4A25-9F43-754C-9A00FE7BF109}" dt="2024-06-13T07:46:59.792" v="86" actId="20577"/>
        <pc:sldMkLst>
          <pc:docMk/>
          <pc:sldMk cId="1789728977" sldId="261"/>
        </pc:sldMkLst>
        <pc:spChg chg="mod">
          <ac:chgData name="LUCA ALBINI" userId="S::l.albini3@studenti.unibg.it::9ed6edf3-ae2b-4cfc-abc4-68dd3e0a2a7f" providerId="AD" clId="Web-{76846332-4A25-9F43-754C-9A00FE7BF109}" dt="2024-06-13T07:46:59.792" v="86" actId="20577"/>
          <ac:spMkLst>
            <pc:docMk/>
            <pc:sldMk cId="1789728977" sldId="261"/>
            <ac:spMk id="13" creationId="{22A22E5D-55A8-247D-9AA0-2103354084A4}"/>
          </ac:spMkLst>
        </pc:spChg>
      </pc:sldChg>
      <pc:sldChg chg="modSp">
        <pc:chgData name="LUCA ALBINI" userId="S::l.albini3@studenti.unibg.it::9ed6edf3-ae2b-4cfc-abc4-68dd3e0a2a7f" providerId="AD" clId="Web-{76846332-4A25-9F43-754C-9A00FE7BF109}" dt="2024-06-13T07:47:05.948" v="88" actId="20577"/>
        <pc:sldMkLst>
          <pc:docMk/>
          <pc:sldMk cId="3847777351" sldId="262"/>
        </pc:sldMkLst>
        <pc:spChg chg="mod">
          <ac:chgData name="LUCA ALBINI" userId="S::l.albini3@studenti.unibg.it::9ed6edf3-ae2b-4cfc-abc4-68dd3e0a2a7f" providerId="AD" clId="Web-{76846332-4A25-9F43-754C-9A00FE7BF109}" dt="2024-06-13T07:47:05.948" v="88" actId="20577"/>
          <ac:spMkLst>
            <pc:docMk/>
            <pc:sldMk cId="3847777351" sldId="262"/>
            <ac:spMk id="4" creationId="{3892884F-BFAA-84EE-571E-16B7D72E90C2}"/>
          </ac:spMkLst>
        </pc:spChg>
      </pc:sldChg>
      <pc:sldChg chg="modSp">
        <pc:chgData name="LUCA ALBINI" userId="S::l.albini3@studenti.unibg.it::9ed6edf3-ae2b-4cfc-abc4-68dd3e0a2a7f" providerId="AD" clId="Web-{76846332-4A25-9F43-754C-9A00FE7BF109}" dt="2024-06-13T07:47:09.714" v="90" actId="20577"/>
        <pc:sldMkLst>
          <pc:docMk/>
          <pc:sldMk cId="3065667584" sldId="263"/>
        </pc:sldMkLst>
        <pc:spChg chg="mod">
          <ac:chgData name="LUCA ALBINI" userId="S::l.albini3@studenti.unibg.it::9ed6edf3-ae2b-4cfc-abc4-68dd3e0a2a7f" providerId="AD" clId="Web-{76846332-4A25-9F43-754C-9A00FE7BF109}" dt="2024-06-13T07:47:09.714" v="90" actId="20577"/>
          <ac:spMkLst>
            <pc:docMk/>
            <pc:sldMk cId="3065667584" sldId="263"/>
            <ac:spMk id="13" creationId="{24A3F37F-509D-722C-0D25-5218C8D69CDA}"/>
          </ac:spMkLst>
        </pc:spChg>
      </pc:sldChg>
      <pc:sldChg chg="modSp">
        <pc:chgData name="LUCA ALBINI" userId="S::l.albini3@studenti.unibg.it::9ed6edf3-ae2b-4cfc-abc4-68dd3e0a2a7f" providerId="AD" clId="Web-{76846332-4A25-9F43-754C-9A00FE7BF109}" dt="2024-06-13T07:47:15.417" v="92" actId="20577"/>
        <pc:sldMkLst>
          <pc:docMk/>
          <pc:sldMk cId="2977976144" sldId="265"/>
        </pc:sldMkLst>
        <pc:spChg chg="mod">
          <ac:chgData name="LUCA ALBINI" userId="S::l.albini3@studenti.unibg.it::9ed6edf3-ae2b-4cfc-abc4-68dd3e0a2a7f" providerId="AD" clId="Web-{76846332-4A25-9F43-754C-9A00FE7BF109}" dt="2024-06-13T07:47:15.417" v="92" actId="20577"/>
          <ac:spMkLst>
            <pc:docMk/>
            <pc:sldMk cId="2977976144" sldId="265"/>
            <ac:spMk id="10" creationId="{87EF786D-05CC-F313-B31E-04FDAE884959}"/>
          </ac:spMkLst>
        </pc:spChg>
      </pc:sldChg>
      <pc:sldChg chg="modSp">
        <pc:chgData name="LUCA ALBINI" userId="S::l.albini3@studenti.unibg.it::9ed6edf3-ae2b-4cfc-abc4-68dd3e0a2a7f" providerId="AD" clId="Web-{76846332-4A25-9F43-754C-9A00FE7BF109}" dt="2024-06-13T07:52:58.800" v="188" actId="20577"/>
        <pc:sldMkLst>
          <pc:docMk/>
          <pc:sldMk cId="3857103057" sldId="267"/>
        </pc:sldMkLst>
        <pc:spChg chg="mod">
          <ac:chgData name="LUCA ALBINI" userId="S::l.albini3@studenti.unibg.it::9ed6edf3-ae2b-4cfc-abc4-68dd3e0a2a7f" providerId="AD" clId="Web-{76846332-4A25-9F43-754C-9A00FE7BF109}" dt="2024-06-13T07:52:58.800" v="188" actId="20577"/>
          <ac:spMkLst>
            <pc:docMk/>
            <pc:sldMk cId="3857103057" sldId="267"/>
            <ac:spMk id="3" creationId="{420B1A23-5F6C-21BF-3E13-EB06F78632CA}"/>
          </ac:spMkLst>
        </pc:spChg>
      </pc:sldChg>
      <pc:sldChg chg="modSp">
        <pc:chgData name="LUCA ALBINI" userId="S::l.albini3@studenti.unibg.it::9ed6edf3-ae2b-4cfc-abc4-68dd3e0a2a7f" providerId="AD" clId="Web-{76846332-4A25-9F43-754C-9A00FE7BF109}" dt="2024-06-13T07:55:09.568" v="278" actId="20577"/>
        <pc:sldMkLst>
          <pc:docMk/>
          <pc:sldMk cId="2838947963" sldId="270"/>
        </pc:sldMkLst>
        <pc:spChg chg="mod">
          <ac:chgData name="LUCA ALBINI" userId="S::l.albini3@studenti.unibg.it::9ed6edf3-ae2b-4cfc-abc4-68dd3e0a2a7f" providerId="AD" clId="Web-{76846332-4A25-9F43-754C-9A00FE7BF109}" dt="2024-06-13T07:54:55.696" v="274" actId="20577"/>
          <ac:spMkLst>
            <pc:docMk/>
            <pc:sldMk cId="2838947963" sldId="270"/>
            <ac:spMk id="4" creationId="{5009CF01-C802-3901-2027-90BEB794EF07}"/>
          </ac:spMkLst>
        </pc:spChg>
        <pc:spChg chg="mod">
          <ac:chgData name="LUCA ALBINI" userId="S::l.albini3@studenti.unibg.it::9ed6edf3-ae2b-4cfc-abc4-68dd3e0a2a7f" providerId="AD" clId="Web-{76846332-4A25-9F43-754C-9A00FE7BF109}" dt="2024-06-13T07:55:09.568" v="278" actId="20577"/>
          <ac:spMkLst>
            <pc:docMk/>
            <pc:sldMk cId="2838947963" sldId="270"/>
            <ac:spMk id="14" creationId="{30AC1F67-FD18-5881-B640-DE4F681644E8}"/>
          </ac:spMkLst>
        </pc:spChg>
      </pc:sldChg>
      <pc:sldChg chg="modSp">
        <pc:chgData name="LUCA ALBINI" userId="S::l.albini3@studenti.unibg.it::9ed6edf3-ae2b-4cfc-abc4-68dd3e0a2a7f" providerId="AD" clId="Web-{76846332-4A25-9F43-754C-9A00FE7BF109}" dt="2024-06-13T07:55:27.491" v="281" actId="20577"/>
        <pc:sldMkLst>
          <pc:docMk/>
          <pc:sldMk cId="2586704190" sldId="273"/>
        </pc:sldMkLst>
        <pc:spChg chg="mod">
          <ac:chgData name="LUCA ALBINI" userId="S::l.albini3@studenti.unibg.it::9ed6edf3-ae2b-4cfc-abc4-68dd3e0a2a7f" providerId="AD" clId="Web-{76846332-4A25-9F43-754C-9A00FE7BF109}" dt="2024-06-13T07:55:27.491" v="281" actId="20577"/>
          <ac:spMkLst>
            <pc:docMk/>
            <pc:sldMk cId="2586704190" sldId="273"/>
            <ac:spMk id="4" creationId="{5009CF01-C802-3901-2027-90BEB794EF07}"/>
          </ac:spMkLst>
        </pc:spChg>
      </pc:sldChg>
      <pc:sldChg chg="modSp">
        <pc:chgData name="LUCA ALBINI" userId="S::l.albini3@studenti.unibg.it::9ed6edf3-ae2b-4cfc-abc4-68dd3e0a2a7f" providerId="AD" clId="Web-{76846332-4A25-9F43-754C-9A00FE7BF109}" dt="2024-06-13T07:56:53.711" v="297" actId="20577"/>
        <pc:sldMkLst>
          <pc:docMk/>
          <pc:sldMk cId="3167051738" sldId="274"/>
        </pc:sldMkLst>
        <pc:spChg chg="mod">
          <ac:chgData name="LUCA ALBINI" userId="S::l.albini3@studenti.unibg.it::9ed6edf3-ae2b-4cfc-abc4-68dd3e0a2a7f" providerId="AD" clId="Web-{76846332-4A25-9F43-754C-9A00FE7BF109}" dt="2024-06-13T07:55:33.241" v="284" actId="20577"/>
          <ac:spMkLst>
            <pc:docMk/>
            <pc:sldMk cId="3167051738" sldId="274"/>
            <ac:spMk id="4" creationId="{5009CF01-C802-3901-2027-90BEB794EF07}"/>
          </ac:spMkLst>
        </pc:spChg>
        <pc:spChg chg="mod">
          <ac:chgData name="LUCA ALBINI" userId="S::l.albini3@studenti.unibg.it::9ed6edf3-ae2b-4cfc-abc4-68dd3e0a2a7f" providerId="AD" clId="Web-{76846332-4A25-9F43-754C-9A00FE7BF109}" dt="2024-06-13T07:56:53.711" v="297" actId="20577"/>
          <ac:spMkLst>
            <pc:docMk/>
            <pc:sldMk cId="3167051738" sldId="274"/>
            <ac:spMk id="32" creationId="{61E80412-A232-55DE-B316-58B58A0676C5}"/>
          </ac:spMkLst>
        </pc:spChg>
      </pc:sldChg>
      <pc:sldChg chg="modSp">
        <pc:chgData name="LUCA ALBINI" userId="S::l.albini3@studenti.unibg.it::9ed6edf3-ae2b-4cfc-abc4-68dd3e0a2a7f" providerId="AD" clId="Web-{76846332-4A25-9F43-754C-9A00FE7BF109}" dt="2024-06-13T08:02:16.859" v="428" actId="20577"/>
        <pc:sldMkLst>
          <pc:docMk/>
          <pc:sldMk cId="2847231283" sldId="277"/>
        </pc:sldMkLst>
        <pc:spChg chg="mod">
          <ac:chgData name="LUCA ALBINI" userId="S::l.albini3@studenti.unibg.it::9ed6edf3-ae2b-4cfc-abc4-68dd3e0a2a7f" providerId="AD" clId="Web-{76846332-4A25-9F43-754C-9A00FE7BF109}" dt="2024-06-13T07:55:41.913" v="287" actId="20577"/>
          <ac:spMkLst>
            <pc:docMk/>
            <pc:sldMk cId="2847231283" sldId="277"/>
            <ac:spMk id="4" creationId="{5009CF01-C802-3901-2027-90BEB794EF07}"/>
          </ac:spMkLst>
        </pc:spChg>
        <pc:spChg chg="mod">
          <ac:chgData name="LUCA ALBINI" userId="S::l.albini3@studenti.unibg.it::9ed6edf3-ae2b-4cfc-abc4-68dd3e0a2a7f" providerId="AD" clId="Web-{76846332-4A25-9F43-754C-9A00FE7BF109}" dt="2024-06-13T08:02:16.859" v="428" actId="20577"/>
          <ac:spMkLst>
            <pc:docMk/>
            <pc:sldMk cId="2847231283" sldId="277"/>
            <ac:spMk id="32" creationId="{61E80412-A232-55DE-B316-58B58A0676C5}"/>
          </ac:spMkLst>
        </pc:spChg>
      </pc:sldChg>
      <pc:sldChg chg="modSp">
        <pc:chgData name="LUCA ALBINI" userId="S::l.albini3@studenti.unibg.it::9ed6edf3-ae2b-4cfc-abc4-68dd3e0a2a7f" providerId="AD" clId="Web-{76846332-4A25-9F43-754C-9A00FE7BF109}" dt="2024-06-13T08:02:50.829" v="430" actId="20577"/>
        <pc:sldMkLst>
          <pc:docMk/>
          <pc:sldMk cId="1716188223" sldId="278"/>
        </pc:sldMkLst>
        <pc:spChg chg="mod">
          <ac:chgData name="LUCA ALBINI" userId="S::l.albini3@studenti.unibg.it::9ed6edf3-ae2b-4cfc-abc4-68dd3e0a2a7f" providerId="AD" clId="Web-{76846332-4A25-9F43-754C-9A00FE7BF109}" dt="2024-06-13T07:55:46.913" v="290" actId="20577"/>
          <ac:spMkLst>
            <pc:docMk/>
            <pc:sldMk cId="1716188223" sldId="278"/>
            <ac:spMk id="4" creationId="{5009CF01-C802-3901-2027-90BEB794EF07}"/>
          </ac:spMkLst>
        </pc:spChg>
        <pc:spChg chg="mod">
          <ac:chgData name="LUCA ALBINI" userId="S::l.albini3@studenti.unibg.it::9ed6edf3-ae2b-4cfc-abc4-68dd3e0a2a7f" providerId="AD" clId="Web-{76846332-4A25-9F43-754C-9A00FE7BF109}" dt="2024-06-13T08:02:50.829" v="430" actId="20577"/>
          <ac:spMkLst>
            <pc:docMk/>
            <pc:sldMk cId="1716188223" sldId="278"/>
            <ac:spMk id="32" creationId="{61E80412-A232-55DE-B316-58B58A0676C5}"/>
          </ac:spMkLst>
        </pc:spChg>
      </pc:sldChg>
      <pc:sldChg chg="modSp">
        <pc:chgData name="LUCA ALBINI" userId="S::l.albini3@studenti.unibg.it::9ed6edf3-ae2b-4cfc-abc4-68dd3e0a2a7f" providerId="AD" clId="Web-{76846332-4A25-9F43-754C-9A00FE7BF109}" dt="2024-06-13T08:03:35.064" v="433" actId="20577"/>
        <pc:sldMkLst>
          <pc:docMk/>
          <pc:sldMk cId="1388550403" sldId="279"/>
        </pc:sldMkLst>
        <pc:spChg chg="mod">
          <ac:chgData name="LUCA ALBINI" userId="S::l.albini3@studenti.unibg.it::9ed6edf3-ae2b-4cfc-abc4-68dd3e0a2a7f" providerId="AD" clId="Web-{76846332-4A25-9F43-754C-9A00FE7BF109}" dt="2024-06-13T07:55:52.304" v="293" actId="20577"/>
          <ac:spMkLst>
            <pc:docMk/>
            <pc:sldMk cId="1388550403" sldId="279"/>
            <ac:spMk id="4" creationId="{5009CF01-C802-3901-2027-90BEB794EF07}"/>
          </ac:spMkLst>
        </pc:spChg>
        <pc:spChg chg="mod">
          <ac:chgData name="LUCA ALBINI" userId="S::l.albini3@studenti.unibg.it::9ed6edf3-ae2b-4cfc-abc4-68dd3e0a2a7f" providerId="AD" clId="Web-{76846332-4A25-9F43-754C-9A00FE7BF109}" dt="2024-06-13T08:03:35.064" v="433" actId="20577"/>
          <ac:spMkLst>
            <pc:docMk/>
            <pc:sldMk cId="1388550403" sldId="279"/>
            <ac:spMk id="32" creationId="{61E80412-A232-55DE-B316-58B58A0676C5}"/>
          </ac:spMkLst>
        </pc:spChg>
      </pc:sldChg>
      <pc:sldChg chg="modSp">
        <pc:chgData name="LUCA ALBINI" userId="S::l.albini3@studenti.unibg.it::9ed6edf3-ae2b-4cfc-abc4-68dd3e0a2a7f" providerId="AD" clId="Web-{76846332-4A25-9F43-754C-9A00FE7BF109}" dt="2024-06-13T08:04:36.519" v="439" actId="20577"/>
        <pc:sldMkLst>
          <pc:docMk/>
          <pc:sldMk cId="2932554407" sldId="280"/>
        </pc:sldMkLst>
        <pc:spChg chg="mod">
          <ac:chgData name="LUCA ALBINI" userId="S::l.albini3@studenti.unibg.it::9ed6edf3-ae2b-4cfc-abc4-68dd3e0a2a7f" providerId="AD" clId="Web-{76846332-4A25-9F43-754C-9A00FE7BF109}" dt="2024-06-13T08:04:36.519" v="439" actId="20577"/>
          <ac:spMkLst>
            <pc:docMk/>
            <pc:sldMk cId="2932554407" sldId="280"/>
            <ac:spMk id="3" creationId="{420B1A23-5F6C-21BF-3E13-EB06F78632CA}"/>
          </ac:spMkLst>
        </pc:spChg>
      </pc:sldChg>
      <pc:sldChg chg="modSp">
        <pc:chgData name="LUCA ALBINI" userId="S::l.albini3@studenti.unibg.it::9ed6edf3-ae2b-4cfc-abc4-68dd3e0a2a7f" providerId="AD" clId="Web-{76846332-4A25-9F43-754C-9A00FE7BF109}" dt="2024-06-13T08:07:44.757" v="450" actId="20577"/>
        <pc:sldMkLst>
          <pc:docMk/>
          <pc:sldMk cId="2268098962" sldId="281"/>
        </pc:sldMkLst>
        <pc:spChg chg="mod">
          <ac:chgData name="LUCA ALBINI" userId="S::l.albini3@studenti.unibg.it::9ed6edf3-ae2b-4cfc-abc4-68dd3e0a2a7f" providerId="AD" clId="Web-{76846332-4A25-9F43-754C-9A00FE7BF109}" dt="2024-06-13T08:04:02.190" v="435" actId="20577"/>
          <ac:spMkLst>
            <pc:docMk/>
            <pc:sldMk cId="2268098962" sldId="281"/>
            <ac:spMk id="3" creationId="{420B1A23-5F6C-21BF-3E13-EB06F78632CA}"/>
          </ac:spMkLst>
        </pc:spChg>
        <pc:spChg chg="mod">
          <ac:chgData name="LUCA ALBINI" userId="S::l.albini3@studenti.unibg.it::9ed6edf3-ae2b-4cfc-abc4-68dd3e0a2a7f" providerId="AD" clId="Web-{76846332-4A25-9F43-754C-9A00FE7BF109}" dt="2024-06-13T08:07:44.757" v="450" actId="20577"/>
          <ac:spMkLst>
            <pc:docMk/>
            <pc:sldMk cId="2268098962" sldId="281"/>
            <ac:spMk id="32" creationId="{0589FD9A-45DD-9294-7AA7-D06E5F57CA3A}"/>
          </ac:spMkLst>
        </pc:spChg>
      </pc:sldChg>
      <pc:sldChg chg="modSp">
        <pc:chgData name="LUCA ALBINI" userId="S::l.albini3@studenti.unibg.it::9ed6edf3-ae2b-4cfc-abc4-68dd3e0a2a7f" providerId="AD" clId="Web-{76846332-4A25-9F43-754C-9A00FE7BF109}" dt="2024-06-13T08:04:11.065" v="437" actId="20577"/>
        <pc:sldMkLst>
          <pc:docMk/>
          <pc:sldMk cId="3717905545" sldId="282"/>
        </pc:sldMkLst>
        <pc:spChg chg="mod">
          <ac:chgData name="LUCA ALBINI" userId="S::l.albini3@studenti.unibg.it::9ed6edf3-ae2b-4cfc-abc4-68dd3e0a2a7f" providerId="AD" clId="Web-{76846332-4A25-9F43-754C-9A00FE7BF109}" dt="2024-06-13T08:04:11.065" v="437" actId="20577"/>
          <ac:spMkLst>
            <pc:docMk/>
            <pc:sldMk cId="3717905545" sldId="282"/>
            <ac:spMk id="3" creationId="{420B1A23-5F6C-21BF-3E13-EB06F78632CA}"/>
          </ac:spMkLst>
        </pc:spChg>
      </pc:sldChg>
      <pc:sldChg chg="modSp">
        <pc:chgData name="LUCA ALBINI" userId="S::l.albini3@studenti.unibg.it::9ed6edf3-ae2b-4cfc-abc4-68dd3e0a2a7f" providerId="AD" clId="Web-{76846332-4A25-9F43-754C-9A00FE7BF109}" dt="2024-06-13T08:22:14.433" v="460" actId="20577"/>
        <pc:sldMkLst>
          <pc:docMk/>
          <pc:sldMk cId="1803161131" sldId="283"/>
        </pc:sldMkLst>
        <pc:spChg chg="mod">
          <ac:chgData name="LUCA ALBINI" userId="S::l.albini3@studenti.unibg.it::9ed6edf3-ae2b-4cfc-abc4-68dd3e0a2a7f" providerId="AD" clId="Web-{76846332-4A25-9F43-754C-9A00FE7BF109}" dt="2024-06-13T08:22:14.433" v="460" actId="20577"/>
          <ac:spMkLst>
            <pc:docMk/>
            <pc:sldMk cId="1803161131" sldId="283"/>
            <ac:spMk id="14" creationId="{4E0763D3-C079-557D-5877-866B60E926B7}"/>
          </ac:spMkLst>
        </pc:spChg>
      </pc:sldChg>
      <pc:sldChg chg="modSp">
        <pc:chgData name="LUCA ALBINI" userId="S::l.albini3@studenti.unibg.it::9ed6edf3-ae2b-4cfc-abc4-68dd3e0a2a7f" providerId="AD" clId="Web-{76846332-4A25-9F43-754C-9A00FE7BF109}" dt="2024-06-13T09:14:50.718" v="626" actId="20577"/>
        <pc:sldMkLst>
          <pc:docMk/>
          <pc:sldMk cId="295933640" sldId="285"/>
        </pc:sldMkLst>
        <pc:spChg chg="mod">
          <ac:chgData name="LUCA ALBINI" userId="S::l.albini3@studenti.unibg.it::9ed6edf3-ae2b-4cfc-abc4-68dd3e0a2a7f" providerId="AD" clId="Web-{76846332-4A25-9F43-754C-9A00FE7BF109}" dt="2024-06-13T09:14:50.718" v="626" actId="20577"/>
          <ac:spMkLst>
            <pc:docMk/>
            <pc:sldMk cId="295933640" sldId="285"/>
            <ac:spMk id="6" creationId="{265E7000-EBBE-D9DF-F106-3703E0ABECDA}"/>
          </ac:spMkLst>
        </pc:spChg>
        <pc:spChg chg="mod">
          <ac:chgData name="LUCA ALBINI" userId="S::l.albini3@studenti.unibg.it::9ed6edf3-ae2b-4cfc-abc4-68dd3e0a2a7f" providerId="AD" clId="Web-{76846332-4A25-9F43-754C-9A00FE7BF109}" dt="2024-06-13T09:07:02.748" v="622" actId="20577"/>
          <ac:spMkLst>
            <pc:docMk/>
            <pc:sldMk cId="295933640" sldId="285"/>
            <ac:spMk id="34" creationId="{F981689F-BB34-8C93-628A-EEB4CCE7AF2D}"/>
          </ac:spMkLst>
        </pc:spChg>
      </pc:sldChg>
      <pc:sldChg chg="addSp modSp">
        <pc:chgData name="LUCA ALBINI" userId="S::l.albini3@studenti.unibg.it::9ed6edf3-ae2b-4cfc-abc4-68dd3e0a2a7f" providerId="AD" clId="Web-{76846332-4A25-9F43-754C-9A00FE7BF109}" dt="2024-06-13T09:15:09.766" v="648" actId="20577"/>
        <pc:sldMkLst>
          <pc:docMk/>
          <pc:sldMk cId="3145820137" sldId="286"/>
        </pc:sldMkLst>
        <pc:spChg chg="mod">
          <ac:chgData name="LUCA ALBINI" userId="S::l.albini3@studenti.unibg.it::9ed6edf3-ae2b-4cfc-abc4-68dd3e0a2a7f" providerId="AD" clId="Web-{76846332-4A25-9F43-754C-9A00FE7BF109}" dt="2024-06-13T09:06:31.185" v="620" actId="14100"/>
          <ac:spMkLst>
            <pc:docMk/>
            <pc:sldMk cId="3145820137" sldId="286"/>
            <ac:spMk id="5" creationId="{EE1A66B7-4A09-AB92-4486-4867883E2340}"/>
          </ac:spMkLst>
        </pc:spChg>
        <pc:spChg chg="add mod">
          <ac:chgData name="LUCA ALBINI" userId="S::l.albini3@studenti.unibg.it::9ed6edf3-ae2b-4cfc-abc4-68dd3e0a2a7f" providerId="AD" clId="Web-{76846332-4A25-9F43-754C-9A00FE7BF109}" dt="2024-06-13T09:15:09.766" v="648" actId="20577"/>
          <ac:spMkLst>
            <pc:docMk/>
            <pc:sldMk cId="3145820137" sldId="286"/>
            <ac:spMk id="8" creationId="{2CDF7973-9DA5-8E9D-4DBD-B78EE82219A0}"/>
          </ac:spMkLst>
        </pc:spChg>
      </pc:sldChg>
      <pc:sldChg chg="modSp">
        <pc:chgData name="LUCA ALBINI" userId="S::l.albini3@studenti.unibg.it::9ed6edf3-ae2b-4cfc-abc4-68dd3e0a2a7f" providerId="AD" clId="Web-{76846332-4A25-9F43-754C-9A00FE7BF109}" dt="2024-06-13T09:28:33.841" v="683" actId="20577"/>
        <pc:sldMkLst>
          <pc:docMk/>
          <pc:sldMk cId="2549674093" sldId="287"/>
        </pc:sldMkLst>
        <pc:spChg chg="mod">
          <ac:chgData name="LUCA ALBINI" userId="S::l.albini3@studenti.unibg.it::9ed6edf3-ae2b-4cfc-abc4-68dd3e0a2a7f" providerId="AD" clId="Web-{76846332-4A25-9F43-754C-9A00FE7BF109}" dt="2024-06-13T09:28:33.841" v="683" actId="20577"/>
          <ac:spMkLst>
            <pc:docMk/>
            <pc:sldMk cId="2549674093" sldId="287"/>
            <ac:spMk id="6" creationId="{265E7000-EBBE-D9DF-F106-3703E0ABECDA}"/>
          </ac:spMkLst>
        </pc:spChg>
      </pc:sldChg>
      <pc:sldChg chg="modSp">
        <pc:chgData name="LUCA ALBINI" userId="S::l.albini3@studenti.unibg.it::9ed6edf3-ae2b-4cfc-abc4-68dd3e0a2a7f" providerId="AD" clId="Web-{76846332-4A25-9F43-754C-9A00FE7BF109}" dt="2024-06-13T09:15:03.750" v="639" actId="20577"/>
        <pc:sldMkLst>
          <pc:docMk/>
          <pc:sldMk cId="1656899240" sldId="289"/>
        </pc:sldMkLst>
        <pc:spChg chg="mod">
          <ac:chgData name="LUCA ALBINI" userId="S::l.albini3@studenti.unibg.it::9ed6edf3-ae2b-4cfc-abc4-68dd3e0a2a7f" providerId="AD" clId="Web-{76846332-4A25-9F43-754C-9A00FE7BF109}" dt="2024-06-13T09:15:03.750" v="639" actId="20577"/>
          <ac:spMkLst>
            <pc:docMk/>
            <pc:sldMk cId="1656899240" sldId="289"/>
            <ac:spMk id="6" creationId="{265E7000-EBBE-D9DF-F106-3703E0ABECDA}"/>
          </ac:spMkLst>
        </pc:spChg>
      </pc:sldChg>
      <pc:sldChg chg="modSp">
        <pc:chgData name="LUCA ALBINI" userId="S::l.albini3@studenti.unibg.it::9ed6edf3-ae2b-4cfc-abc4-68dd3e0a2a7f" providerId="AD" clId="Web-{76846332-4A25-9F43-754C-9A00FE7BF109}" dt="2024-06-13T09:28:37.013" v="685" actId="20577"/>
        <pc:sldMkLst>
          <pc:docMk/>
          <pc:sldMk cId="2491911967" sldId="290"/>
        </pc:sldMkLst>
        <pc:spChg chg="mod">
          <ac:chgData name="LUCA ALBINI" userId="S::l.albini3@studenti.unibg.it::9ed6edf3-ae2b-4cfc-abc4-68dd3e0a2a7f" providerId="AD" clId="Web-{76846332-4A25-9F43-754C-9A00FE7BF109}" dt="2024-06-13T09:28:37.013" v="685" actId="20577"/>
          <ac:spMkLst>
            <pc:docMk/>
            <pc:sldMk cId="2491911967" sldId="290"/>
            <ac:spMk id="6" creationId="{265E7000-EBBE-D9DF-F106-3703E0ABECDA}"/>
          </ac:spMkLst>
        </pc:spChg>
      </pc:sldChg>
      <pc:sldChg chg="addSp delSp modSp">
        <pc:chgData name="LUCA ALBINI" userId="S::l.albini3@studenti.unibg.it::9ed6edf3-ae2b-4cfc-abc4-68dd3e0a2a7f" providerId="AD" clId="Web-{76846332-4A25-9F43-754C-9A00FE7BF109}" dt="2024-06-13T09:28:41.373" v="686" actId="20577"/>
        <pc:sldMkLst>
          <pc:docMk/>
          <pc:sldMk cId="814750313" sldId="291"/>
        </pc:sldMkLst>
        <pc:spChg chg="mod">
          <ac:chgData name="LUCA ALBINI" userId="S::l.albini3@studenti.unibg.it::9ed6edf3-ae2b-4cfc-abc4-68dd3e0a2a7f" providerId="AD" clId="Web-{76846332-4A25-9F43-754C-9A00FE7BF109}" dt="2024-06-13T09:28:41.373" v="686" actId="20577"/>
          <ac:spMkLst>
            <pc:docMk/>
            <pc:sldMk cId="814750313" sldId="291"/>
            <ac:spMk id="6" creationId="{265E7000-EBBE-D9DF-F106-3703E0ABECDA}"/>
          </ac:spMkLst>
        </pc:spChg>
        <pc:spChg chg="add del mod">
          <ac:chgData name="LUCA ALBINI" userId="S::l.albini3@studenti.unibg.it::9ed6edf3-ae2b-4cfc-abc4-68dd3e0a2a7f" providerId="AD" clId="Web-{76846332-4A25-9F43-754C-9A00FE7BF109}" dt="2024-06-13T09:27:26.120" v="680"/>
          <ac:spMkLst>
            <pc:docMk/>
            <pc:sldMk cId="814750313" sldId="291"/>
            <ac:spMk id="7" creationId="{BA02020E-326A-E022-9B02-612FAF917BE5}"/>
          </ac:spMkLst>
        </pc:spChg>
      </pc:sldChg>
      <pc:sldChg chg="modSp">
        <pc:chgData name="LUCA ALBINI" userId="S::l.albini3@studenti.unibg.it::9ed6edf3-ae2b-4cfc-abc4-68dd3e0a2a7f" providerId="AD" clId="Web-{76846332-4A25-9F43-754C-9A00FE7BF109}" dt="2024-06-13T09:24:11.754" v="651" actId="20577"/>
        <pc:sldMkLst>
          <pc:docMk/>
          <pc:sldMk cId="2652294581" sldId="292"/>
        </pc:sldMkLst>
        <pc:spChg chg="mod">
          <ac:chgData name="LUCA ALBINI" userId="S::l.albini3@studenti.unibg.it::9ed6edf3-ae2b-4cfc-abc4-68dd3e0a2a7f" providerId="AD" clId="Web-{76846332-4A25-9F43-754C-9A00FE7BF109}" dt="2024-06-13T09:24:11.754" v="651" actId="20577"/>
          <ac:spMkLst>
            <pc:docMk/>
            <pc:sldMk cId="2652294581" sldId="292"/>
            <ac:spMk id="6" creationId="{265E7000-EBBE-D9DF-F106-3703E0ABECDA}"/>
          </ac:spMkLst>
        </pc:spChg>
      </pc:sldChg>
      <pc:sldChg chg="modSp">
        <pc:chgData name="LUCA ALBINI" userId="S::l.albini3@studenti.unibg.it::9ed6edf3-ae2b-4cfc-abc4-68dd3e0a2a7f" providerId="AD" clId="Web-{76846332-4A25-9F43-754C-9A00FE7BF109}" dt="2024-06-13T09:32:06.974" v="687" actId="20577"/>
        <pc:sldMkLst>
          <pc:docMk/>
          <pc:sldMk cId="741968670" sldId="293"/>
        </pc:sldMkLst>
        <pc:spChg chg="mod">
          <ac:chgData name="LUCA ALBINI" userId="S::l.albini3@studenti.unibg.it::9ed6edf3-ae2b-4cfc-abc4-68dd3e0a2a7f" providerId="AD" clId="Web-{76846332-4A25-9F43-754C-9A00FE7BF109}" dt="2024-06-13T09:32:06.974" v="687" actId="20577"/>
          <ac:spMkLst>
            <pc:docMk/>
            <pc:sldMk cId="741968670" sldId="293"/>
            <ac:spMk id="6" creationId="{265E7000-EBBE-D9DF-F106-3703E0ABECDA}"/>
          </ac:spMkLst>
        </pc:spChg>
      </pc:sldChg>
      <pc:sldChg chg="modSp">
        <pc:chgData name="LUCA ALBINI" userId="S::l.albini3@studenti.unibg.it::9ed6edf3-ae2b-4cfc-abc4-68dd3e0a2a7f" providerId="AD" clId="Web-{76846332-4A25-9F43-754C-9A00FE7BF109}" dt="2024-06-13T09:39:43.693" v="691" actId="20577"/>
        <pc:sldMkLst>
          <pc:docMk/>
          <pc:sldMk cId="58387225" sldId="294"/>
        </pc:sldMkLst>
        <pc:spChg chg="mod">
          <ac:chgData name="LUCA ALBINI" userId="S::l.albini3@studenti.unibg.it::9ed6edf3-ae2b-4cfc-abc4-68dd3e0a2a7f" providerId="AD" clId="Web-{76846332-4A25-9F43-754C-9A00FE7BF109}" dt="2024-06-13T09:39:43.693" v="691" actId="20577"/>
          <ac:spMkLst>
            <pc:docMk/>
            <pc:sldMk cId="58387225" sldId="294"/>
            <ac:spMk id="6" creationId="{265E7000-EBBE-D9DF-F106-3703E0ABECDA}"/>
          </ac:spMkLst>
        </pc:spChg>
      </pc:sldChg>
      <pc:sldChg chg="addSp delSp modSp">
        <pc:chgData name="LUCA ALBINI" userId="S::l.albini3@studenti.unibg.it::9ed6edf3-ae2b-4cfc-abc4-68dd3e0a2a7f" providerId="AD" clId="Web-{76846332-4A25-9F43-754C-9A00FE7BF109}" dt="2024-06-13T09:51:05.623" v="714"/>
        <pc:sldMkLst>
          <pc:docMk/>
          <pc:sldMk cId="2860353852" sldId="296"/>
        </pc:sldMkLst>
        <pc:spChg chg="add del mod">
          <ac:chgData name="LUCA ALBINI" userId="S::l.albini3@studenti.unibg.it::9ed6edf3-ae2b-4cfc-abc4-68dd3e0a2a7f" providerId="AD" clId="Web-{76846332-4A25-9F43-754C-9A00FE7BF109}" dt="2024-06-13T09:51:05.623" v="714"/>
          <ac:spMkLst>
            <pc:docMk/>
            <pc:sldMk cId="2860353852" sldId="296"/>
            <ac:spMk id="7" creationId="{990FF5D6-B893-ADBE-E08B-95859A332ABA}"/>
          </ac:spMkLst>
        </pc:spChg>
      </pc:sldChg>
    </pc:docChg>
  </pc:docChgLst>
  <pc:docChgLst>
    <pc:chgData name="LUCA ALBINI" userId="S::l.albini3@studenti.unibg.it::9ed6edf3-ae2b-4cfc-abc4-68dd3e0a2a7f" providerId="AD" clId="Web-{8376F277-AED2-E2A8-FA4D-3B528053386B}"/>
    <pc:docChg chg="modSld">
      <pc:chgData name="LUCA ALBINI" userId="S::l.albini3@studenti.unibg.it::9ed6edf3-ae2b-4cfc-abc4-68dd3e0a2a7f" providerId="AD" clId="Web-{8376F277-AED2-E2A8-FA4D-3B528053386B}" dt="2024-06-14T10:23:28.225" v="45" actId="20577"/>
      <pc:docMkLst>
        <pc:docMk/>
      </pc:docMkLst>
      <pc:sldChg chg="modSp">
        <pc:chgData name="LUCA ALBINI" userId="S::l.albini3@studenti.unibg.it::9ed6edf3-ae2b-4cfc-abc4-68dd3e0a2a7f" providerId="AD" clId="Web-{8376F277-AED2-E2A8-FA4D-3B528053386B}" dt="2024-06-14T10:20:36.828" v="12" actId="20577"/>
        <pc:sldMkLst>
          <pc:docMk/>
          <pc:sldMk cId="3717905545" sldId="282"/>
        </pc:sldMkLst>
        <pc:spChg chg="mod">
          <ac:chgData name="LUCA ALBINI" userId="S::l.albini3@studenti.unibg.it::9ed6edf3-ae2b-4cfc-abc4-68dd3e0a2a7f" providerId="AD" clId="Web-{8376F277-AED2-E2A8-FA4D-3B528053386B}" dt="2024-06-14T10:20:36.828" v="12" actId="20577"/>
          <ac:spMkLst>
            <pc:docMk/>
            <pc:sldMk cId="3717905545" sldId="282"/>
            <ac:spMk id="28" creationId="{BC7CB23A-B1C0-F856-F166-3496F38381C6}"/>
          </ac:spMkLst>
        </pc:spChg>
      </pc:sldChg>
      <pc:sldChg chg="modSp">
        <pc:chgData name="LUCA ALBINI" userId="S::l.albini3@studenti.unibg.it::9ed6edf3-ae2b-4cfc-abc4-68dd3e0a2a7f" providerId="AD" clId="Web-{8376F277-AED2-E2A8-FA4D-3B528053386B}" dt="2024-06-14T10:20:50.438" v="15" actId="20577"/>
        <pc:sldMkLst>
          <pc:docMk/>
          <pc:sldMk cId="2491911967" sldId="290"/>
        </pc:sldMkLst>
        <pc:spChg chg="mod">
          <ac:chgData name="LUCA ALBINI" userId="S::l.albini3@studenti.unibg.it::9ed6edf3-ae2b-4cfc-abc4-68dd3e0a2a7f" providerId="AD" clId="Web-{8376F277-AED2-E2A8-FA4D-3B528053386B}" dt="2024-06-14T10:20:50.438" v="15" actId="20577"/>
          <ac:spMkLst>
            <pc:docMk/>
            <pc:sldMk cId="2491911967" sldId="290"/>
            <ac:spMk id="8" creationId="{43E10F6F-387A-14B9-A299-911178C8B3C5}"/>
          </ac:spMkLst>
        </pc:spChg>
      </pc:sldChg>
      <pc:sldChg chg="modSp">
        <pc:chgData name="LUCA ALBINI" userId="S::l.albini3@studenti.unibg.it::9ed6edf3-ae2b-4cfc-abc4-68dd3e0a2a7f" providerId="AD" clId="Web-{8376F277-AED2-E2A8-FA4D-3B528053386B}" dt="2024-06-14T10:22:17.285" v="38" actId="20577"/>
        <pc:sldMkLst>
          <pc:docMk/>
          <pc:sldMk cId="58387225" sldId="294"/>
        </pc:sldMkLst>
        <pc:spChg chg="mod">
          <ac:chgData name="LUCA ALBINI" userId="S::l.albini3@studenti.unibg.it::9ed6edf3-ae2b-4cfc-abc4-68dd3e0a2a7f" providerId="AD" clId="Web-{8376F277-AED2-E2A8-FA4D-3B528053386B}" dt="2024-06-14T10:22:17.285" v="38" actId="20577"/>
          <ac:spMkLst>
            <pc:docMk/>
            <pc:sldMk cId="58387225" sldId="294"/>
            <ac:spMk id="15" creationId="{CC275433-1ED8-3CBF-AA63-B7060CCAF38B}"/>
          </ac:spMkLst>
        </pc:spChg>
        <pc:spChg chg="mod">
          <ac:chgData name="LUCA ALBINI" userId="S::l.albini3@studenti.unibg.it::9ed6edf3-ae2b-4cfc-abc4-68dd3e0a2a7f" providerId="AD" clId="Web-{8376F277-AED2-E2A8-FA4D-3B528053386B}" dt="2024-06-14T10:21:20.017" v="17" actId="20577"/>
          <ac:spMkLst>
            <pc:docMk/>
            <pc:sldMk cId="58387225" sldId="294"/>
            <ac:spMk id="26" creationId="{46B55E60-9835-D77B-5E97-893914FCDBDE}"/>
          </ac:spMkLst>
        </pc:spChg>
      </pc:sldChg>
      <pc:sldChg chg="modSp">
        <pc:chgData name="LUCA ALBINI" userId="S::l.albini3@studenti.unibg.it::9ed6edf3-ae2b-4cfc-abc4-68dd3e0a2a7f" providerId="AD" clId="Web-{8376F277-AED2-E2A8-FA4D-3B528053386B}" dt="2024-06-14T10:23:28.225" v="45" actId="20577"/>
        <pc:sldMkLst>
          <pc:docMk/>
          <pc:sldMk cId="2860353852" sldId="296"/>
        </pc:sldMkLst>
        <pc:spChg chg="mod">
          <ac:chgData name="LUCA ALBINI" userId="S::l.albini3@studenti.unibg.it::9ed6edf3-ae2b-4cfc-abc4-68dd3e0a2a7f" providerId="AD" clId="Web-{8376F277-AED2-E2A8-FA4D-3B528053386B}" dt="2024-06-14T10:23:28.225" v="45" actId="20577"/>
          <ac:spMkLst>
            <pc:docMk/>
            <pc:sldMk cId="2860353852" sldId="296"/>
            <ac:spMk id="4" creationId="{593F8E06-4C96-E681-FA0B-C6F8ACA4C2F5}"/>
          </ac:spMkLst>
        </pc:spChg>
        <pc:spChg chg="mod">
          <ac:chgData name="LUCA ALBINI" userId="S::l.albini3@studenti.unibg.it::9ed6edf3-ae2b-4cfc-abc4-68dd3e0a2a7f" providerId="AD" clId="Web-{8376F277-AED2-E2A8-FA4D-3B528053386B}" dt="2024-06-14T10:23:04.271" v="43" actId="20577"/>
          <ac:spMkLst>
            <pc:docMk/>
            <pc:sldMk cId="2860353852" sldId="296"/>
            <ac:spMk id="26" creationId="{46B55E60-9835-D77B-5E97-893914FCDBDE}"/>
          </ac:spMkLst>
        </pc:spChg>
      </pc:sldChg>
      <pc:sldChg chg="modSp">
        <pc:chgData name="LUCA ALBINI" userId="S::l.albini3@studenti.unibg.it::9ed6edf3-ae2b-4cfc-abc4-68dd3e0a2a7f" providerId="AD" clId="Web-{8376F277-AED2-E2A8-FA4D-3B528053386B}" dt="2024-06-14T10:22:37.536" v="41" actId="20577"/>
        <pc:sldMkLst>
          <pc:docMk/>
          <pc:sldMk cId="2837781538" sldId="298"/>
        </pc:sldMkLst>
        <pc:spChg chg="mod">
          <ac:chgData name="LUCA ALBINI" userId="S::l.albini3@studenti.unibg.it::9ed6edf3-ae2b-4cfc-abc4-68dd3e0a2a7f" providerId="AD" clId="Web-{8376F277-AED2-E2A8-FA4D-3B528053386B}" dt="2024-06-14T10:22:37.536" v="41" actId="20577"/>
          <ac:spMkLst>
            <pc:docMk/>
            <pc:sldMk cId="2837781538" sldId="298"/>
            <ac:spMk id="3" creationId="{943451DB-0374-C0BE-DF34-E453FA341F5D}"/>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14:48:48.577"/>
    </inkml:context>
    <inkml:brush xml:id="br0">
      <inkml:brushProperty name="width" value="0.05" units="cm"/>
      <inkml:brushProperty name="height" value="0.05" units="cm"/>
      <inkml:brushProperty name="color" value="#47525E"/>
    </inkml:brush>
  </inkml:definitions>
  <inkml:trace contextRef="#ctx0" brushRef="#br0">32 8 24575,'-3'-3'0,"-3"-1"0,-2 3 0,2 5 0,1 4 0,1 7 0,5 4 0,2-5 0,0-7 0,0-8 0,0-7 0,1-1 0,4 0 0,3 2 0,2 2 0,-1 2-8191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14:48:50.023"/>
    </inkml:context>
    <inkml:brush xml:id="br0">
      <inkml:brushProperty name="width" value="0.05" units="cm"/>
      <inkml:brushProperty name="height" value="0.05" units="cm"/>
      <inkml:brushProperty name="color" value="#47525E"/>
    </inkml:brush>
  </inkml:definitions>
  <inkml:trace contextRef="#ctx0" brushRef="#br0">19 7 24575,'-1'0'0,"1"-1"0,0 1 0,-1 0 0,1-1 0,0 1 0,-1-1 0,1 1 0,0 0 0,-1-1 0,1 1 0,-1 0 0,1 0 0,0-1 0,-1 1 0,1 0 0,-1 0 0,1 0 0,-1-1 0,1 1 0,-1 0 0,1 0 0,-1 0 0,1 0 0,-1 0 0,1 0 0,-1 0 0,1 0 0,-1 0 0,1 0 0,-1 0 0,1 0 0,-1 1 0,1-1 0,-1 0 0,1 0 0,-1 0 0,0 1 0,1 0 0,0 0 0,0-1 0,-1 1 0,1 0 0,0-1 0,0 1 0,1 0 0,-1-1 0,0 1 0,0 0 0,0-1 0,0 1 0,1 0 0,-1-1 0,0 1 0,0 0 0,1-1 0,-1 1 0,0-1 0,1 1 0,-1-1 0,1 1 0,-1-1 0,1 1 0,-1-1 0,1 1 0,-1-1 0,1 1 0,0-1 0,0 1 0,9 4 0,0 1 0,0-2 0,1 1 0,-1-1 0,1-1 0,0 0 0,0 0 0,0-1 0,22 1 0,11-1 0,44-4 0,-48 1 0,-180 0-1365,116 2-5461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14:48:52.128"/>
    </inkml:context>
    <inkml:brush xml:id="br0">
      <inkml:brushProperty name="width" value="0.05" units="cm"/>
      <inkml:brushProperty name="height" value="0.05" units="cm"/>
      <inkml:brushProperty name="color" value="#47525E"/>
    </inkml:brush>
  </inkml:definitions>
  <inkml:trace contextRef="#ctx0" brushRef="#br0">1 232 24575,'21'-23'0,"-14"15"0,0 0 0,1 1 0,0 0 0,0 0 0,12-7 0,32-15 0,68-28 0,-104 52 0,-1-2 0,0 0 0,-1-1 0,0 0 0,0-1 0,12-10 0,-26 19 0,0 0 0,-1 0 0,1 0 0,0 0 0,0 0 0,0 0 0,-1 0 0,1 0 0,0 0 0,0 0 0,-1 0 0,1 0 0,0 0 0,0 0 0,0 0 0,-1 0 0,1 0 0,0 0 0,0 0 0,-1 0 0,1 0 0,0 0 0,0 0 0,0 0 0,-1 0 0,1 0 0,0-1 0,0 1 0,0 0 0,0 0 0,-1 0 0,1 0 0,0-1 0,0 1 0,0 0 0,0 0 0,0 0 0,-1 0 0,1-1 0,0 1 0,0 0 0,0 0 0,0-1 0,0 1 0,0 0 0,0 0 0,0 0 0,0-1 0,0 1 0,0 0 0,0 0 0,0-1 0,0 1 0,0 0 0,0 0 0,0 0 0,0-1 0,0 1 0,1 0 0,-1 0 0,0 0 0,0-1 0,0 1 0,0 0 0,0 0 0,-20 3 0,-3 5 0,0 2 0,-42 22 0,47-21 0,0-2 0,-1 0 0,0-1 0,-40 11 0,41-17-1365,6-4-5461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80E73C-1E88-4B4D-A308-4128E3283EC7}" type="datetimeFigureOut">
              <a:rPr lang="it-IT" smtClean="0"/>
              <a:t>19/06/2024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95F76F-0BD8-4F87-8218-B0CA8C4CB3D0}" type="slidenum">
              <a:rPr lang="it-IT" smtClean="0"/>
              <a:t>‹N›</a:t>
            </a:fld>
            <a:endParaRPr lang="it-IT"/>
          </a:p>
        </p:txBody>
      </p:sp>
    </p:spTree>
    <p:extLst>
      <p:ext uri="{BB962C8B-B14F-4D97-AF65-F5344CB8AC3E}">
        <p14:creationId xmlns:p14="http://schemas.microsoft.com/office/powerpoint/2010/main" val="3017528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30</a:t>
            </a:fld>
            <a:endParaRPr lang="it-IT"/>
          </a:p>
        </p:txBody>
      </p:sp>
    </p:spTree>
    <p:extLst>
      <p:ext uri="{BB962C8B-B14F-4D97-AF65-F5344CB8AC3E}">
        <p14:creationId xmlns:p14="http://schemas.microsoft.com/office/powerpoint/2010/main" val="1139344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39</a:t>
            </a:fld>
            <a:endParaRPr lang="it-IT"/>
          </a:p>
        </p:txBody>
      </p:sp>
    </p:spTree>
    <p:extLst>
      <p:ext uri="{BB962C8B-B14F-4D97-AF65-F5344CB8AC3E}">
        <p14:creationId xmlns:p14="http://schemas.microsoft.com/office/powerpoint/2010/main" val="2254232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40</a:t>
            </a:fld>
            <a:endParaRPr lang="it-IT"/>
          </a:p>
        </p:txBody>
      </p:sp>
    </p:spTree>
    <p:extLst>
      <p:ext uri="{BB962C8B-B14F-4D97-AF65-F5344CB8AC3E}">
        <p14:creationId xmlns:p14="http://schemas.microsoft.com/office/powerpoint/2010/main" val="4163563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41</a:t>
            </a:fld>
            <a:endParaRPr lang="it-IT"/>
          </a:p>
        </p:txBody>
      </p:sp>
    </p:spTree>
    <p:extLst>
      <p:ext uri="{BB962C8B-B14F-4D97-AF65-F5344CB8AC3E}">
        <p14:creationId xmlns:p14="http://schemas.microsoft.com/office/powerpoint/2010/main" val="1757876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42</a:t>
            </a:fld>
            <a:endParaRPr lang="it-IT"/>
          </a:p>
        </p:txBody>
      </p:sp>
    </p:spTree>
    <p:extLst>
      <p:ext uri="{BB962C8B-B14F-4D97-AF65-F5344CB8AC3E}">
        <p14:creationId xmlns:p14="http://schemas.microsoft.com/office/powerpoint/2010/main" val="862273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43</a:t>
            </a:fld>
            <a:endParaRPr lang="it-IT"/>
          </a:p>
        </p:txBody>
      </p:sp>
    </p:spTree>
    <p:extLst>
      <p:ext uri="{BB962C8B-B14F-4D97-AF65-F5344CB8AC3E}">
        <p14:creationId xmlns:p14="http://schemas.microsoft.com/office/powerpoint/2010/main" val="1382701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44</a:t>
            </a:fld>
            <a:endParaRPr lang="it-IT"/>
          </a:p>
        </p:txBody>
      </p:sp>
    </p:spTree>
    <p:extLst>
      <p:ext uri="{BB962C8B-B14F-4D97-AF65-F5344CB8AC3E}">
        <p14:creationId xmlns:p14="http://schemas.microsoft.com/office/powerpoint/2010/main" val="1138935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45</a:t>
            </a:fld>
            <a:endParaRPr lang="it-IT"/>
          </a:p>
        </p:txBody>
      </p:sp>
    </p:spTree>
    <p:extLst>
      <p:ext uri="{BB962C8B-B14F-4D97-AF65-F5344CB8AC3E}">
        <p14:creationId xmlns:p14="http://schemas.microsoft.com/office/powerpoint/2010/main" val="91010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46</a:t>
            </a:fld>
            <a:endParaRPr lang="it-IT"/>
          </a:p>
        </p:txBody>
      </p:sp>
    </p:spTree>
    <p:extLst>
      <p:ext uri="{BB962C8B-B14F-4D97-AF65-F5344CB8AC3E}">
        <p14:creationId xmlns:p14="http://schemas.microsoft.com/office/powerpoint/2010/main" val="2158854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47</a:t>
            </a:fld>
            <a:endParaRPr lang="it-IT"/>
          </a:p>
        </p:txBody>
      </p:sp>
    </p:spTree>
    <p:extLst>
      <p:ext uri="{BB962C8B-B14F-4D97-AF65-F5344CB8AC3E}">
        <p14:creationId xmlns:p14="http://schemas.microsoft.com/office/powerpoint/2010/main" val="1019144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48</a:t>
            </a:fld>
            <a:endParaRPr lang="it-IT"/>
          </a:p>
        </p:txBody>
      </p:sp>
    </p:spTree>
    <p:extLst>
      <p:ext uri="{BB962C8B-B14F-4D97-AF65-F5344CB8AC3E}">
        <p14:creationId xmlns:p14="http://schemas.microsoft.com/office/powerpoint/2010/main" val="3610393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31</a:t>
            </a:fld>
            <a:endParaRPr lang="it-IT"/>
          </a:p>
        </p:txBody>
      </p:sp>
    </p:spTree>
    <p:extLst>
      <p:ext uri="{BB962C8B-B14F-4D97-AF65-F5344CB8AC3E}">
        <p14:creationId xmlns:p14="http://schemas.microsoft.com/office/powerpoint/2010/main" val="308475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49</a:t>
            </a:fld>
            <a:endParaRPr lang="it-IT"/>
          </a:p>
        </p:txBody>
      </p:sp>
    </p:spTree>
    <p:extLst>
      <p:ext uri="{BB962C8B-B14F-4D97-AF65-F5344CB8AC3E}">
        <p14:creationId xmlns:p14="http://schemas.microsoft.com/office/powerpoint/2010/main" val="1819087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50</a:t>
            </a:fld>
            <a:endParaRPr lang="it-IT"/>
          </a:p>
        </p:txBody>
      </p:sp>
    </p:spTree>
    <p:extLst>
      <p:ext uri="{BB962C8B-B14F-4D97-AF65-F5344CB8AC3E}">
        <p14:creationId xmlns:p14="http://schemas.microsoft.com/office/powerpoint/2010/main" val="1001619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51</a:t>
            </a:fld>
            <a:endParaRPr lang="it-IT"/>
          </a:p>
        </p:txBody>
      </p:sp>
    </p:spTree>
    <p:extLst>
      <p:ext uri="{BB962C8B-B14F-4D97-AF65-F5344CB8AC3E}">
        <p14:creationId xmlns:p14="http://schemas.microsoft.com/office/powerpoint/2010/main" val="2542981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52</a:t>
            </a:fld>
            <a:endParaRPr lang="it-IT"/>
          </a:p>
        </p:txBody>
      </p:sp>
    </p:spTree>
    <p:extLst>
      <p:ext uri="{BB962C8B-B14F-4D97-AF65-F5344CB8AC3E}">
        <p14:creationId xmlns:p14="http://schemas.microsoft.com/office/powerpoint/2010/main" val="2146910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53</a:t>
            </a:fld>
            <a:endParaRPr lang="it-IT"/>
          </a:p>
        </p:txBody>
      </p:sp>
    </p:spTree>
    <p:extLst>
      <p:ext uri="{BB962C8B-B14F-4D97-AF65-F5344CB8AC3E}">
        <p14:creationId xmlns:p14="http://schemas.microsoft.com/office/powerpoint/2010/main" val="4197962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54</a:t>
            </a:fld>
            <a:endParaRPr lang="it-IT"/>
          </a:p>
        </p:txBody>
      </p:sp>
    </p:spTree>
    <p:extLst>
      <p:ext uri="{BB962C8B-B14F-4D97-AF65-F5344CB8AC3E}">
        <p14:creationId xmlns:p14="http://schemas.microsoft.com/office/powerpoint/2010/main" val="32501651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55</a:t>
            </a:fld>
            <a:endParaRPr lang="it-IT"/>
          </a:p>
        </p:txBody>
      </p:sp>
    </p:spTree>
    <p:extLst>
      <p:ext uri="{BB962C8B-B14F-4D97-AF65-F5344CB8AC3E}">
        <p14:creationId xmlns:p14="http://schemas.microsoft.com/office/powerpoint/2010/main" val="2944718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56</a:t>
            </a:fld>
            <a:endParaRPr lang="it-IT"/>
          </a:p>
        </p:txBody>
      </p:sp>
    </p:spTree>
    <p:extLst>
      <p:ext uri="{BB962C8B-B14F-4D97-AF65-F5344CB8AC3E}">
        <p14:creationId xmlns:p14="http://schemas.microsoft.com/office/powerpoint/2010/main" val="1705048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57</a:t>
            </a:fld>
            <a:endParaRPr lang="it-IT"/>
          </a:p>
        </p:txBody>
      </p:sp>
    </p:spTree>
    <p:extLst>
      <p:ext uri="{BB962C8B-B14F-4D97-AF65-F5344CB8AC3E}">
        <p14:creationId xmlns:p14="http://schemas.microsoft.com/office/powerpoint/2010/main" val="2704719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58</a:t>
            </a:fld>
            <a:endParaRPr lang="it-IT"/>
          </a:p>
        </p:txBody>
      </p:sp>
    </p:spTree>
    <p:extLst>
      <p:ext uri="{BB962C8B-B14F-4D97-AF65-F5344CB8AC3E}">
        <p14:creationId xmlns:p14="http://schemas.microsoft.com/office/powerpoint/2010/main" val="3875167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32</a:t>
            </a:fld>
            <a:endParaRPr lang="it-IT"/>
          </a:p>
        </p:txBody>
      </p:sp>
    </p:spTree>
    <p:extLst>
      <p:ext uri="{BB962C8B-B14F-4D97-AF65-F5344CB8AC3E}">
        <p14:creationId xmlns:p14="http://schemas.microsoft.com/office/powerpoint/2010/main" val="1290005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59</a:t>
            </a:fld>
            <a:endParaRPr lang="it-IT"/>
          </a:p>
        </p:txBody>
      </p:sp>
    </p:spTree>
    <p:extLst>
      <p:ext uri="{BB962C8B-B14F-4D97-AF65-F5344CB8AC3E}">
        <p14:creationId xmlns:p14="http://schemas.microsoft.com/office/powerpoint/2010/main" val="4207114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60</a:t>
            </a:fld>
            <a:endParaRPr lang="it-IT"/>
          </a:p>
        </p:txBody>
      </p:sp>
    </p:spTree>
    <p:extLst>
      <p:ext uri="{BB962C8B-B14F-4D97-AF65-F5344CB8AC3E}">
        <p14:creationId xmlns:p14="http://schemas.microsoft.com/office/powerpoint/2010/main" val="1813395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61</a:t>
            </a:fld>
            <a:endParaRPr lang="it-IT"/>
          </a:p>
        </p:txBody>
      </p:sp>
    </p:spTree>
    <p:extLst>
      <p:ext uri="{BB962C8B-B14F-4D97-AF65-F5344CB8AC3E}">
        <p14:creationId xmlns:p14="http://schemas.microsoft.com/office/powerpoint/2010/main" val="9140751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62</a:t>
            </a:fld>
            <a:endParaRPr lang="it-IT"/>
          </a:p>
        </p:txBody>
      </p:sp>
    </p:spTree>
    <p:extLst>
      <p:ext uri="{BB962C8B-B14F-4D97-AF65-F5344CB8AC3E}">
        <p14:creationId xmlns:p14="http://schemas.microsoft.com/office/powerpoint/2010/main" val="38939948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63</a:t>
            </a:fld>
            <a:endParaRPr lang="it-IT"/>
          </a:p>
        </p:txBody>
      </p:sp>
    </p:spTree>
    <p:extLst>
      <p:ext uri="{BB962C8B-B14F-4D97-AF65-F5344CB8AC3E}">
        <p14:creationId xmlns:p14="http://schemas.microsoft.com/office/powerpoint/2010/main" val="27008541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64</a:t>
            </a:fld>
            <a:endParaRPr lang="it-IT"/>
          </a:p>
        </p:txBody>
      </p:sp>
    </p:spTree>
    <p:extLst>
      <p:ext uri="{BB962C8B-B14F-4D97-AF65-F5344CB8AC3E}">
        <p14:creationId xmlns:p14="http://schemas.microsoft.com/office/powerpoint/2010/main" val="3025176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65</a:t>
            </a:fld>
            <a:endParaRPr lang="it-IT"/>
          </a:p>
        </p:txBody>
      </p:sp>
    </p:spTree>
    <p:extLst>
      <p:ext uri="{BB962C8B-B14F-4D97-AF65-F5344CB8AC3E}">
        <p14:creationId xmlns:p14="http://schemas.microsoft.com/office/powerpoint/2010/main" val="40533803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66</a:t>
            </a:fld>
            <a:endParaRPr lang="it-IT"/>
          </a:p>
        </p:txBody>
      </p:sp>
    </p:spTree>
    <p:extLst>
      <p:ext uri="{BB962C8B-B14F-4D97-AF65-F5344CB8AC3E}">
        <p14:creationId xmlns:p14="http://schemas.microsoft.com/office/powerpoint/2010/main" val="9711308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67</a:t>
            </a:fld>
            <a:endParaRPr lang="it-IT"/>
          </a:p>
        </p:txBody>
      </p:sp>
    </p:spTree>
    <p:extLst>
      <p:ext uri="{BB962C8B-B14F-4D97-AF65-F5344CB8AC3E}">
        <p14:creationId xmlns:p14="http://schemas.microsoft.com/office/powerpoint/2010/main" val="27843135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68</a:t>
            </a:fld>
            <a:endParaRPr lang="it-IT"/>
          </a:p>
        </p:txBody>
      </p:sp>
    </p:spTree>
    <p:extLst>
      <p:ext uri="{BB962C8B-B14F-4D97-AF65-F5344CB8AC3E}">
        <p14:creationId xmlns:p14="http://schemas.microsoft.com/office/powerpoint/2010/main" val="272727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33</a:t>
            </a:fld>
            <a:endParaRPr lang="it-IT"/>
          </a:p>
        </p:txBody>
      </p:sp>
    </p:spTree>
    <p:extLst>
      <p:ext uri="{BB962C8B-B14F-4D97-AF65-F5344CB8AC3E}">
        <p14:creationId xmlns:p14="http://schemas.microsoft.com/office/powerpoint/2010/main" val="12546201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69</a:t>
            </a:fld>
            <a:endParaRPr lang="it-IT"/>
          </a:p>
        </p:txBody>
      </p:sp>
    </p:spTree>
    <p:extLst>
      <p:ext uri="{BB962C8B-B14F-4D97-AF65-F5344CB8AC3E}">
        <p14:creationId xmlns:p14="http://schemas.microsoft.com/office/powerpoint/2010/main" val="39753283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70</a:t>
            </a:fld>
            <a:endParaRPr lang="it-IT"/>
          </a:p>
        </p:txBody>
      </p:sp>
    </p:spTree>
    <p:extLst>
      <p:ext uri="{BB962C8B-B14F-4D97-AF65-F5344CB8AC3E}">
        <p14:creationId xmlns:p14="http://schemas.microsoft.com/office/powerpoint/2010/main" val="21314314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71</a:t>
            </a:fld>
            <a:endParaRPr lang="it-IT"/>
          </a:p>
        </p:txBody>
      </p:sp>
    </p:spTree>
    <p:extLst>
      <p:ext uri="{BB962C8B-B14F-4D97-AF65-F5344CB8AC3E}">
        <p14:creationId xmlns:p14="http://schemas.microsoft.com/office/powerpoint/2010/main" val="30344821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72</a:t>
            </a:fld>
            <a:endParaRPr lang="it-IT"/>
          </a:p>
        </p:txBody>
      </p:sp>
    </p:spTree>
    <p:extLst>
      <p:ext uri="{BB962C8B-B14F-4D97-AF65-F5344CB8AC3E}">
        <p14:creationId xmlns:p14="http://schemas.microsoft.com/office/powerpoint/2010/main" val="19022143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73</a:t>
            </a:fld>
            <a:endParaRPr lang="it-IT"/>
          </a:p>
        </p:txBody>
      </p:sp>
    </p:spTree>
    <p:extLst>
      <p:ext uri="{BB962C8B-B14F-4D97-AF65-F5344CB8AC3E}">
        <p14:creationId xmlns:p14="http://schemas.microsoft.com/office/powerpoint/2010/main" val="4323885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74</a:t>
            </a:fld>
            <a:endParaRPr lang="it-IT"/>
          </a:p>
        </p:txBody>
      </p:sp>
    </p:spTree>
    <p:extLst>
      <p:ext uri="{BB962C8B-B14F-4D97-AF65-F5344CB8AC3E}">
        <p14:creationId xmlns:p14="http://schemas.microsoft.com/office/powerpoint/2010/main" val="12194002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75</a:t>
            </a:fld>
            <a:endParaRPr lang="it-IT"/>
          </a:p>
        </p:txBody>
      </p:sp>
    </p:spTree>
    <p:extLst>
      <p:ext uri="{BB962C8B-B14F-4D97-AF65-F5344CB8AC3E}">
        <p14:creationId xmlns:p14="http://schemas.microsoft.com/office/powerpoint/2010/main" val="35587326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76</a:t>
            </a:fld>
            <a:endParaRPr lang="it-IT"/>
          </a:p>
        </p:txBody>
      </p:sp>
    </p:spTree>
    <p:extLst>
      <p:ext uri="{BB962C8B-B14F-4D97-AF65-F5344CB8AC3E}">
        <p14:creationId xmlns:p14="http://schemas.microsoft.com/office/powerpoint/2010/main" val="14672258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77</a:t>
            </a:fld>
            <a:endParaRPr lang="it-IT"/>
          </a:p>
        </p:txBody>
      </p:sp>
    </p:spTree>
    <p:extLst>
      <p:ext uri="{BB962C8B-B14F-4D97-AF65-F5344CB8AC3E}">
        <p14:creationId xmlns:p14="http://schemas.microsoft.com/office/powerpoint/2010/main" val="3393138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78</a:t>
            </a:fld>
            <a:endParaRPr lang="it-IT"/>
          </a:p>
        </p:txBody>
      </p:sp>
    </p:spTree>
    <p:extLst>
      <p:ext uri="{BB962C8B-B14F-4D97-AF65-F5344CB8AC3E}">
        <p14:creationId xmlns:p14="http://schemas.microsoft.com/office/powerpoint/2010/main" val="436834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34</a:t>
            </a:fld>
            <a:endParaRPr lang="it-IT"/>
          </a:p>
        </p:txBody>
      </p:sp>
    </p:spTree>
    <p:extLst>
      <p:ext uri="{BB962C8B-B14F-4D97-AF65-F5344CB8AC3E}">
        <p14:creationId xmlns:p14="http://schemas.microsoft.com/office/powerpoint/2010/main" val="35459769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79</a:t>
            </a:fld>
            <a:endParaRPr lang="it-IT"/>
          </a:p>
        </p:txBody>
      </p:sp>
    </p:spTree>
    <p:extLst>
      <p:ext uri="{BB962C8B-B14F-4D97-AF65-F5344CB8AC3E}">
        <p14:creationId xmlns:p14="http://schemas.microsoft.com/office/powerpoint/2010/main" val="21320497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80</a:t>
            </a:fld>
            <a:endParaRPr lang="it-IT"/>
          </a:p>
        </p:txBody>
      </p:sp>
    </p:spTree>
    <p:extLst>
      <p:ext uri="{BB962C8B-B14F-4D97-AF65-F5344CB8AC3E}">
        <p14:creationId xmlns:p14="http://schemas.microsoft.com/office/powerpoint/2010/main" val="22308318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81</a:t>
            </a:fld>
            <a:endParaRPr lang="it-IT"/>
          </a:p>
        </p:txBody>
      </p:sp>
    </p:spTree>
    <p:extLst>
      <p:ext uri="{BB962C8B-B14F-4D97-AF65-F5344CB8AC3E}">
        <p14:creationId xmlns:p14="http://schemas.microsoft.com/office/powerpoint/2010/main" val="12448633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82</a:t>
            </a:fld>
            <a:endParaRPr lang="it-IT"/>
          </a:p>
        </p:txBody>
      </p:sp>
    </p:spTree>
    <p:extLst>
      <p:ext uri="{BB962C8B-B14F-4D97-AF65-F5344CB8AC3E}">
        <p14:creationId xmlns:p14="http://schemas.microsoft.com/office/powerpoint/2010/main" val="33756201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83</a:t>
            </a:fld>
            <a:endParaRPr lang="it-IT"/>
          </a:p>
        </p:txBody>
      </p:sp>
    </p:spTree>
    <p:extLst>
      <p:ext uri="{BB962C8B-B14F-4D97-AF65-F5344CB8AC3E}">
        <p14:creationId xmlns:p14="http://schemas.microsoft.com/office/powerpoint/2010/main" val="14237040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84</a:t>
            </a:fld>
            <a:endParaRPr lang="it-IT"/>
          </a:p>
        </p:txBody>
      </p:sp>
    </p:spTree>
    <p:extLst>
      <p:ext uri="{BB962C8B-B14F-4D97-AF65-F5344CB8AC3E}">
        <p14:creationId xmlns:p14="http://schemas.microsoft.com/office/powerpoint/2010/main" val="30307805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85</a:t>
            </a:fld>
            <a:endParaRPr lang="it-IT"/>
          </a:p>
        </p:txBody>
      </p:sp>
    </p:spTree>
    <p:extLst>
      <p:ext uri="{BB962C8B-B14F-4D97-AF65-F5344CB8AC3E}">
        <p14:creationId xmlns:p14="http://schemas.microsoft.com/office/powerpoint/2010/main" val="1054459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35</a:t>
            </a:fld>
            <a:endParaRPr lang="it-IT"/>
          </a:p>
        </p:txBody>
      </p:sp>
    </p:spTree>
    <p:extLst>
      <p:ext uri="{BB962C8B-B14F-4D97-AF65-F5344CB8AC3E}">
        <p14:creationId xmlns:p14="http://schemas.microsoft.com/office/powerpoint/2010/main" val="1081519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36</a:t>
            </a:fld>
            <a:endParaRPr lang="it-IT"/>
          </a:p>
        </p:txBody>
      </p:sp>
    </p:spTree>
    <p:extLst>
      <p:ext uri="{BB962C8B-B14F-4D97-AF65-F5344CB8AC3E}">
        <p14:creationId xmlns:p14="http://schemas.microsoft.com/office/powerpoint/2010/main" val="211146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37</a:t>
            </a:fld>
            <a:endParaRPr lang="it-IT"/>
          </a:p>
        </p:txBody>
      </p:sp>
    </p:spTree>
    <p:extLst>
      <p:ext uri="{BB962C8B-B14F-4D97-AF65-F5344CB8AC3E}">
        <p14:creationId xmlns:p14="http://schemas.microsoft.com/office/powerpoint/2010/main" val="4269827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B95F76F-0BD8-4F87-8218-B0CA8C4CB3D0}" type="slidenum">
              <a:rPr lang="it-IT" smtClean="0"/>
              <a:t>38</a:t>
            </a:fld>
            <a:endParaRPr lang="it-IT"/>
          </a:p>
        </p:txBody>
      </p:sp>
    </p:spTree>
    <p:extLst>
      <p:ext uri="{BB962C8B-B14F-4D97-AF65-F5344CB8AC3E}">
        <p14:creationId xmlns:p14="http://schemas.microsoft.com/office/powerpoint/2010/main" val="35485610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pic>
        <p:nvPicPr>
          <p:cNvPr id="7" name="Elemento grafico 6">
            <a:extLst>
              <a:ext uri="{FF2B5EF4-FFF2-40B4-BE49-F238E27FC236}">
                <a16:creationId xmlns:a16="http://schemas.microsoft.com/office/drawing/2014/main" id="{AC73C641-328E-CE51-1038-A1741FF5446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9788" y="6129338"/>
            <a:ext cx="1251939" cy="495300"/>
          </a:xfrm>
          <a:prstGeom prst="rect">
            <a:avLst/>
          </a:prstGeom>
        </p:spPr>
      </p:pic>
    </p:spTree>
    <p:extLst>
      <p:ext uri="{BB962C8B-B14F-4D97-AF65-F5344CB8AC3E}">
        <p14:creationId xmlns:p14="http://schemas.microsoft.com/office/powerpoint/2010/main" val="1186808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titolo">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8" name="Elemento grafico 7">
            <a:extLst>
              <a:ext uri="{FF2B5EF4-FFF2-40B4-BE49-F238E27FC236}">
                <a16:creationId xmlns:a16="http://schemas.microsoft.com/office/drawing/2014/main" id="{D19D57BD-43DF-2CB3-D258-C3B4763F83F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9788" y="6129338"/>
            <a:ext cx="1251939" cy="495300"/>
          </a:xfrm>
          <a:prstGeom prst="rect">
            <a:avLst/>
          </a:prstGeom>
        </p:spPr>
      </p:pic>
    </p:spTree>
    <p:extLst>
      <p:ext uri="{BB962C8B-B14F-4D97-AF65-F5344CB8AC3E}">
        <p14:creationId xmlns:p14="http://schemas.microsoft.com/office/powerpoint/2010/main" val="330607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ima_slide">
    <p:bg>
      <p:bgPr>
        <a:solidFill>
          <a:schemeClr val="accent6">
            <a:lumMod val="60000"/>
            <a:lumOff val="4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9264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A113AABD-A4A3-91A3-4953-271B240DEB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6968DF8-1B5C-4FDC-A73D-DF44E60872EE}" type="datetimeFigureOut">
              <a:rPr lang="it-IT" smtClean="0"/>
              <a:t>19/06/2024</a:t>
            </a:fld>
            <a:endParaRPr lang="it-IT"/>
          </a:p>
        </p:txBody>
      </p:sp>
    </p:spTree>
    <p:extLst>
      <p:ext uri="{BB962C8B-B14F-4D97-AF65-F5344CB8AC3E}">
        <p14:creationId xmlns:p14="http://schemas.microsoft.com/office/powerpoint/2010/main" val="1670268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3861" userDrawn="1">
          <p15:clr>
            <a:srgbClr val="F26B43"/>
          </p15:clr>
        </p15:guide>
        <p15:guide id="4" pos="7151" userDrawn="1">
          <p15:clr>
            <a:srgbClr val="F26B43"/>
          </p15:clr>
        </p15:guide>
        <p15:guide id="5" pos="529" userDrawn="1">
          <p15:clr>
            <a:srgbClr val="F26B43"/>
          </p15:clr>
        </p15:guide>
        <p15:guide id="6" orient="horz" pos="346" userDrawn="1">
          <p15:clr>
            <a:srgbClr val="F26B43"/>
          </p15:clr>
        </p15:guide>
        <p15:guide id="7" pos="2184" userDrawn="1">
          <p15:clr>
            <a:srgbClr val="F26B43"/>
          </p15:clr>
        </p15:guide>
        <p15:guide id="8" pos="54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hyperlink" Target="https://unibgit-my.sharepoint.com/:w:/g/personal/a_trapletti7_studenti_unibg_it/EZIij7pCPaNIhpkhFEjpnFIBC4Esl01ri4swOIAoM6FFHQ?e=h4Ztni" TargetMode="External"/><Relationship Id="rId1" Type="http://schemas.openxmlformats.org/officeDocument/2006/relationships/slideLayout" Target="../slideLayouts/slideLayout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food.ec.europa.eu/safety/food-waste_en/" TargetMode="External"/><Relationship Id="rId2" Type="http://schemas.openxmlformats.org/officeDocument/2006/relationships/hyperlink" Target="https://www.cimasristorazione.com/spreco-alimentare-e-ora-di-combatterlo-il-food-sharing-ci-aiutera"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microsoft.com/office/2007/relationships/hdphoto" Target="../media/hdphoto1.wdp"/><Relationship Id="rId7" Type="http://schemas.openxmlformats.org/officeDocument/2006/relationships/image" Target="../media/image9.jpe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jpeg"/></Relationships>
</file>

<file path=ppt/slides/_rels/slide3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2.png"/><Relationship Id="rId7"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33.png"/><Relationship Id="rId4" Type="http://schemas.openxmlformats.org/officeDocument/2006/relationships/image" Target="../media/image23.svg"/><Relationship Id="rId9" Type="http://schemas.openxmlformats.org/officeDocument/2006/relationships/image" Target="../media/image32.png"/></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2.png"/><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32.png"/><Relationship Id="rId4" Type="http://schemas.openxmlformats.org/officeDocument/2006/relationships/image" Target="../media/image23.svg"/><Relationship Id="rId9" Type="http://schemas.openxmlformats.org/officeDocument/2006/relationships/image" Target="../media/image33.png"/></Relationships>
</file>

<file path=ppt/slides/_rels/slide3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2.pn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32.png"/></Relationships>
</file>

<file path=ppt/slides/_rels/slide3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34.png"/></Relationships>
</file>

<file path=ppt/slides/_rels/slide3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2.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openxmlformats.org/officeDocument/2006/relationships/image" Target="../media/image11.jpe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marvelapp.com/prototype/c7g03a3"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s://www.mixo.io/site/souschef-fzfja" TargetMode="External"/><Relationship Id="rId5" Type="http://schemas.openxmlformats.org/officeDocument/2006/relationships/image" Target="../media/image17.svg"/><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12.png"/><Relationship Id="rId7" Type="http://schemas.openxmlformats.org/officeDocument/2006/relationships/image" Target="../media/image8.jpeg"/><Relationship Id="rId2" Type="http://schemas.openxmlformats.org/officeDocument/2006/relationships/image" Target="../media/image9.jpe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3.svg"/><Relationship Id="rId9" Type="http://schemas.openxmlformats.org/officeDocument/2006/relationships/image" Target="../media/image11.jpeg"/></Relationships>
</file>

<file path=ppt/slides/_rels/slide50.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38.png"/><Relationship Id="rId4" Type="http://schemas.openxmlformats.org/officeDocument/2006/relationships/customXml" Target="../ink/ink1.xml"/><Relationship Id="rId9"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www.maximizemarketresearch.com/market-report/global-restaurant-management-software-market/23421/"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s://www.maximizemarketresearch.com/market-report/global-restaurant-management-software-market/23421/"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openxmlformats.org/officeDocument/2006/relationships/image" Target="../media/image11.jpe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svg"/></Relationships>
</file>

<file path=ppt/slides/_rels/slide60.xml.rels><?xml version="1.0" encoding="UTF-8" standalone="yes"?>
<Relationships xmlns="http://schemas.openxmlformats.org/package/2006/relationships"><Relationship Id="rId3" Type="http://schemas.openxmlformats.org/officeDocument/2006/relationships/hyperlink" Target="https://growjo.com/company/PreciTaste"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hyperlink" Target="https://precitaste.com/"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www-statista-com.unibg.idm.oclc.org/study/11721/restaurants-in-the-us-statista-dossier/"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microsoft.com/office/2007/relationships/hdphoto" Target="../media/hdphoto1.wdp"/><Relationship Id="rId7" Type="http://schemas.openxmlformats.org/officeDocument/2006/relationships/image" Target="../media/image13.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1.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49.svg"/></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51.svg"/></Relationships>
</file>

<file path=ppt/slides/_rels/slide84.xml.rels><?xml version="1.0" encoding="UTF-8" standalone="yes"?>
<Relationships xmlns="http://schemas.openxmlformats.org/package/2006/relationships"><Relationship Id="rId3" Type="http://schemas.openxmlformats.org/officeDocument/2006/relationships/hyperlink" Target="https://quifinanza.it/economia/video/quantita-cibo-sprecato-italia-2024/806622" TargetMode="External"/><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hyperlink" Target="https://thespoon.tech/phood-fights-food-waste-with-scales-computer-vision-and-ai/"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C3463A64-0BA7-88D5-395E-D9158CB1B3ED}"/>
              </a:ext>
            </a:extLst>
          </p:cNvPr>
          <p:cNvSpPr txBox="1"/>
          <p:nvPr/>
        </p:nvSpPr>
        <p:spPr>
          <a:xfrm>
            <a:off x="839788" y="3429000"/>
            <a:ext cx="7885112" cy="1938992"/>
          </a:xfrm>
          <a:prstGeom prst="rect">
            <a:avLst/>
          </a:prstGeom>
          <a:noFill/>
        </p:spPr>
        <p:txBody>
          <a:bodyPr wrap="square" rtlCol="0">
            <a:spAutoFit/>
          </a:bodyPr>
          <a:lstStyle/>
          <a:p>
            <a:r>
              <a:rPr lang="it-IT" sz="8000" err="1">
                <a:solidFill>
                  <a:schemeClr val="bg2"/>
                </a:solidFill>
                <a:latin typeface="+mj-lt"/>
              </a:rPr>
              <a:t>SousChef</a:t>
            </a:r>
            <a:endParaRPr lang="it-IT" sz="8000">
              <a:solidFill>
                <a:schemeClr val="bg2"/>
              </a:solidFill>
              <a:latin typeface="+mj-lt"/>
            </a:endParaRPr>
          </a:p>
          <a:p>
            <a:r>
              <a:rPr lang="it-IT" sz="3600">
                <a:solidFill>
                  <a:schemeClr val="bg1"/>
                </a:solidFill>
                <a:latin typeface="Aptos Light" panose="020F0502020204030204" pitchFamily="34" charset="0"/>
              </a:rPr>
              <a:t>Pitch Deck</a:t>
            </a:r>
          </a:p>
        </p:txBody>
      </p:sp>
      <p:pic>
        <p:nvPicPr>
          <p:cNvPr id="5" name="Elemento grafico 4">
            <a:extLst>
              <a:ext uri="{FF2B5EF4-FFF2-40B4-BE49-F238E27FC236}">
                <a16:creationId xmlns:a16="http://schemas.microsoft.com/office/drawing/2014/main" id="{2564B90E-6EF3-3876-1C9F-53B09596D8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9788" y="549275"/>
            <a:ext cx="6627942" cy="2622188"/>
          </a:xfrm>
          <a:prstGeom prst="rect">
            <a:avLst/>
          </a:prstGeom>
        </p:spPr>
      </p:pic>
      <p:grpSp>
        <p:nvGrpSpPr>
          <p:cNvPr id="7" name="Gruppo 6">
            <a:extLst>
              <a:ext uri="{FF2B5EF4-FFF2-40B4-BE49-F238E27FC236}">
                <a16:creationId xmlns:a16="http://schemas.microsoft.com/office/drawing/2014/main" id="{6E28E708-AFF4-F20F-13DC-797654DAF2BA}"/>
              </a:ext>
            </a:extLst>
          </p:cNvPr>
          <p:cNvGrpSpPr/>
          <p:nvPr/>
        </p:nvGrpSpPr>
        <p:grpSpPr>
          <a:xfrm>
            <a:off x="7467730" y="3429000"/>
            <a:ext cx="6252264" cy="1938992"/>
            <a:chOff x="7467730" y="3429000"/>
            <a:chExt cx="6252264" cy="1938992"/>
          </a:xfrm>
        </p:grpSpPr>
        <p:sp>
          <p:nvSpPr>
            <p:cNvPr id="3" name="Rettangolo con angoli arrotondati 2">
              <a:extLst>
                <a:ext uri="{FF2B5EF4-FFF2-40B4-BE49-F238E27FC236}">
                  <a16:creationId xmlns:a16="http://schemas.microsoft.com/office/drawing/2014/main" id="{7C45BB8F-AC40-5D7C-AF61-D296FC5986F6}"/>
                </a:ext>
              </a:extLst>
            </p:cNvPr>
            <p:cNvSpPr/>
            <p:nvPr/>
          </p:nvSpPr>
          <p:spPr>
            <a:xfrm>
              <a:off x="7467730" y="3429000"/>
              <a:ext cx="6252264" cy="1938992"/>
            </a:xfrm>
            <a:prstGeom prst="roundRect">
              <a:avLst/>
            </a:prstGeom>
            <a:solidFill>
              <a:srgbClr val="BFB8F3"/>
            </a:solidFill>
            <a:ln>
              <a:solidFill>
                <a:srgbClr val="BFB8F3"/>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DFDBF9"/>
                </a:solidFill>
              </a:endParaRPr>
            </a:p>
          </p:txBody>
        </p:sp>
        <p:sp>
          <p:nvSpPr>
            <p:cNvPr id="2" name="CasellaDiTesto 1">
              <a:extLst>
                <a:ext uri="{FF2B5EF4-FFF2-40B4-BE49-F238E27FC236}">
                  <a16:creationId xmlns:a16="http://schemas.microsoft.com/office/drawing/2014/main" id="{44B5489B-0DE9-5F25-2F1B-368FF1787C97}"/>
                </a:ext>
              </a:extLst>
            </p:cNvPr>
            <p:cNvSpPr txBox="1"/>
            <p:nvPr/>
          </p:nvSpPr>
          <p:spPr>
            <a:xfrm>
              <a:off x="7931972" y="3505944"/>
              <a:ext cx="2488169" cy="1862048"/>
            </a:xfrm>
            <a:prstGeom prst="rect">
              <a:avLst/>
            </a:prstGeom>
            <a:noFill/>
          </p:spPr>
          <p:txBody>
            <a:bodyPr wrap="square" rtlCol="0" anchor="t">
              <a:spAutoFit/>
            </a:bodyPr>
            <a:lstStyle/>
            <a:p>
              <a:r>
                <a:rPr lang="it-IT" sz="2300" b="1">
                  <a:solidFill>
                    <a:schemeClr val="bg1"/>
                  </a:solidFill>
                </a:rPr>
                <a:t>Albini</a:t>
              </a:r>
              <a:r>
                <a:rPr lang="it-IT" sz="2200" b="1">
                  <a:solidFill>
                    <a:schemeClr val="bg1"/>
                  </a:solidFill>
                  <a:latin typeface="Aptos Light" panose="020F0502020204030204" pitchFamily="34" charset="0"/>
                </a:rPr>
                <a:t> </a:t>
              </a:r>
              <a:r>
                <a:rPr lang="it-IT" sz="2200">
                  <a:solidFill>
                    <a:schemeClr val="bg1"/>
                  </a:solidFill>
                  <a:latin typeface="Aptos Light" panose="020F0502020204030204" pitchFamily="34" charset="0"/>
                </a:rPr>
                <a:t>Luca</a:t>
              </a:r>
            </a:p>
            <a:p>
              <a:r>
                <a:rPr lang="it-IT" sz="2300" b="1">
                  <a:solidFill>
                    <a:schemeClr val="bg1"/>
                  </a:solidFill>
                </a:rPr>
                <a:t>Baldini</a:t>
              </a:r>
              <a:r>
                <a:rPr lang="it-IT" sz="2200" b="1">
                  <a:solidFill>
                    <a:schemeClr val="bg1"/>
                  </a:solidFill>
                  <a:latin typeface="Aptos Light" panose="020F0502020204030204" pitchFamily="34" charset="0"/>
                </a:rPr>
                <a:t> </a:t>
              </a:r>
              <a:r>
                <a:rPr lang="it-IT" sz="2200">
                  <a:solidFill>
                    <a:schemeClr val="bg1"/>
                  </a:solidFill>
                  <a:latin typeface="Aptos Light" panose="020F0502020204030204" pitchFamily="34" charset="0"/>
                </a:rPr>
                <a:t>Daniele</a:t>
              </a:r>
            </a:p>
            <a:p>
              <a:r>
                <a:rPr lang="it-IT" sz="2300" b="1">
                  <a:solidFill>
                    <a:schemeClr val="bg1"/>
                  </a:solidFill>
                </a:rPr>
                <a:t>Cataneo</a:t>
              </a:r>
              <a:r>
                <a:rPr lang="it-IT" sz="2200" b="1">
                  <a:solidFill>
                    <a:schemeClr val="bg1"/>
                  </a:solidFill>
                  <a:latin typeface="Aptos Light" panose="020F0502020204030204" pitchFamily="34" charset="0"/>
                </a:rPr>
                <a:t> </a:t>
              </a:r>
              <a:r>
                <a:rPr lang="it-IT" sz="2200">
                  <a:solidFill>
                    <a:schemeClr val="bg1"/>
                  </a:solidFill>
                  <a:latin typeface="Aptos Light" panose="020F0502020204030204" pitchFamily="34" charset="0"/>
                </a:rPr>
                <a:t>Riccardo</a:t>
              </a:r>
            </a:p>
            <a:p>
              <a:r>
                <a:rPr lang="it-IT" sz="2300" b="1">
                  <a:solidFill>
                    <a:schemeClr val="bg1"/>
                  </a:solidFill>
                </a:rPr>
                <a:t>Epis</a:t>
              </a:r>
              <a:r>
                <a:rPr lang="it-IT" sz="2200" b="1">
                  <a:solidFill>
                    <a:schemeClr val="bg1"/>
                  </a:solidFill>
                  <a:latin typeface="Aptos Light" panose="020F0502020204030204" pitchFamily="34" charset="0"/>
                </a:rPr>
                <a:t> </a:t>
              </a:r>
              <a:r>
                <a:rPr lang="it-IT" sz="2200">
                  <a:solidFill>
                    <a:schemeClr val="bg1"/>
                  </a:solidFill>
                  <a:latin typeface="Aptos Light" panose="020F0502020204030204" pitchFamily="34" charset="0"/>
                </a:rPr>
                <a:t>Luca</a:t>
              </a:r>
            </a:p>
            <a:p>
              <a:r>
                <a:rPr lang="it-IT" sz="2300" b="1">
                  <a:solidFill>
                    <a:schemeClr val="bg1"/>
                  </a:solidFill>
                </a:rPr>
                <a:t>Trapletti</a:t>
              </a:r>
              <a:r>
                <a:rPr lang="it-IT" sz="2200" b="1">
                  <a:solidFill>
                    <a:schemeClr val="bg1"/>
                  </a:solidFill>
                  <a:latin typeface="Aptos Light" panose="020F0502020204030204" pitchFamily="34" charset="0"/>
                </a:rPr>
                <a:t> </a:t>
              </a:r>
              <a:r>
                <a:rPr lang="it-IT" sz="2200">
                  <a:solidFill>
                    <a:schemeClr val="bg1"/>
                  </a:solidFill>
                  <a:latin typeface="Aptos Light" panose="020F0502020204030204" pitchFamily="34" charset="0"/>
                </a:rPr>
                <a:t>Andrea</a:t>
              </a:r>
            </a:p>
          </p:txBody>
        </p:sp>
        <p:sp>
          <p:nvSpPr>
            <p:cNvPr id="6" name="CasellaDiTesto 5">
              <a:extLst>
                <a:ext uri="{FF2B5EF4-FFF2-40B4-BE49-F238E27FC236}">
                  <a16:creationId xmlns:a16="http://schemas.microsoft.com/office/drawing/2014/main" id="{0A7B9FD7-F318-AB75-095F-083A62BAA427}"/>
                </a:ext>
              </a:extLst>
            </p:cNvPr>
            <p:cNvSpPr txBox="1"/>
            <p:nvPr/>
          </p:nvSpPr>
          <p:spPr>
            <a:xfrm>
              <a:off x="10523973" y="3505944"/>
              <a:ext cx="1668027" cy="1862048"/>
            </a:xfrm>
            <a:prstGeom prst="rect">
              <a:avLst/>
            </a:prstGeom>
            <a:noFill/>
          </p:spPr>
          <p:txBody>
            <a:bodyPr wrap="square" lIns="91440" tIns="45720" rIns="91440" bIns="45720" rtlCol="0" anchor="t">
              <a:spAutoFit/>
            </a:bodyPr>
            <a:lstStyle/>
            <a:p>
              <a:r>
                <a:rPr lang="it-IT" sz="2300">
                  <a:solidFill>
                    <a:schemeClr val="bg1"/>
                  </a:solidFill>
                  <a:latin typeface="Aptos Light"/>
                </a:rPr>
                <a:t>1096133</a:t>
              </a:r>
              <a:endParaRPr lang="it-IT"/>
            </a:p>
            <a:p>
              <a:r>
                <a:rPr lang="it-IT" sz="2300">
                  <a:solidFill>
                    <a:schemeClr val="bg1"/>
                  </a:solidFill>
                  <a:latin typeface="Aptos Light"/>
                </a:rPr>
                <a:t>1089818</a:t>
              </a:r>
            </a:p>
            <a:p>
              <a:r>
                <a:rPr lang="it-IT" sz="2300">
                  <a:solidFill>
                    <a:schemeClr val="bg1"/>
                  </a:solidFill>
                  <a:latin typeface="Aptos Light"/>
                </a:rPr>
                <a:t>1065599</a:t>
              </a:r>
            </a:p>
            <a:p>
              <a:r>
                <a:rPr lang="en-US" sz="2300">
                  <a:solidFill>
                    <a:schemeClr val="bg1"/>
                  </a:solidFill>
                  <a:latin typeface="Aptos Light"/>
                </a:rPr>
                <a:t>1067898</a:t>
              </a:r>
              <a:endParaRPr lang="it-IT" sz="2300">
                <a:solidFill>
                  <a:schemeClr val="bg1"/>
                </a:solidFill>
                <a:latin typeface="Aptos Light"/>
              </a:endParaRPr>
            </a:p>
            <a:p>
              <a:r>
                <a:rPr lang="it-IT" sz="2300">
                  <a:solidFill>
                    <a:schemeClr val="bg1"/>
                  </a:solidFill>
                  <a:latin typeface="Aptos Light"/>
                </a:rPr>
                <a:t>1066781</a:t>
              </a:r>
            </a:p>
          </p:txBody>
        </p:sp>
      </p:grpSp>
    </p:spTree>
    <p:extLst>
      <p:ext uri="{BB962C8B-B14F-4D97-AF65-F5344CB8AC3E}">
        <p14:creationId xmlns:p14="http://schemas.microsoft.com/office/powerpoint/2010/main" val="3951614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Persona</a:t>
            </a:r>
          </a:p>
        </p:txBody>
      </p:sp>
      <p:grpSp>
        <p:nvGrpSpPr>
          <p:cNvPr id="15" name="Gruppo 14">
            <a:extLst>
              <a:ext uri="{FF2B5EF4-FFF2-40B4-BE49-F238E27FC236}">
                <a16:creationId xmlns:a16="http://schemas.microsoft.com/office/drawing/2014/main" id="{EB791247-49B9-85ED-5B5A-707CE5890E41}"/>
              </a:ext>
            </a:extLst>
          </p:cNvPr>
          <p:cNvGrpSpPr/>
          <p:nvPr/>
        </p:nvGrpSpPr>
        <p:grpSpPr>
          <a:xfrm>
            <a:off x="839788" y="1727966"/>
            <a:ext cx="14311704" cy="3402068"/>
            <a:chOff x="839788" y="1727966"/>
            <a:chExt cx="14311704" cy="3402068"/>
          </a:xfrm>
        </p:grpSpPr>
        <p:grpSp>
          <p:nvGrpSpPr>
            <p:cNvPr id="7" name="Gruppo 6">
              <a:extLst>
                <a:ext uri="{FF2B5EF4-FFF2-40B4-BE49-F238E27FC236}">
                  <a16:creationId xmlns:a16="http://schemas.microsoft.com/office/drawing/2014/main" id="{D29EA1A8-EFE4-EDDC-8244-336E573B5E13}"/>
                </a:ext>
              </a:extLst>
            </p:cNvPr>
            <p:cNvGrpSpPr/>
            <p:nvPr/>
          </p:nvGrpSpPr>
          <p:grpSpPr>
            <a:xfrm>
              <a:off x="4481253" y="1727966"/>
              <a:ext cx="10670239" cy="3402068"/>
              <a:chOff x="4481253" y="1265670"/>
              <a:chExt cx="10670239" cy="3402068"/>
            </a:xfrm>
          </p:grpSpPr>
          <p:sp>
            <p:nvSpPr>
              <p:cNvPr id="6" name="Rettangolo con angoli arrotondati 5">
                <a:extLst>
                  <a:ext uri="{FF2B5EF4-FFF2-40B4-BE49-F238E27FC236}">
                    <a16:creationId xmlns:a16="http://schemas.microsoft.com/office/drawing/2014/main" id="{C88EF8F5-AB5E-6BEE-210B-224454D2D50B}"/>
                  </a:ext>
                </a:extLst>
              </p:cNvPr>
              <p:cNvSpPr/>
              <p:nvPr/>
            </p:nvSpPr>
            <p:spPr>
              <a:xfrm>
                <a:off x="4481253" y="1265670"/>
                <a:ext cx="10670239" cy="329533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12" name="CasellaDiTesto 11">
                <a:extLst>
                  <a:ext uri="{FF2B5EF4-FFF2-40B4-BE49-F238E27FC236}">
                    <a16:creationId xmlns:a16="http://schemas.microsoft.com/office/drawing/2014/main" id="{22ABEBA5-E2F9-850C-AF97-C2626B5C4436}"/>
                  </a:ext>
                </a:extLst>
              </p:cNvPr>
              <p:cNvSpPr txBox="1"/>
              <p:nvPr/>
            </p:nvSpPr>
            <p:spPr>
              <a:xfrm>
                <a:off x="4802664" y="1528417"/>
                <a:ext cx="6740232" cy="3139321"/>
              </a:xfrm>
              <a:prstGeom prst="rect">
                <a:avLst/>
              </a:prstGeom>
              <a:noFill/>
            </p:spPr>
            <p:txBody>
              <a:bodyPr wrap="square">
                <a:spAutoFit/>
              </a:bodyPr>
              <a:lstStyle/>
              <a:p>
                <a:pPr algn="just"/>
                <a:r>
                  <a:rPr lang="en-US" b="1">
                    <a:solidFill>
                      <a:schemeClr val="bg1"/>
                    </a:solidFill>
                  </a:rPr>
                  <a:t>Gaetano Esposito </a:t>
                </a:r>
                <a:r>
                  <a:rPr lang="en-US">
                    <a:solidFill>
                      <a:schemeClr val="bg1"/>
                    </a:solidFill>
                  </a:rPr>
                  <a:t>is a 46-year-old pizza chef who lives in Naples with his wife Antonietta and their son </a:t>
                </a:r>
                <a:r>
                  <a:rPr lang="en-US" err="1">
                    <a:solidFill>
                      <a:schemeClr val="bg1"/>
                    </a:solidFill>
                  </a:rPr>
                  <a:t>Calogero</a:t>
                </a:r>
                <a:r>
                  <a:rPr lang="en-US">
                    <a:solidFill>
                      <a:schemeClr val="bg1"/>
                    </a:solidFill>
                  </a:rPr>
                  <a:t>. Since he was young, he has worked in the restaurant industry, learning the trade from the greatest Neapolitan chefs. Compared to the restaurant where he worked in previous years, Gaetano has noticed that, despite a similar number of covers and customer flow, his restaurant consumes more resources than necessary and has a higher amount of waste. </a:t>
                </a:r>
              </a:p>
              <a:p>
                <a:pPr algn="just"/>
                <a:r>
                  <a:rPr lang="en-US">
                    <a:solidFill>
                      <a:schemeClr val="bg1"/>
                    </a:solidFill>
                  </a:rPr>
                  <a:t>His goal is to maintain low prices for his dishes despite the recent increase in expenses.</a:t>
                </a:r>
                <a:endParaRPr lang="it-IT">
                  <a:solidFill>
                    <a:schemeClr val="bg1"/>
                  </a:solidFill>
                </a:endParaRPr>
              </a:p>
              <a:p>
                <a:pPr algn="just"/>
                <a:endParaRPr lang="it-IT">
                  <a:solidFill>
                    <a:schemeClr val="bg1"/>
                  </a:solidFill>
                </a:endParaRPr>
              </a:p>
            </p:txBody>
          </p:sp>
        </p:grpSp>
        <p:pic>
          <p:nvPicPr>
            <p:cNvPr id="8" name="Immagine 7">
              <a:extLst>
                <a:ext uri="{FF2B5EF4-FFF2-40B4-BE49-F238E27FC236}">
                  <a16:creationId xmlns:a16="http://schemas.microsoft.com/office/drawing/2014/main" id="{18A89F5D-3309-0D57-8E55-8893E497A3B6}"/>
                </a:ext>
              </a:extLst>
            </p:cNvPr>
            <p:cNvPicPr>
              <a:picLocks noChangeAspect="1"/>
            </p:cNvPicPr>
            <p:nvPr/>
          </p:nvPicPr>
          <p:blipFill>
            <a:blip r:embed="rId2"/>
            <a:stretch>
              <a:fillRect/>
            </a:stretch>
          </p:blipFill>
          <p:spPr>
            <a:xfrm>
              <a:off x="839788" y="1894855"/>
              <a:ext cx="3068290" cy="3068290"/>
            </a:xfrm>
            <a:prstGeom prst="rect">
              <a:avLst/>
            </a:prstGeom>
            <a:ln>
              <a:noFill/>
            </a:ln>
            <a:effectLst>
              <a:outerShdw blurRad="292100" dist="139700" dir="2700000" algn="tl" rotWithShape="0">
                <a:srgbClr val="333333">
                  <a:alpha val="65000"/>
                </a:srgbClr>
              </a:outerShdw>
            </a:effectLst>
          </p:spPr>
        </p:pic>
      </p:grpSp>
      <p:grpSp>
        <p:nvGrpSpPr>
          <p:cNvPr id="16" name="Gruppo 15">
            <a:extLst>
              <a:ext uri="{FF2B5EF4-FFF2-40B4-BE49-F238E27FC236}">
                <a16:creationId xmlns:a16="http://schemas.microsoft.com/office/drawing/2014/main" id="{698A8ABD-6687-6700-C9EF-D8BDA463727F}"/>
              </a:ext>
            </a:extLst>
          </p:cNvPr>
          <p:cNvGrpSpPr/>
          <p:nvPr/>
        </p:nvGrpSpPr>
        <p:grpSpPr>
          <a:xfrm>
            <a:off x="16172320" y="1769096"/>
            <a:ext cx="14310611" cy="3295332"/>
            <a:chOff x="840880" y="7209776"/>
            <a:chExt cx="14310611" cy="3295332"/>
          </a:xfrm>
        </p:grpSpPr>
        <p:pic>
          <p:nvPicPr>
            <p:cNvPr id="17" name="Immagine 16">
              <a:extLst>
                <a:ext uri="{FF2B5EF4-FFF2-40B4-BE49-F238E27FC236}">
                  <a16:creationId xmlns:a16="http://schemas.microsoft.com/office/drawing/2014/main" id="{1A5E3419-CCBB-3750-1C13-15B6F9253A33}"/>
                </a:ext>
              </a:extLst>
            </p:cNvPr>
            <p:cNvPicPr>
              <a:picLocks noChangeAspect="1"/>
            </p:cNvPicPr>
            <p:nvPr/>
          </p:nvPicPr>
          <p:blipFill>
            <a:blip r:embed="rId3"/>
            <a:stretch>
              <a:fillRect/>
            </a:stretch>
          </p:blipFill>
          <p:spPr>
            <a:xfrm>
              <a:off x="840880" y="7323842"/>
              <a:ext cx="3067198" cy="3067200"/>
            </a:xfrm>
            <a:prstGeom prst="rect">
              <a:avLst/>
            </a:prstGeom>
            <a:ln>
              <a:noFill/>
            </a:ln>
            <a:effectLst>
              <a:outerShdw blurRad="190500" algn="tl" rotWithShape="0">
                <a:srgbClr val="000000">
                  <a:alpha val="70000"/>
                </a:srgbClr>
              </a:outerShdw>
            </a:effectLst>
          </p:spPr>
        </p:pic>
        <p:grpSp>
          <p:nvGrpSpPr>
            <p:cNvPr id="18" name="Gruppo 17">
              <a:extLst>
                <a:ext uri="{FF2B5EF4-FFF2-40B4-BE49-F238E27FC236}">
                  <a16:creationId xmlns:a16="http://schemas.microsoft.com/office/drawing/2014/main" id="{616BE9B4-F9DD-5B88-6229-A70E2AAB2082}"/>
                </a:ext>
              </a:extLst>
            </p:cNvPr>
            <p:cNvGrpSpPr/>
            <p:nvPr/>
          </p:nvGrpSpPr>
          <p:grpSpPr>
            <a:xfrm>
              <a:off x="4481252" y="7209776"/>
              <a:ext cx="10670239" cy="3295332"/>
              <a:chOff x="4481253" y="1265670"/>
              <a:chExt cx="10670239" cy="3295332"/>
            </a:xfrm>
          </p:grpSpPr>
          <p:sp>
            <p:nvSpPr>
              <p:cNvPr id="19" name="Rettangolo con angoli arrotondati 18">
                <a:extLst>
                  <a:ext uri="{FF2B5EF4-FFF2-40B4-BE49-F238E27FC236}">
                    <a16:creationId xmlns:a16="http://schemas.microsoft.com/office/drawing/2014/main" id="{E87FC9B2-B623-2C63-E7EA-D457F67CB194}"/>
                  </a:ext>
                </a:extLst>
              </p:cNvPr>
              <p:cNvSpPr/>
              <p:nvPr/>
            </p:nvSpPr>
            <p:spPr>
              <a:xfrm>
                <a:off x="4481253" y="1265670"/>
                <a:ext cx="10670239" cy="329533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20" name="CasellaDiTesto 19">
                <a:extLst>
                  <a:ext uri="{FF2B5EF4-FFF2-40B4-BE49-F238E27FC236}">
                    <a16:creationId xmlns:a16="http://schemas.microsoft.com/office/drawing/2014/main" id="{8E6E1BD9-E57F-D5AB-C29D-509AA66E3607}"/>
                  </a:ext>
                </a:extLst>
              </p:cNvPr>
              <p:cNvSpPr txBox="1"/>
              <p:nvPr/>
            </p:nvSpPr>
            <p:spPr>
              <a:xfrm>
                <a:off x="4802664" y="1528417"/>
                <a:ext cx="6740232" cy="2862322"/>
              </a:xfrm>
              <a:prstGeom prst="rect">
                <a:avLst/>
              </a:prstGeom>
              <a:noFill/>
            </p:spPr>
            <p:txBody>
              <a:bodyPr wrap="square">
                <a:spAutoFit/>
              </a:bodyPr>
              <a:lstStyle/>
              <a:p>
                <a:pPr algn="just"/>
                <a:r>
                  <a:rPr lang="en-US" b="1">
                    <a:solidFill>
                      <a:schemeClr val="bg1"/>
                    </a:solidFill>
                  </a:rPr>
                  <a:t>Giulia Colombo </a:t>
                </a:r>
                <a:r>
                  <a:rPr lang="en-US">
                    <a:solidFill>
                      <a:schemeClr val="bg1"/>
                    </a:solidFill>
                  </a:rPr>
                  <a:t>is a young entrepreneur from Milan, she lives with her cat Romeo in the Lambrate area and has studied psychology. After a few years of apprenticeship, she realized that her true passion is in the restaurant industry, so she decided to open her own vegan </a:t>
                </a:r>
                <a:r>
                  <a:rPr lang="en-US" err="1">
                    <a:solidFill>
                      <a:schemeClr val="bg1"/>
                    </a:solidFill>
                  </a:rPr>
                  <a:t>bistrot</a:t>
                </a:r>
                <a:r>
                  <a:rPr lang="en-US">
                    <a:solidFill>
                      <a:schemeClr val="bg1"/>
                    </a:solidFill>
                  </a:rPr>
                  <a:t>. The high energy costs and rising rental prices in Milan are putting Giulia's business to the test. For this reason, and to reduce her carbon footprint, she would like to make her bistro more efficient. </a:t>
                </a:r>
              </a:p>
              <a:p>
                <a:pPr algn="just"/>
                <a:r>
                  <a:rPr lang="en-US">
                    <a:solidFill>
                      <a:schemeClr val="bg1"/>
                    </a:solidFill>
                  </a:rPr>
                  <a:t>Giulia's goal is to offer vegan cuisine with sustainable products at an affordable price.</a:t>
                </a:r>
                <a:endParaRPr lang="it-IT">
                  <a:solidFill>
                    <a:schemeClr val="bg1"/>
                  </a:solidFill>
                </a:endParaRPr>
              </a:p>
            </p:txBody>
          </p:sp>
        </p:grpSp>
      </p:grpSp>
    </p:spTree>
    <p:extLst>
      <p:ext uri="{BB962C8B-B14F-4D97-AF65-F5344CB8AC3E}">
        <p14:creationId xmlns:p14="http://schemas.microsoft.com/office/powerpoint/2010/main" val="13258052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Persona</a:t>
            </a:r>
          </a:p>
        </p:txBody>
      </p:sp>
      <p:grpSp>
        <p:nvGrpSpPr>
          <p:cNvPr id="21" name="Gruppo 20">
            <a:extLst>
              <a:ext uri="{FF2B5EF4-FFF2-40B4-BE49-F238E27FC236}">
                <a16:creationId xmlns:a16="http://schemas.microsoft.com/office/drawing/2014/main" id="{BB939EF1-2AD5-A598-75EC-30D92BE3C245}"/>
              </a:ext>
            </a:extLst>
          </p:cNvPr>
          <p:cNvGrpSpPr/>
          <p:nvPr/>
        </p:nvGrpSpPr>
        <p:grpSpPr>
          <a:xfrm>
            <a:off x="839788" y="1781334"/>
            <a:ext cx="14310611" cy="3295332"/>
            <a:chOff x="840880" y="7209776"/>
            <a:chExt cx="14310611" cy="3295332"/>
          </a:xfrm>
        </p:grpSpPr>
        <p:pic>
          <p:nvPicPr>
            <p:cNvPr id="22" name="Immagine 21">
              <a:extLst>
                <a:ext uri="{FF2B5EF4-FFF2-40B4-BE49-F238E27FC236}">
                  <a16:creationId xmlns:a16="http://schemas.microsoft.com/office/drawing/2014/main" id="{D3541F79-E481-6AD0-60CC-CC8AE7DDD4F6}"/>
                </a:ext>
              </a:extLst>
            </p:cNvPr>
            <p:cNvPicPr>
              <a:picLocks noChangeAspect="1"/>
            </p:cNvPicPr>
            <p:nvPr/>
          </p:nvPicPr>
          <p:blipFill>
            <a:blip r:embed="rId2"/>
            <a:stretch>
              <a:fillRect/>
            </a:stretch>
          </p:blipFill>
          <p:spPr>
            <a:xfrm>
              <a:off x="840880" y="7323842"/>
              <a:ext cx="3067198" cy="3067200"/>
            </a:xfrm>
            <a:prstGeom prst="rect">
              <a:avLst/>
            </a:prstGeom>
            <a:ln>
              <a:noFill/>
            </a:ln>
            <a:effectLst>
              <a:outerShdw blurRad="190500" algn="tl" rotWithShape="0">
                <a:srgbClr val="000000">
                  <a:alpha val="70000"/>
                </a:srgbClr>
              </a:outerShdw>
            </a:effectLst>
          </p:spPr>
        </p:pic>
        <p:grpSp>
          <p:nvGrpSpPr>
            <p:cNvPr id="23" name="Gruppo 22">
              <a:extLst>
                <a:ext uri="{FF2B5EF4-FFF2-40B4-BE49-F238E27FC236}">
                  <a16:creationId xmlns:a16="http://schemas.microsoft.com/office/drawing/2014/main" id="{2BE897E7-9F91-2E58-A57E-E8BECE0F0F5E}"/>
                </a:ext>
              </a:extLst>
            </p:cNvPr>
            <p:cNvGrpSpPr/>
            <p:nvPr/>
          </p:nvGrpSpPr>
          <p:grpSpPr>
            <a:xfrm>
              <a:off x="4481252" y="7209776"/>
              <a:ext cx="10670239" cy="3295332"/>
              <a:chOff x="4481253" y="1265670"/>
              <a:chExt cx="10670239" cy="3295332"/>
            </a:xfrm>
          </p:grpSpPr>
          <p:sp>
            <p:nvSpPr>
              <p:cNvPr id="24" name="Rettangolo con angoli arrotondati 23">
                <a:extLst>
                  <a:ext uri="{FF2B5EF4-FFF2-40B4-BE49-F238E27FC236}">
                    <a16:creationId xmlns:a16="http://schemas.microsoft.com/office/drawing/2014/main" id="{96B963DF-0E5A-110F-A974-B404BC114F66}"/>
                  </a:ext>
                </a:extLst>
              </p:cNvPr>
              <p:cNvSpPr/>
              <p:nvPr/>
            </p:nvSpPr>
            <p:spPr>
              <a:xfrm>
                <a:off x="4481253" y="1265670"/>
                <a:ext cx="10670239" cy="329533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25" name="CasellaDiTesto 24">
                <a:extLst>
                  <a:ext uri="{FF2B5EF4-FFF2-40B4-BE49-F238E27FC236}">
                    <a16:creationId xmlns:a16="http://schemas.microsoft.com/office/drawing/2014/main" id="{9BF04B45-8B2B-8CE4-EB81-1383378E0EAC}"/>
                  </a:ext>
                </a:extLst>
              </p:cNvPr>
              <p:cNvSpPr txBox="1"/>
              <p:nvPr/>
            </p:nvSpPr>
            <p:spPr>
              <a:xfrm>
                <a:off x="4802664" y="1528417"/>
                <a:ext cx="6740232" cy="2862322"/>
              </a:xfrm>
              <a:prstGeom prst="rect">
                <a:avLst/>
              </a:prstGeom>
              <a:noFill/>
            </p:spPr>
            <p:txBody>
              <a:bodyPr wrap="square">
                <a:spAutoFit/>
              </a:bodyPr>
              <a:lstStyle/>
              <a:p>
                <a:pPr algn="just"/>
                <a:r>
                  <a:rPr lang="en-US" b="1">
                    <a:solidFill>
                      <a:schemeClr val="bg1"/>
                    </a:solidFill>
                  </a:rPr>
                  <a:t>Giulia Colombo </a:t>
                </a:r>
                <a:r>
                  <a:rPr lang="en-US">
                    <a:solidFill>
                      <a:schemeClr val="bg1"/>
                    </a:solidFill>
                  </a:rPr>
                  <a:t>is a young entrepreneur from Milan, she lives with her cat Romeo in the Lambrate area and has studied psychology. After a few years of apprenticeship, she realized that her true passion is in the restaurant industry, so she decided to open her own vegan </a:t>
                </a:r>
                <a:r>
                  <a:rPr lang="en-US" err="1">
                    <a:solidFill>
                      <a:schemeClr val="bg1"/>
                    </a:solidFill>
                  </a:rPr>
                  <a:t>bistrot</a:t>
                </a:r>
                <a:r>
                  <a:rPr lang="en-US">
                    <a:solidFill>
                      <a:schemeClr val="bg1"/>
                    </a:solidFill>
                  </a:rPr>
                  <a:t>. The high energy costs and rising rental prices in Milan are putting Giulia's business to the test. For this reason, and to reduce her carbon footprint, she would like to make her bistro more efficient. </a:t>
                </a:r>
              </a:p>
              <a:p>
                <a:pPr algn="just"/>
                <a:r>
                  <a:rPr lang="en-US">
                    <a:solidFill>
                      <a:schemeClr val="bg1"/>
                    </a:solidFill>
                  </a:rPr>
                  <a:t>Giulia's goal is to offer vegan cuisine with sustainable products at an affordable price.</a:t>
                </a:r>
                <a:endParaRPr lang="it-IT">
                  <a:solidFill>
                    <a:schemeClr val="bg1"/>
                  </a:solidFill>
                </a:endParaRPr>
              </a:p>
            </p:txBody>
          </p:sp>
        </p:grpSp>
      </p:grpSp>
      <p:grpSp>
        <p:nvGrpSpPr>
          <p:cNvPr id="26" name="Gruppo 25">
            <a:extLst>
              <a:ext uri="{FF2B5EF4-FFF2-40B4-BE49-F238E27FC236}">
                <a16:creationId xmlns:a16="http://schemas.microsoft.com/office/drawing/2014/main" id="{4A3AE0C8-56E2-644F-7337-5FD212C77534}"/>
              </a:ext>
            </a:extLst>
          </p:cNvPr>
          <p:cNvGrpSpPr/>
          <p:nvPr/>
        </p:nvGrpSpPr>
        <p:grpSpPr>
          <a:xfrm>
            <a:off x="-15253652" y="1727966"/>
            <a:ext cx="14311704" cy="3402068"/>
            <a:chOff x="839788" y="1727966"/>
            <a:chExt cx="14311704" cy="3402068"/>
          </a:xfrm>
        </p:grpSpPr>
        <p:grpSp>
          <p:nvGrpSpPr>
            <p:cNvPr id="27" name="Gruppo 26">
              <a:extLst>
                <a:ext uri="{FF2B5EF4-FFF2-40B4-BE49-F238E27FC236}">
                  <a16:creationId xmlns:a16="http://schemas.microsoft.com/office/drawing/2014/main" id="{5254836A-CCB8-EA80-EBEC-891812AC938D}"/>
                </a:ext>
              </a:extLst>
            </p:cNvPr>
            <p:cNvGrpSpPr/>
            <p:nvPr/>
          </p:nvGrpSpPr>
          <p:grpSpPr>
            <a:xfrm>
              <a:off x="4481253" y="1727966"/>
              <a:ext cx="10670239" cy="3402068"/>
              <a:chOff x="4481253" y="1265670"/>
              <a:chExt cx="10670239" cy="3402068"/>
            </a:xfrm>
          </p:grpSpPr>
          <p:sp>
            <p:nvSpPr>
              <p:cNvPr id="29" name="Rettangolo con angoli arrotondati 28">
                <a:extLst>
                  <a:ext uri="{FF2B5EF4-FFF2-40B4-BE49-F238E27FC236}">
                    <a16:creationId xmlns:a16="http://schemas.microsoft.com/office/drawing/2014/main" id="{52335136-F969-4AE4-BEDD-C8B3849E2B59}"/>
                  </a:ext>
                </a:extLst>
              </p:cNvPr>
              <p:cNvSpPr/>
              <p:nvPr/>
            </p:nvSpPr>
            <p:spPr>
              <a:xfrm>
                <a:off x="4481253" y="1265670"/>
                <a:ext cx="10670239" cy="329533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30" name="CasellaDiTesto 29">
                <a:extLst>
                  <a:ext uri="{FF2B5EF4-FFF2-40B4-BE49-F238E27FC236}">
                    <a16:creationId xmlns:a16="http://schemas.microsoft.com/office/drawing/2014/main" id="{9768D6C8-ADFD-4BD5-34D1-641E0874A8AA}"/>
                  </a:ext>
                </a:extLst>
              </p:cNvPr>
              <p:cNvSpPr txBox="1"/>
              <p:nvPr/>
            </p:nvSpPr>
            <p:spPr>
              <a:xfrm>
                <a:off x="4802664" y="1528417"/>
                <a:ext cx="6740232" cy="3139321"/>
              </a:xfrm>
              <a:prstGeom prst="rect">
                <a:avLst/>
              </a:prstGeom>
              <a:noFill/>
            </p:spPr>
            <p:txBody>
              <a:bodyPr wrap="square">
                <a:spAutoFit/>
              </a:bodyPr>
              <a:lstStyle/>
              <a:p>
                <a:pPr algn="just"/>
                <a:r>
                  <a:rPr lang="en-US" b="1">
                    <a:solidFill>
                      <a:schemeClr val="bg1"/>
                    </a:solidFill>
                  </a:rPr>
                  <a:t>Gaetano Esposito</a:t>
                </a:r>
                <a:r>
                  <a:rPr lang="en-US">
                    <a:solidFill>
                      <a:schemeClr val="bg1"/>
                    </a:solidFill>
                  </a:rPr>
                  <a:t> is a 46-year-old pizza chef who lives in Naples with his wife Antonietta and their son </a:t>
                </a:r>
                <a:r>
                  <a:rPr lang="en-US" err="1">
                    <a:solidFill>
                      <a:schemeClr val="bg1"/>
                    </a:solidFill>
                  </a:rPr>
                  <a:t>Calogero</a:t>
                </a:r>
                <a:r>
                  <a:rPr lang="en-US">
                    <a:solidFill>
                      <a:schemeClr val="bg1"/>
                    </a:solidFill>
                  </a:rPr>
                  <a:t>. Since he was young, he has worked in the restaurant industry, learning the trade from the greatest Neapolitan chefs. Compared to the restaurant where he worked in previous years, Gaetano has noticed that, despite a similar number of covers and customer flow, his restaurant consumes more resources than necessary and has a higher amount of waste. </a:t>
                </a:r>
              </a:p>
              <a:p>
                <a:pPr algn="just"/>
                <a:r>
                  <a:rPr lang="en-US">
                    <a:solidFill>
                      <a:schemeClr val="bg1"/>
                    </a:solidFill>
                  </a:rPr>
                  <a:t>His goal is to maintain low prices for his dishes despite the recent increase in expenses.</a:t>
                </a:r>
                <a:endParaRPr lang="it-IT">
                  <a:solidFill>
                    <a:schemeClr val="bg1"/>
                  </a:solidFill>
                </a:endParaRPr>
              </a:p>
              <a:p>
                <a:pPr algn="just"/>
                <a:endParaRPr lang="it-IT">
                  <a:solidFill>
                    <a:schemeClr val="bg1"/>
                  </a:solidFill>
                </a:endParaRPr>
              </a:p>
            </p:txBody>
          </p:sp>
        </p:grpSp>
        <p:pic>
          <p:nvPicPr>
            <p:cNvPr id="28" name="Immagine 27">
              <a:extLst>
                <a:ext uri="{FF2B5EF4-FFF2-40B4-BE49-F238E27FC236}">
                  <a16:creationId xmlns:a16="http://schemas.microsoft.com/office/drawing/2014/main" id="{A8B6B26F-4097-95D9-C2D3-003220CD95A7}"/>
                </a:ext>
              </a:extLst>
            </p:cNvPr>
            <p:cNvPicPr>
              <a:picLocks noChangeAspect="1"/>
            </p:cNvPicPr>
            <p:nvPr/>
          </p:nvPicPr>
          <p:blipFill>
            <a:blip r:embed="rId3"/>
            <a:stretch>
              <a:fillRect/>
            </a:stretch>
          </p:blipFill>
          <p:spPr>
            <a:xfrm>
              <a:off x="839788" y="1894855"/>
              <a:ext cx="3068290" cy="306829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604379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Customer Development</a:t>
            </a:r>
          </a:p>
        </p:txBody>
      </p:sp>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396180"/>
            <a:ext cx="10670239" cy="1722171"/>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3" name="CasellaDiTesto 2">
            <a:extLst>
              <a:ext uri="{FF2B5EF4-FFF2-40B4-BE49-F238E27FC236}">
                <a16:creationId xmlns:a16="http://schemas.microsoft.com/office/drawing/2014/main" id="{420B1A23-5F6C-21BF-3E13-EB06F78632CA}"/>
              </a:ext>
            </a:extLst>
          </p:cNvPr>
          <p:cNvSpPr txBox="1"/>
          <p:nvPr/>
        </p:nvSpPr>
        <p:spPr>
          <a:xfrm>
            <a:off x="839787" y="1641023"/>
            <a:ext cx="7885113" cy="1477328"/>
          </a:xfrm>
          <a:prstGeom prst="rect">
            <a:avLst/>
          </a:prstGeom>
          <a:noFill/>
        </p:spPr>
        <p:txBody>
          <a:bodyPr wrap="square" lIns="91440" tIns="45720" rIns="91440" bIns="45720" rtlCol="0" anchor="t">
            <a:spAutoFit/>
          </a:bodyPr>
          <a:lstStyle/>
          <a:p>
            <a:pPr algn="just"/>
            <a:r>
              <a:rPr lang="en-GB">
                <a:solidFill>
                  <a:schemeClr val="bg1"/>
                </a:solidFill>
                <a:ea typeface="+mn-lt"/>
                <a:cs typeface="+mn-lt"/>
              </a:rPr>
              <a:t>After defining the "typical customer," we conducted interviews with chefs and restaurant owners who fall within the spectrum of potential clients defined through the user personas. The goal was to gain a deeper understanding of the challenges restaurateurs face, specifically in terms of efficiency and sustainability.</a:t>
            </a:r>
            <a:endParaRPr lang="it-IT">
              <a:solidFill>
                <a:schemeClr val="bg1"/>
              </a:solidFill>
            </a:endParaRPr>
          </a:p>
        </p:txBody>
      </p:sp>
      <p:grpSp>
        <p:nvGrpSpPr>
          <p:cNvPr id="12" name="Gruppo 11">
            <a:extLst>
              <a:ext uri="{FF2B5EF4-FFF2-40B4-BE49-F238E27FC236}">
                <a16:creationId xmlns:a16="http://schemas.microsoft.com/office/drawing/2014/main" id="{AD99C38C-9D42-879C-AA1D-C8EB234BA2CE}"/>
              </a:ext>
            </a:extLst>
          </p:cNvPr>
          <p:cNvGrpSpPr/>
          <p:nvPr/>
        </p:nvGrpSpPr>
        <p:grpSpPr>
          <a:xfrm>
            <a:off x="7051519" y="3825255"/>
            <a:ext cx="4300694" cy="1587640"/>
            <a:chOff x="1959429" y="4109776"/>
            <a:chExt cx="4300694" cy="1587640"/>
          </a:xfrm>
        </p:grpSpPr>
        <p:sp>
          <p:nvSpPr>
            <p:cNvPr id="10" name="Rettangolo con angoli arrotondati 9">
              <a:extLst>
                <a:ext uri="{FF2B5EF4-FFF2-40B4-BE49-F238E27FC236}">
                  <a16:creationId xmlns:a16="http://schemas.microsoft.com/office/drawing/2014/main" id="{465101C2-D94F-DA89-3025-30BB9FB1D4CA}"/>
                </a:ext>
              </a:extLst>
            </p:cNvPr>
            <p:cNvSpPr/>
            <p:nvPr/>
          </p:nvSpPr>
          <p:spPr>
            <a:xfrm>
              <a:off x="1959429" y="4109776"/>
              <a:ext cx="4300694" cy="158764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9" name="Gruppo 8">
              <a:extLst>
                <a:ext uri="{FF2B5EF4-FFF2-40B4-BE49-F238E27FC236}">
                  <a16:creationId xmlns:a16="http://schemas.microsoft.com/office/drawing/2014/main" id="{B3DB5B51-6B04-AFEF-73A5-F0F148B06E0A}"/>
                </a:ext>
              </a:extLst>
            </p:cNvPr>
            <p:cNvGrpSpPr/>
            <p:nvPr/>
          </p:nvGrpSpPr>
          <p:grpSpPr>
            <a:xfrm>
              <a:off x="2115846" y="4275575"/>
              <a:ext cx="1256043" cy="1256043"/>
              <a:chOff x="2115846" y="4294999"/>
              <a:chExt cx="1256043" cy="1256043"/>
            </a:xfrm>
          </p:grpSpPr>
          <p:sp>
            <p:nvSpPr>
              <p:cNvPr id="8" name="Rettangolo con angoli arrotondati 7">
                <a:hlinkClick r:id="rId2"/>
                <a:extLst>
                  <a:ext uri="{FF2B5EF4-FFF2-40B4-BE49-F238E27FC236}">
                    <a16:creationId xmlns:a16="http://schemas.microsoft.com/office/drawing/2014/main" id="{46326F25-D3BB-5F68-76C9-F90DE744B34B}"/>
                  </a:ext>
                </a:extLst>
              </p:cNvPr>
              <p:cNvSpPr/>
              <p:nvPr/>
            </p:nvSpPr>
            <p:spPr>
              <a:xfrm>
                <a:off x="2115846" y="4294999"/>
                <a:ext cx="1256043" cy="1256043"/>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Elemento grafico 6" descr="Collegamento con riempimento a tinta unita">
                <a:hlinkClick r:id="rId2"/>
                <a:extLst>
                  <a:ext uri="{FF2B5EF4-FFF2-40B4-BE49-F238E27FC236}">
                    <a16:creationId xmlns:a16="http://schemas.microsoft.com/office/drawing/2014/main" id="{86131CCA-F21E-4AC2-EACC-A287F12222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2410" y="4481563"/>
                <a:ext cx="882917" cy="882917"/>
              </a:xfrm>
              <a:prstGeom prst="rect">
                <a:avLst/>
              </a:prstGeom>
            </p:spPr>
          </p:pic>
        </p:grpSp>
        <p:sp>
          <p:nvSpPr>
            <p:cNvPr id="11" name="CasellaDiTesto 10">
              <a:extLst>
                <a:ext uri="{FF2B5EF4-FFF2-40B4-BE49-F238E27FC236}">
                  <a16:creationId xmlns:a16="http://schemas.microsoft.com/office/drawing/2014/main" id="{F29ECACF-2512-7456-6AEC-59E5688A5903}"/>
                </a:ext>
              </a:extLst>
            </p:cNvPr>
            <p:cNvSpPr txBox="1"/>
            <p:nvPr/>
          </p:nvSpPr>
          <p:spPr>
            <a:xfrm>
              <a:off x="3558453" y="4361551"/>
              <a:ext cx="2448448" cy="1200329"/>
            </a:xfrm>
            <a:prstGeom prst="rect">
              <a:avLst/>
            </a:prstGeom>
            <a:noFill/>
          </p:spPr>
          <p:txBody>
            <a:bodyPr wrap="square" rtlCol="0">
              <a:spAutoFit/>
            </a:bodyPr>
            <a:lstStyle/>
            <a:p>
              <a:r>
                <a:rPr lang="it-IT" sz="3600">
                  <a:solidFill>
                    <a:schemeClr val="accent1"/>
                  </a:solidFill>
                  <a:latin typeface="+mj-lt"/>
                </a:rPr>
                <a:t>Interviews</a:t>
              </a:r>
            </a:p>
            <a:p>
              <a:r>
                <a:rPr lang="it-IT" sz="3600">
                  <a:solidFill>
                    <a:schemeClr val="accent1"/>
                  </a:solidFill>
                  <a:latin typeface="+mj-lt"/>
                </a:rPr>
                <a:t>Link</a:t>
              </a:r>
            </a:p>
          </p:txBody>
        </p:sp>
      </p:grpSp>
      <p:pic>
        <p:nvPicPr>
          <p:cNvPr id="14" name="Elemento grafico 13" descr="Capo (maschile) con riempimento a tinta unita">
            <a:extLst>
              <a:ext uri="{FF2B5EF4-FFF2-40B4-BE49-F238E27FC236}">
                <a16:creationId xmlns:a16="http://schemas.microsoft.com/office/drawing/2014/main" id="{2A58A5BF-2DE5-E1CA-800B-3A080B6554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7042" y="3524460"/>
            <a:ext cx="914400" cy="914400"/>
          </a:xfrm>
          <a:prstGeom prst="rect">
            <a:avLst/>
          </a:prstGeom>
        </p:spPr>
      </p:pic>
      <p:sp>
        <p:nvSpPr>
          <p:cNvPr id="15" name="CasellaDiTesto 14">
            <a:extLst>
              <a:ext uri="{FF2B5EF4-FFF2-40B4-BE49-F238E27FC236}">
                <a16:creationId xmlns:a16="http://schemas.microsoft.com/office/drawing/2014/main" id="{700FFB3F-6ED2-B890-2A56-1EDB97D3D4E2}"/>
              </a:ext>
            </a:extLst>
          </p:cNvPr>
          <p:cNvSpPr txBox="1"/>
          <p:nvPr/>
        </p:nvSpPr>
        <p:spPr>
          <a:xfrm>
            <a:off x="2187859" y="3669419"/>
            <a:ext cx="3406392" cy="769441"/>
          </a:xfrm>
          <a:prstGeom prst="rect">
            <a:avLst/>
          </a:prstGeom>
          <a:noFill/>
        </p:spPr>
        <p:txBody>
          <a:bodyPr wrap="square" rtlCol="0">
            <a:spAutoFit/>
          </a:bodyPr>
          <a:lstStyle/>
          <a:p>
            <a:r>
              <a:rPr lang="it-IT" sz="4400">
                <a:solidFill>
                  <a:schemeClr val="accent1"/>
                </a:solidFill>
                <a:latin typeface="+mj-lt"/>
              </a:rPr>
              <a:t>CHEF </a:t>
            </a:r>
            <a:r>
              <a:rPr lang="it-IT" sz="4400">
                <a:solidFill>
                  <a:schemeClr val="accent1">
                    <a:lumMod val="40000"/>
                    <a:lumOff val="60000"/>
                  </a:schemeClr>
                </a:solidFill>
                <a:latin typeface="+mj-lt"/>
              </a:rPr>
              <a:t>x4</a:t>
            </a:r>
          </a:p>
        </p:txBody>
      </p:sp>
      <p:pic>
        <p:nvPicPr>
          <p:cNvPr id="16" name="Elemento grafico 15" descr="Impiegato con riempimento a tinta unita">
            <a:extLst>
              <a:ext uri="{FF2B5EF4-FFF2-40B4-BE49-F238E27FC236}">
                <a16:creationId xmlns:a16="http://schemas.microsoft.com/office/drawing/2014/main" id="{85F663E1-AB82-28AC-D06D-EDB31E024A1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117042" y="4677195"/>
            <a:ext cx="914400" cy="914400"/>
          </a:xfrm>
          <a:prstGeom prst="rect">
            <a:avLst/>
          </a:prstGeom>
        </p:spPr>
      </p:pic>
      <p:sp>
        <p:nvSpPr>
          <p:cNvPr id="18" name="CasellaDiTesto 17">
            <a:extLst>
              <a:ext uri="{FF2B5EF4-FFF2-40B4-BE49-F238E27FC236}">
                <a16:creationId xmlns:a16="http://schemas.microsoft.com/office/drawing/2014/main" id="{9D6873D3-C43C-39EE-748C-667DDBE46F65}"/>
              </a:ext>
            </a:extLst>
          </p:cNvPr>
          <p:cNvSpPr txBox="1"/>
          <p:nvPr/>
        </p:nvSpPr>
        <p:spPr>
          <a:xfrm>
            <a:off x="2187859" y="4749674"/>
            <a:ext cx="3908141" cy="769441"/>
          </a:xfrm>
          <a:prstGeom prst="rect">
            <a:avLst/>
          </a:prstGeom>
          <a:noFill/>
        </p:spPr>
        <p:txBody>
          <a:bodyPr wrap="square" rtlCol="0">
            <a:spAutoFit/>
          </a:bodyPr>
          <a:lstStyle/>
          <a:p>
            <a:r>
              <a:rPr lang="it-IT" sz="4400">
                <a:solidFill>
                  <a:schemeClr val="accent1"/>
                </a:solidFill>
                <a:latin typeface="+mj-lt"/>
              </a:rPr>
              <a:t>OWNER </a:t>
            </a:r>
            <a:r>
              <a:rPr lang="it-IT" sz="4400">
                <a:solidFill>
                  <a:schemeClr val="accent1">
                    <a:lumMod val="40000"/>
                    <a:lumOff val="60000"/>
                  </a:schemeClr>
                </a:solidFill>
                <a:latin typeface="+mj-lt"/>
              </a:rPr>
              <a:t>x1</a:t>
            </a:r>
          </a:p>
        </p:txBody>
      </p:sp>
    </p:spTree>
    <p:extLst>
      <p:ext uri="{BB962C8B-B14F-4D97-AF65-F5344CB8AC3E}">
        <p14:creationId xmlns:p14="http://schemas.microsoft.com/office/powerpoint/2010/main" val="3857103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Customer Development</a:t>
            </a:r>
          </a:p>
        </p:txBody>
      </p:sp>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491916"/>
            <a:ext cx="10670239" cy="8694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4" name="CasellaDiTesto 3">
            <a:extLst>
              <a:ext uri="{FF2B5EF4-FFF2-40B4-BE49-F238E27FC236}">
                <a16:creationId xmlns:a16="http://schemas.microsoft.com/office/drawing/2014/main" id="{5009CF01-C802-3901-2027-90BEB794EF07}"/>
              </a:ext>
            </a:extLst>
          </p:cNvPr>
          <p:cNvSpPr txBox="1"/>
          <p:nvPr/>
        </p:nvSpPr>
        <p:spPr>
          <a:xfrm>
            <a:off x="839788" y="1564700"/>
            <a:ext cx="7885113" cy="646331"/>
          </a:xfrm>
          <a:prstGeom prst="rect">
            <a:avLst/>
          </a:prstGeom>
          <a:noFill/>
        </p:spPr>
        <p:txBody>
          <a:bodyPr wrap="square" lIns="91440" tIns="45720" rIns="91440" bIns="45720" rtlCol="0" anchor="t">
            <a:spAutoFit/>
          </a:bodyPr>
          <a:lstStyle/>
          <a:p>
            <a:pPr algn="just"/>
            <a:r>
              <a:rPr lang="it-IT">
                <a:solidFill>
                  <a:schemeClr val="bg1"/>
                </a:solidFill>
                <a:cs typeface="Arial"/>
              </a:rPr>
              <a:t>The insights </a:t>
            </a:r>
            <a:r>
              <a:rPr lang="it-IT" err="1">
                <a:solidFill>
                  <a:schemeClr val="bg1"/>
                </a:solidFill>
                <a:cs typeface="Arial"/>
              </a:rPr>
              <a:t>gathered</a:t>
            </a:r>
            <a:r>
              <a:rPr lang="it-IT">
                <a:solidFill>
                  <a:schemeClr val="bg1"/>
                </a:solidFill>
                <a:cs typeface="Arial"/>
              </a:rPr>
              <a:t> by the interviews </a:t>
            </a:r>
            <a:r>
              <a:rPr lang="it-IT" err="1">
                <a:solidFill>
                  <a:schemeClr val="bg1"/>
                </a:solidFill>
                <a:cs typeface="Arial"/>
              </a:rPr>
              <a:t>allowed</a:t>
            </a:r>
            <a:r>
              <a:rPr lang="it-IT">
                <a:solidFill>
                  <a:schemeClr val="bg1"/>
                </a:solidFill>
                <a:cs typeface="Arial"/>
              </a:rPr>
              <a:t> </a:t>
            </a:r>
            <a:r>
              <a:rPr lang="it-IT" err="1">
                <a:solidFill>
                  <a:schemeClr val="bg1"/>
                </a:solidFill>
                <a:cs typeface="Arial"/>
              </a:rPr>
              <a:t>us</a:t>
            </a:r>
            <a:r>
              <a:rPr lang="it-IT">
                <a:solidFill>
                  <a:schemeClr val="bg1"/>
                </a:solidFill>
                <a:cs typeface="Arial"/>
              </a:rPr>
              <a:t> to </a:t>
            </a:r>
            <a:r>
              <a:rPr lang="it-IT" err="1">
                <a:solidFill>
                  <a:schemeClr val="bg1"/>
                </a:solidFill>
                <a:cs typeface="Arial"/>
              </a:rPr>
              <a:t>develop</a:t>
            </a:r>
            <a:r>
              <a:rPr lang="it-IT">
                <a:solidFill>
                  <a:schemeClr val="bg1"/>
                </a:solidFill>
                <a:cs typeface="Arial"/>
              </a:rPr>
              <a:t> the following key points:</a:t>
            </a:r>
          </a:p>
        </p:txBody>
      </p:sp>
      <p:grpSp>
        <p:nvGrpSpPr>
          <p:cNvPr id="17" name="Gruppo 16">
            <a:extLst>
              <a:ext uri="{FF2B5EF4-FFF2-40B4-BE49-F238E27FC236}">
                <a16:creationId xmlns:a16="http://schemas.microsoft.com/office/drawing/2014/main" id="{5FD854EF-DDB9-BE23-DE81-05C9CBFA4502}"/>
              </a:ext>
            </a:extLst>
          </p:cNvPr>
          <p:cNvGrpSpPr/>
          <p:nvPr/>
        </p:nvGrpSpPr>
        <p:grpSpPr>
          <a:xfrm>
            <a:off x="839786" y="2682055"/>
            <a:ext cx="7905044" cy="723481"/>
            <a:chOff x="839789" y="4252086"/>
            <a:chExt cx="6646233" cy="723481"/>
          </a:xfrm>
        </p:grpSpPr>
        <p:sp>
          <p:nvSpPr>
            <p:cNvPr id="8" name="Rettangolo con angoli arrotondati 7">
              <a:extLst>
                <a:ext uri="{FF2B5EF4-FFF2-40B4-BE49-F238E27FC236}">
                  <a16:creationId xmlns:a16="http://schemas.microsoft.com/office/drawing/2014/main" id="{D4C04EE5-38F9-FCA4-2DC5-EC2601528A97}"/>
                </a:ext>
              </a:extLst>
            </p:cNvPr>
            <p:cNvSpPr/>
            <p:nvPr/>
          </p:nvSpPr>
          <p:spPr>
            <a:xfrm>
              <a:off x="839789" y="4252086"/>
              <a:ext cx="6646233" cy="723481"/>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con angoli arrotondati 9">
              <a:extLst>
                <a:ext uri="{FF2B5EF4-FFF2-40B4-BE49-F238E27FC236}">
                  <a16:creationId xmlns:a16="http://schemas.microsoft.com/office/drawing/2014/main" id="{F3005E3B-4F79-D238-DBC3-ACCA6DC28801}"/>
                </a:ext>
              </a:extLst>
            </p:cNvPr>
            <p:cNvSpPr/>
            <p:nvPr/>
          </p:nvSpPr>
          <p:spPr>
            <a:xfrm>
              <a:off x="974691" y="4387739"/>
              <a:ext cx="452175"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a:t>1</a:t>
              </a:r>
            </a:p>
          </p:txBody>
        </p:sp>
        <p:sp>
          <p:nvSpPr>
            <p:cNvPr id="14" name="CasellaDiTesto 13">
              <a:extLst>
                <a:ext uri="{FF2B5EF4-FFF2-40B4-BE49-F238E27FC236}">
                  <a16:creationId xmlns:a16="http://schemas.microsoft.com/office/drawing/2014/main" id="{30AC1F67-FD18-5881-B640-DE4F681644E8}"/>
                </a:ext>
              </a:extLst>
            </p:cNvPr>
            <p:cNvSpPr txBox="1"/>
            <p:nvPr/>
          </p:nvSpPr>
          <p:spPr>
            <a:xfrm>
              <a:off x="1773835" y="4429160"/>
              <a:ext cx="5494865" cy="369332"/>
            </a:xfrm>
            <a:prstGeom prst="rect">
              <a:avLst/>
            </a:prstGeom>
            <a:noFill/>
          </p:spPr>
          <p:txBody>
            <a:bodyPr wrap="square" lIns="91440" tIns="45720" rIns="91440" bIns="45720" rtlCol="0" anchor="t">
              <a:spAutoFit/>
            </a:bodyPr>
            <a:lstStyle/>
            <a:p>
              <a:r>
                <a:rPr lang="en-US">
                  <a:solidFill>
                    <a:schemeClr val="bg1"/>
                  </a:solidFill>
                </a:rPr>
                <a:t>Suppliers not interested into sustainability issues</a:t>
              </a:r>
            </a:p>
          </p:txBody>
        </p:sp>
      </p:grpSp>
      <p:grpSp>
        <p:nvGrpSpPr>
          <p:cNvPr id="21" name="Gruppo 20">
            <a:extLst>
              <a:ext uri="{FF2B5EF4-FFF2-40B4-BE49-F238E27FC236}">
                <a16:creationId xmlns:a16="http://schemas.microsoft.com/office/drawing/2014/main" id="{1B76892F-B44C-B7D6-8988-2C7DE641668D}"/>
              </a:ext>
            </a:extLst>
          </p:cNvPr>
          <p:cNvGrpSpPr/>
          <p:nvPr/>
        </p:nvGrpSpPr>
        <p:grpSpPr>
          <a:xfrm>
            <a:off x="839786" y="3533421"/>
            <a:ext cx="7905044" cy="723481"/>
            <a:chOff x="839789" y="4252086"/>
            <a:chExt cx="6646233" cy="723481"/>
          </a:xfrm>
        </p:grpSpPr>
        <p:sp>
          <p:nvSpPr>
            <p:cNvPr id="22" name="Rettangolo con angoli arrotondati 21">
              <a:extLst>
                <a:ext uri="{FF2B5EF4-FFF2-40B4-BE49-F238E27FC236}">
                  <a16:creationId xmlns:a16="http://schemas.microsoft.com/office/drawing/2014/main" id="{400E1B12-8981-75EE-026E-FD0D1155BE35}"/>
                </a:ext>
              </a:extLst>
            </p:cNvPr>
            <p:cNvSpPr/>
            <p:nvPr/>
          </p:nvSpPr>
          <p:spPr>
            <a:xfrm>
              <a:off x="839789" y="4252086"/>
              <a:ext cx="6646233" cy="723481"/>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con angoli arrotondati 22">
              <a:extLst>
                <a:ext uri="{FF2B5EF4-FFF2-40B4-BE49-F238E27FC236}">
                  <a16:creationId xmlns:a16="http://schemas.microsoft.com/office/drawing/2014/main" id="{EF74D73C-2245-7C9B-D23D-C3CB4F9681E3}"/>
                </a:ext>
              </a:extLst>
            </p:cNvPr>
            <p:cNvSpPr/>
            <p:nvPr/>
          </p:nvSpPr>
          <p:spPr>
            <a:xfrm>
              <a:off x="974691" y="4387739"/>
              <a:ext cx="452175"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a:t>2</a:t>
              </a:r>
            </a:p>
          </p:txBody>
        </p:sp>
        <p:sp>
          <p:nvSpPr>
            <p:cNvPr id="24" name="CasellaDiTesto 23">
              <a:extLst>
                <a:ext uri="{FF2B5EF4-FFF2-40B4-BE49-F238E27FC236}">
                  <a16:creationId xmlns:a16="http://schemas.microsoft.com/office/drawing/2014/main" id="{34D01758-09FA-8E13-01C1-FC1DFA93F8A0}"/>
                </a:ext>
              </a:extLst>
            </p:cNvPr>
            <p:cNvSpPr txBox="1"/>
            <p:nvPr/>
          </p:nvSpPr>
          <p:spPr>
            <a:xfrm>
              <a:off x="1773835" y="4413230"/>
              <a:ext cx="5494865" cy="369332"/>
            </a:xfrm>
            <a:prstGeom prst="rect">
              <a:avLst/>
            </a:prstGeom>
            <a:noFill/>
          </p:spPr>
          <p:txBody>
            <a:bodyPr wrap="square" rtlCol="0" anchor="t">
              <a:spAutoFit/>
            </a:bodyPr>
            <a:lstStyle/>
            <a:p>
              <a:r>
                <a:rPr lang="en-US">
                  <a:solidFill>
                    <a:schemeClr val="bg1"/>
                  </a:solidFill>
                </a:rPr>
                <a:t>Employee training</a:t>
              </a:r>
            </a:p>
          </p:txBody>
        </p:sp>
      </p:grpSp>
      <p:grpSp>
        <p:nvGrpSpPr>
          <p:cNvPr id="25" name="Gruppo 24">
            <a:extLst>
              <a:ext uri="{FF2B5EF4-FFF2-40B4-BE49-F238E27FC236}">
                <a16:creationId xmlns:a16="http://schemas.microsoft.com/office/drawing/2014/main" id="{0CD571C9-ED82-4A5C-F5E2-93445E738C68}"/>
              </a:ext>
            </a:extLst>
          </p:cNvPr>
          <p:cNvGrpSpPr/>
          <p:nvPr/>
        </p:nvGrpSpPr>
        <p:grpSpPr>
          <a:xfrm>
            <a:off x="839786" y="5236154"/>
            <a:ext cx="7905044" cy="723481"/>
            <a:chOff x="839789" y="4252086"/>
            <a:chExt cx="6646233" cy="723481"/>
          </a:xfrm>
        </p:grpSpPr>
        <p:sp>
          <p:nvSpPr>
            <p:cNvPr id="26" name="Rettangolo con angoli arrotondati 25">
              <a:extLst>
                <a:ext uri="{FF2B5EF4-FFF2-40B4-BE49-F238E27FC236}">
                  <a16:creationId xmlns:a16="http://schemas.microsoft.com/office/drawing/2014/main" id="{C6C5D11B-FD6D-01A4-CF95-FD3203664268}"/>
                </a:ext>
              </a:extLst>
            </p:cNvPr>
            <p:cNvSpPr/>
            <p:nvPr/>
          </p:nvSpPr>
          <p:spPr>
            <a:xfrm>
              <a:off x="839789" y="4252086"/>
              <a:ext cx="6646233" cy="723481"/>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Rettangolo con angoli arrotondati 26">
              <a:extLst>
                <a:ext uri="{FF2B5EF4-FFF2-40B4-BE49-F238E27FC236}">
                  <a16:creationId xmlns:a16="http://schemas.microsoft.com/office/drawing/2014/main" id="{CC66E53C-27E9-166D-3293-27F17C166AA9}"/>
                </a:ext>
              </a:extLst>
            </p:cNvPr>
            <p:cNvSpPr/>
            <p:nvPr/>
          </p:nvSpPr>
          <p:spPr>
            <a:xfrm>
              <a:off x="974691" y="4387739"/>
              <a:ext cx="452175"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a:t>4</a:t>
              </a:r>
            </a:p>
          </p:txBody>
        </p:sp>
        <p:sp>
          <p:nvSpPr>
            <p:cNvPr id="28" name="CasellaDiTesto 27">
              <a:extLst>
                <a:ext uri="{FF2B5EF4-FFF2-40B4-BE49-F238E27FC236}">
                  <a16:creationId xmlns:a16="http://schemas.microsoft.com/office/drawing/2014/main" id="{D1842B34-BD7D-6F93-B9AB-A85F51F9A353}"/>
                </a:ext>
              </a:extLst>
            </p:cNvPr>
            <p:cNvSpPr txBox="1"/>
            <p:nvPr/>
          </p:nvSpPr>
          <p:spPr>
            <a:xfrm>
              <a:off x="1773835" y="4405212"/>
              <a:ext cx="5494865" cy="369332"/>
            </a:xfrm>
            <a:prstGeom prst="rect">
              <a:avLst/>
            </a:prstGeom>
            <a:noFill/>
          </p:spPr>
          <p:txBody>
            <a:bodyPr wrap="square" rtlCol="0" anchor="t">
              <a:spAutoFit/>
            </a:bodyPr>
            <a:lstStyle/>
            <a:p>
              <a:r>
                <a:rPr lang="en-US">
                  <a:solidFill>
                    <a:schemeClr val="bg1"/>
                  </a:solidFill>
                </a:rPr>
                <a:t>Avoiding food waste</a:t>
              </a:r>
            </a:p>
          </p:txBody>
        </p:sp>
      </p:grpSp>
      <p:grpSp>
        <p:nvGrpSpPr>
          <p:cNvPr id="32" name="Gruppo 31">
            <a:extLst>
              <a:ext uri="{FF2B5EF4-FFF2-40B4-BE49-F238E27FC236}">
                <a16:creationId xmlns:a16="http://schemas.microsoft.com/office/drawing/2014/main" id="{66DDD216-FCD5-5FCC-1824-CC0F6AED8946}"/>
              </a:ext>
            </a:extLst>
          </p:cNvPr>
          <p:cNvGrpSpPr/>
          <p:nvPr/>
        </p:nvGrpSpPr>
        <p:grpSpPr>
          <a:xfrm>
            <a:off x="839785" y="4384787"/>
            <a:ext cx="7905044" cy="723481"/>
            <a:chOff x="839789" y="4252086"/>
            <a:chExt cx="6646233" cy="723481"/>
          </a:xfrm>
        </p:grpSpPr>
        <p:sp>
          <p:nvSpPr>
            <p:cNvPr id="33" name="Rettangolo con angoli arrotondati 32">
              <a:extLst>
                <a:ext uri="{FF2B5EF4-FFF2-40B4-BE49-F238E27FC236}">
                  <a16:creationId xmlns:a16="http://schemas.microsoft.com/office/drawing/2014/main" id="{C686587E-A348-7D1D-7268-845F7D9874F0}"/>
                </a:ext>
              </a:extLst>
            </p:cNvPr>
            <p:cNvSpPr/>
            <p:nvPr/>
          </p:nvSpPr>
          <p:spPr>
            <a:xfrm>
              <a:off x="839789" y="4252086"/>
              <a:ext cx="6646233" cy="723481"/>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Rettangolo con angoli arrotondati 33">
              <a:extLst>
                <a:ext uri="{FF2B5EF4-FFF2-40B4-BE49-F238E27FC236}">
                  <a16:creationId xmlns:a16="http://schemas.microsoft.com/office/drawing/2014/main" id="{97084D6F-717B-32A7-32AA-C126B36279CD}"/>
                </a:ext>
              </a:extLst>
            </p:cNvPr>
            <p:cNvSpPr/>
            <p:nvPr/>
          </p:nvSpPr>
          <p:spPr>
            <a:xfrm>
              <a:off x="974691" y="4387739"/>
              <a:ext cx="452175"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a:t>3</a:t>
              </a:r>
            </a:p>
          </p:txBody>
        </p:sp>
        <p:sp>
          <p:nvSpPr>
            <p:cNvPr id="35" name="CasellaDiTesto 34">
              <a:extLst>
                <a:ext uri="{FF2B5EF4-FFF2-40B4-BE49-F238E27FC236}">
                  <a16:creationId xmlns:a16="http://schemas.microsoft.com/office/drawing/2014/main" id="{9C3A53D3-20CA-CCBC-7DEF-2A3160D9BC9A}"/>
                </a:ext>
              </a:extLst>
            </p:cNvPr>
            <p:cNvSpPr txBox="1"/>
            <p:nvPr/>
          </p:nvSpPr>
          <p:spPr>
            <a:xfrm>
              <a:off x="1773836" y="4387739"/>
              <a:ext cx="5494864" cy="369332"/>
            </a:xfrm>
            <a:prstGeom prst="rect">
              <a:avLst/>
            </a:prstGeom>
            <a:noFill/>
          </p:spPr>
          <p:txBody>
            <a:bodyPr wrap="square" rtlCol="0" anchor="t">
              <a:spAutoFit/>
            </a:bodyPr>
            <a:lstStyle/>
            <a:p>
              <a:r>
                <a:rPr lang="en-US">
                  <a:solidFill>
                    <a:schemeClr val="bg1"/>
                  </a:solidFill>
                </a:rPr>
                <a:t>Increasing overall operational and energy efficiency of the venue</a:t>
              </a:r>
            </a:p>
          </p:txBody>
        </p:sp>
      </p:grpSp>
    </p:spTree>
    <p:extLst>
      <p:ext uri="{BB962C8B-B14F-4D97-AF65-F5344CB8AC3E}">
        <p14:creationId xmlns:p14="http://schemas.microsoft.com/office/powerpoint/2010/main" val="2838947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Customer Development</a:t>
            </a:r>
          </a:p>
        </p:txBody>
      </p:sp>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491916"/>
            <a:ext cx="10670239" cy="8694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4" name="CasellaDiTesto 3">
            <a:extLst>
              <a:ext uri="{FF2B5EF4-FFF2-40B4-BE49-F238E27FC236}">
                <a16:creationId xmlns:a16="http://schemas.microsoft.com/office/drawing/2014/main" id="{5009CF01-C802-3901-2027-90BEB794EF07}"/>
              </a:ext>
            </a:extLst>
          </p:cNvPr>
          <p:cNvSpPr txBox="1"/>
          <p:nvPr/>
        </p:nvSpPr>
        <p:spPr>
          <a:xfrm>
            <a:off x="839788" y="1564700"/>
            <a:ext cx="7885113" cy="923330"/>
          </a:xfrm>
          <a:prstGeom prst="rect">
            <a:avLst/>
          </a:prstGeom>
          <a:noFill/>
        </p:spPr>
        <p:txBody>
          <a:bodyPr wrap="square" lIns="91440" tIns="45720" rIns="91440" bIns="45720" rtlCol="0" anchor="t">
            <a:spAutoFit/>
          </a:bodyPr>
          <a:lstStyle/>
          <a:p>
            <a:pPr algn="just"/>
            <a:r>
              <a:rPr lang="it-IT">
                <a:solidFill>
                  <a:schemeClr val="bg1"/>
                </a:solidFill>
                <a:ea typeface="+mn-lt"/>
                <a:cs typeface="+mn-lt"/>
              </a:rPr>
              <a:t>The insights </a:t>
            </a:r>
            <a:r>
              <a:rPr lang="it-IT" err="1">
                <a:solidFill>
                  <a:schemeClr val="bg1"/>
                </a:solidFill>
                <a:ea typeface="+mn-lt"/>
                <a:cs typeface="+mn-lt"/>
              </a:rPr>
              <a:t>gathered</a:t>
            </a:r>
            <a:r>
              <a:rPr lang="it-IT">
                <a:solidFill>
                  <a:schemeClr val="bg1"/>
                </a:solidFill>
                <a:ea typeface="+mn-lt"/>
                <a:cs typeface="+mn-lt"/>
              </a:rPr>
              <a:t> by the interviews </a:t>
            </a:r>
            <a:r>
              <a:rPr lang="it-IT" err="1">
                <a:solidFill>
                  <a:schemeClr val="bg1"/>
                </a:solidFill>
                <a:ea typeface="+mn-lt"/>
                <a:cs typeface="+mn-lt"/>
              </a:rPr>
              <a:t>allowed</a:t>
            </a:r>
            <a:r>
              <a:rPr lang="it-IT">
                <a:solidFill>
                  <a:schemeClr val="bg1"/>
                </a:solidFill>
                <a:ea typeface="+mn-lt"/>
                <a:cs typeface="+mn-lt"/>
              </a:rPr>
              <a:t> </a:t>
            </a:r>
            <a:r>
              <a:rPr lang="it-IT" err="1">
                <a:solidFill>
                  <a:schemeClr val="bg1"/>
                </a:solidFill>
                <a:ea typeface="+mn-lt"/>
                <a:cs typeface="+mn-lt"/>
              </a:rPr>
              <a:t>us</a:t>
            </a:r>
            <a:r>
              <a:rPr lang="it-IT">
                <a:solidFill>
                  <a:schemeClr val="bg1"/>
                </a:solidFill>
                <a:ea typeface="+mn-lt"/>
                <a:cs typeface="+mn-lt"/>
              </a:rPr>
              <a:t> to </a:t>
            </a:r>
            <a:r>
              <a:rPr lang="it-IT" err="1">
                <a:solidFill>
                  <a:schemeClr val="bg1"/>
                </a:solidFill>
                <a:ea typeface="+mn-lt"/>
                <a:cs typeface="+mn-lt"/>
              </a:rPr>
              <a:t>develop</a:t>
            </a:r>
            <a:r>
              <a:rPr lang="it-IT">
                <a:solidFill>
                  <a:schemeClr val="bg1"/>
                </a:solidFill>
                <a:ea typeface="+mn-lt"/>
                <a:cs typeface="+mn-lt"/>
              </a:rPr>
              <a:t> the following key points:</a:t>
            </a:r>
          </a:p>
          <a:p>
            <a:pPr algn="just"/>
            <a:endParaRPr lang="it-IT">
              <a:solidFill>
                <a:schemeClr val="bg1"/>
              </a:solidFill>
              <a:latin typeface="Aptos" panose="020B0004020202020204" pitchFamily="34" charset="0"/>
              <a:cs typeface="Arial" panose="020B0604020202020204" pitchFamily="34" charset="0"/>
            </a:endParaRPr>
          </a:p>
        </p:txBody>
      </p:sp>
      <p:grpSp>
        <p:nvGrpSpPr>
          <p:cNvPr id="17" name="Gruppo 16">
            <a:extLst>
              <a:ext uri="{FF2B5EF4-FFF2-40B4-BE49-F238E27FC236}">
                <a16:creationId xmlns:a16="http://schemas.microsoft.com/office/drawing/2014/main" id="{5FD854EF-DDB9-BE23-DE81-05C9CBFA4502}"/>
              </a:ext>
            </a:extLst>
          </p:cNvPr>
          <p:cNvGrpSpPr/>
          <p:nvPr/>
        </p:nvGrpSpPr>
        <p:grpSpPr>
          <a:xfrm>
            <a:off x="839786" y="2682055"/>
            <a:ext cx="7905044" cy="723481"/>
            <a:chOff x="839789" y="4252086"/>
            <a:chExt cx="6646233" cy="723481"/>
          </a:xfrm>
        </p:grpSpPr>
        <p:sp>
          <p:nvSpPr>
            <p:cNvPr id="8" name="Rettangolo con angoli arrotondati 7">
              <a:extLst>
                <a:ext uri="{FF2B5EF4-FFF2-40B4-BE49-F238E27FC236}">
                  <a16:creationId xmlns:a16="http://schemas.microsoft.com/office/drawing/2014/main" id="{D4C04EE5-38F9-FCA4-2DC5-EC2601528A97}"/>
                </a:ext>
              </a:extLst>
            </p:cNvPr>
            <p:cNvSpPr/>
            <p:nvPr/>
          </p:nvSpPr>
          <p:spPr>
            <a:xfrm>
              <a:off x="839789" y="4252086"/>
              <a:ext cx="6646233" cy="723481"/>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con angoli arrotondati 9">
              <a:extLst>
                <a:ext uri="{FF2B5EF4-FFF2-40B4-BE49-F238E27FC236}">
                  <a16:creationId xmlns:a16="http://schemas.microsoft.com/office/drawing/2014/main" id="{F3005E3B-4F79-D238-DBC3-ACCA6DC28801}"/>
                </a:ext>
              </a:extLst>
            </p:cNvPr>
            <p:cNvSpPr/>
            <p:nvPr/>
          </p:nvSpPr>
          <p:spPr>
            <a:xfrm>
              <a:off x="974691" y="4387739"/>
              <a:ext cx="452175"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a:t>1</a:t>
              </a:r>
            </a:p>
          </p:txBody>
        </p:sp>
        <p:sp>
          <p:nvSpPr>
            <p:cNvPr id="14" name="CasellaDiTesto 13">
              <a:extLst>
                <a:ext uri="{FF2B5EF4-FFF2-40B4-BE49-F238E27FC236}">
                  <a16:creationId xmlns:a16="http://schemas.microsoft.com/office/drawing/2014/main" id="{30AC1F67-FD18-5881-B640-DE4F681644E8}"/>
                </a:ext>
              </a:extLst>
            </p:cNvPr>
            <p:cNvSpPr txBox="1"/>
            <p:nvPr/>
          </p:nvSpPr>
          <p:spPr>
            <a:xfrm>
              <a:off x="1773835" y="4429160"/>
              <a:ext cx="5494865" cy="369332"/>
            </a:xfrm>
            <a:prstGeom prst="rect">
              <a:avLst/>
            </a:prstGeom>
            <a:noFill/>
          </p:spPr>
          <p:txBody>
            <a:bodyPr wrap="square" rtlCol="0" anchor="t">
              <a:spAutoFit/>
            </a:bodyPr>
            <a:lstStyle/>
            <a:p>
              <a:r>
                <a:rPr lang="en-US">
                  <a:solidFill>
                    <a:schemeClr val="bg1"/>
                  </a:solidFill>
                </a:rPr>
                <a:t>Suppliers not interested into sustainability issues</a:t>
              </a:r>
            </a:p>
          </p:txBody>
        </p:sp>
      </p:grpSp>
      <p:grpSp>
        <p:nvGrpSpPr>
          <p:cNvPr id="36" name="Gruppo 35">
            <a:extLst>
              <a:ext uri="{FF2B5EF4-FFF2-40B4-BE49-F238E27FC236}">
                <a16:creationId xmlns:a16="http://schemas.microsoft.com/office/drawing/2014/main" id="{CFB29F10-7A67-DFF9-4413-24EA60932BA9}"/>
              </a:ext>
            </a:extLst>
          </p:cNvPr>
          <p:cNvGrpSpPr/>
          <p:nvPr/>
        </p:nvGrpSpPr>
        <p:grpSpPr>
          <a:xfrm>
            <a:off x="-8061154" y="3533421"/>
            <a:ext cx="8489418" cy="723481"/>
            <a:chOff x="839789" y="4252086"/>
            <a:chExt cx="6646233" cy="723481"/>
          </a:xfrm>
        </p:grpSpPr>
        <p:sp>
          <p:nvSpPr>
            <p:cNvPr id="37" name="Rettangolo con angoli arrotondati 36">
              <a:extLst>
                <a:ext uri="{FF2B5EF4-FFF2-40B4-BE49-F238E27FC236}">
                  <a16:creationId xmlns:a16="http://schemas.microsoft.com/office/drawing/2014/main" id="{16543881-5D7A-A462-F99D-5A5BD505FBAC}"/>
                </a:ext>
              </a:extLst>
            </p:cNvPr>
            <p:cNvSpPr/>
            <p:nvPr/>
          </p:nvSpPr>
          <p:spPr>
            <a:xfrm>
              <a:off x="839789" y="4252086"/>
              <a:ext cx="6646233" cy="723481"/>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Rettangolo con angoli arrotondati 37">
              <a:extLst>
                <a:ext uri="{FF2B5EF4-FFF2-40B4-BE49-F238E27FC236}">
                  <a16:creationId xmlns:a16="http://schemas.microsoft.com/office/drawing/2014/main" id="{3BA3637A-1C56-ED4A-E4A5-98D79061F311}"/>
                </a:ext>
              </a:extLst>
            </p:cNvPr>
            <p:cNvSpPr/>
            <p:nvPr/>
          </p:nvSpPr>
          <p:spPr>
            <a:xfrm>
              <a:off x="974691" y="4387739"/>
              <a:ext cx="452175"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a:t>2</a:t>
              </a:r>
            </a:p>
          </p:txBody>
        </p:sp>
        <p:sp>
          <p:nvSpPr>
            <p:cNvPr id="39" name="CasellaDiTesto 38">
              <a:extLst>
                <a:ext uri="{FF2B5EF4-FFF2-40B4-BE49-F238E27FC236}">
                  <a16:creationId xmlns:a16="http://schemas.microsoft.com/office/drawing/2014/main" id="{79E89981-7295-8851-ED49-7C839D4D453E}"/>
                </a:ext>
              </a:extLst>
            </p:cNvPr>
            <p:cNvSpPr txBox="1"/>
            <p:nvPr/>
          </p:nvSpPr>
          <p:spPr>
            <a:xfrm>
              <a:off x="1773835" y="4413230"/>
              <a:ext cx="5494865" cy="369332"/>
            </a:xfrm>
            <a:prstGeom prst="rect">
              <a:avLst/>
            </a:prstGeom>
            <a:noFill/>
          </p:spPr>
          <p:txBody>
            <a:bodyPr wrap="square" rtlCol="0" anchor="t">
              <a:spAutoFit/>
            </a:bodyPr>
            <a:lstStyle/>
            <a:p>
              <a:r>
                <a:rPr lang="en-US">
                  <a:solidFill>
                    <a:schemeClr val="bg1"/>
                  </a:solidFill>
                </a:rPr>
                <a:t>Employee training</a:t>
              </a:r>
            </a:p>
          </p:txBody>
        </p:sp>
      </p:grpSp>
      <p:grpSp>
        <p:nvGrpSpPr>
          <p:cNvPr id="40" name="Gruppo 39">
            <a:extLst>
              <a:ext uri="{FF2B5EF4-FFF2-40B4-BE49-F238E27FC236}">
                <a16:creationId xmlns:a16="http://schemas.microsoft.com/office/drawing/2014/main" id="{B5E2B582-98DA-E06E-9A4F-084877113AFB}"/>
              </a:ext>
            </a:extLst>
          </p:cNvPr>
          <p:cNvGrpSpPr/>
          <p:nvPr/>
        </p:nvGrpSpPr>
        <p:grpSpPr>
          <a:xfrm>
            <a:off x="-8061154" y="5236154"/>
            <a:ext cx="8489418" cy="723481"/>
            <a:chOff x="839789" y="4252086"/>
            <a:chExt cx="6646233" cy="723481"/>
          </a:xfrm>
        </p:grpSpPr>
        <p:sp>
          <p:nvSpPr>
            <p:cNvPr id="41" name="Rettangolo con angoli arrotondati 40">
              <a:extLst>
                <a:ext uri="{FF2B5EF4-FFF2-40B4-BE49-F238E27FC236}">
                  <a16:creationId xmlns:a16="http://schemas.microsoft.com/office/drawing/2014/main" id="{9185E3F0-529B-B783-BB0F-A8143A3760A7}"/>
                </a:ext>
              </a:extLst>
            </p:cNvPr>
            <p:cNvSpPr/>
            <p:nvPr/>
          </p:nvSpPr>
          <p:spPr>
            <a:xfrm>
              <a:off x="839789" y="4252086"/>
              <a:ext cx="6646233" cy="723481"/>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Rettangolo con angoli arrotondati 41">
              <a:extLst>
                <a:ext uri="{FF2B5EF4-FFF2-40B4-BE49-F238E27FC236}">
                  <a16:creationId xmlns:a16="http://schemas.microsoft.com/office/drawing/2014/main" id="{FACEB516-8E0B-66AE-B7F7-8DAD515090A8}"/>
                </a:ext>
              </a:extLst>
            </p:cNvPr>
            <p:cNvSpPr/>
            <p:nvPr/>
          </p:nvSpPr>
          <p:spPr>
            <a:xfrm>
              <a:off x="974691" y="4387739"/>
              <a:ext cx="452175"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a:t>4</a:t>
              </a:r>
            </a:p>
          </p:txBody>
        </p:sp>
        <p:sp>
          <p:nvSpPr>
            <p:cNvPr id="43" name="CasellaDiTesto 42">
              <a:extLst>
                <a:ext uri="{FF2B5EF4-FFF2-40B4-BE49-F238E27FC236}">
                  <a16:creationId xmlns:a16="http://schemas.microsoft.com/office/drawing/2014/main" id="{15199FA9-8DFE-422E-C5A8-702F2868D11D}"/>
                </a:ext>
              </a:extLst>
            </p:cNvPr>
            <p:cNvSpPr txBox="1"/>
            <p:nvPr/>
          </p:nvSpPr>
          <p:spPr>
            <a:xfrm>
              <a:off x="1773835" y="4405212"/>
              <a:ext cx="5494865" cy="369332"/>
            </a:xfrm>
            <a:prstGeom prst="rect">
              <a:avLst/>
            </a:prstGeom>
            <a:noFill/>
          </p:spPr>
          <p:txBody>
            <a:bodyPr wrap="square" rtlCol="0" anchor="t">
              <a:spAutoFit/>
            </a:bodyPr>
            <a:lstStyle/>
            <a:p>
              <a:r>
                <a:rPr lang="en-US">
                  <a:solidFill>
                    <a:schemeClr val="bg1"/>
                  </a:solidFill>
                </a:rPr>
                <a:t>Avoiding food waste</a:t>
              </a:r>
            </a:p>
          </p:txBody>
        </p:sp>
      </p:grpSp>
      <p:grpSp>
        <p:nvGrpSpPr>
          <p:cNvPr id="44" name="Gruppo 43">
            <a:extLst>
              <a:ext uri="{FF2B5EF4-FFF2-40B4-BE49-F238E27FC236}">
                <a16:creationId xmlns:a16="http://schemas.microsoft.com/office/drawing/2014/main" id="{051E335C-BCB1-F07B-C246-A2500F5F0FBA}"/>
              </a:ext>
            </a:extLst>
          </p:cNvPr>
          <p:cNvGrpSpPr/>
          <p:nvPr/>
        </p:nvGrpSpPr>
        <p:grpSpPr>
          <a:xfrm>
            <a:off x="-8061155" y="4384787"/>
            <a:ext cx="8489418" cy="723481"/>
            <a:chOff x="839789" y="4252086"/>
            <a:chExt cx="6646233" cy="723481"/>
          </a:xfrm>
        </p:grpSpPr>
        <p:sp>
          <p:nvSpPr>
            <p:cNvPr id="45" name="Rettangolo con angoli arrotondati 44">
              <a:extLst>
                <a:ext uri="{FF2B5EF4-FFF2-40B4-BE49-F238E27FC236}">
                  <a16:creationId xmlns:a16="http://schemas.microsoft.com/office/drawing/2014/main" id="{3BDF8B3D-295D-D731-015F-8518716384DF}"/>
                </a:ext>
              </a:extLst>
            </p:cNvPr>
            <p:cNvSpPr/>
            <p:nvPr/>
          </p:nvSpPr>
          <p:spPr>
            <a:xfrm>
              <a:off x="839789" y="4252086"/>
              <a:ext cx="6646233" cy="723481"/>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6" name="Rettangolo con angoli arrotondati 45">
              <a:extLst>
                <a:ext uri="{FF2B5EF4-FFF2-40B4-BE49-F238E27FC236}">
                  <a16:creationId xmlns:a16="http://schemas.microsoft.com/office/drawing/2014/main" id="{CBB4FD7E-627F-B13D-3AA8-95A025C73AB9}"/>
                </a:ext>
              </a:extLst>
            </p:cNvPr>
            <p:cNvSpPr/>
            <p:nvPr/>
          </p:nvSpPr>
          <p:spPr>
            <a:xfrm>
              <a:off x="974691" y="4387739"/>
              <a:ext cx="452175"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a:t>3</a:t>
              </a:r>
            </a:p>
          </p:txBody>
        </p:sp>
        <p:sp>
          <p:nvSpPr>
            <p:cNvPr id="47" name="CasellaDiTesto 46">
              <a:extLst>
                <a:ext uri="{FF2B5EF4-FFF2-40B4-BE49-F238E27FC236}">
                  <a16:creationId xmlns:a16="http://schemas.microsoft.com/office/drawing/2014/main" id="{7B88472D-D169-E647-916B-B9233E3A5F58}"/>
                </a:ext>
              </a:extLst>
            </p:cNvPr>
            <p:cNvSpPr txBox="1"/>
            <p:nvPr/>
          </p:nvSpPr>
          <p:spPr>
            <a:xfrm>
              <a:off x="1773836" y="4387739"/>
              <a:ext cx="5494864" cy="369332"/>
            </a:xfrm>
            <a:prstGeom prst="rect">
              <a:avLst/>
            </a:prstGeom>
            <a:noFill/>
          </p:spPr>
          <p:txBody>
            <a:bodyPr wrap="square" rtlCol="0" anchor="t">
              <a:spAutoFit/>
            </a:bodyPr>
            <a:lstStyle/>
            <a:p>
              <a:r>
                <a:rPr lang="en-US">
                  <a:solidFill>
                    <a:schemeClr val="bg1"/>
                  </a:solidFill>
                </a:rPr>
                <a:t>Increasing overall operational and energy efficiency of the venue</a:t>
              </a:r>
            </a:p>
          </p:txBody>
        </p:sp>
      </p:grpSp>
    </p:spTree>
    <p:extLst>
      <p:ext uri="{BB962C8B-B14F-4D97-AF65-F5344CB8AC3E}">
        <p14:creationId xmlns:p14="http://schemas.microsoft.com/office/powerpoint/2010/main" val="2586704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Customer Development</a:t>
            </a:r>
          </a:p>
        </p:txBody>
      </p:sp>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491916"/>
            <a:ext cx="10670239" cy="8694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4" name="CasellaDiTesto 3">
            <a:extLst>
              <a:ext uri="{FF2B5EF4-FFF2-40B4-BE49-F238E27FC236}">
                <a16:creationId xmlns:a16="http://schemas.microsoft.com/office/drawing/2014/main" id="{5009CF01-C802-3901-2027-90BEB794EF07}"/>
              </a:ext>
            </a:extLst>
          </p:cNvPr>
          <p:cNvSpPr txBox="1"/>
          <p:nvPr/>
        </p:nvSpPr>
        <p:spPr>
          <a:xfrm>
            <a:off x="839788" y="1564700"/>
            <a:ext cx="7885113" cy="923330"/>
          </a:xfrm>
          <a:prstGeom prst="rect">
            <a:avLst/>
          </a:prstGeom>
          <a:noFill/>
        </p:spPr>
        <p:txBody>
          <a:bodyPr wrap="square" lIns="91440" tIns="45720" rIns="91440" bIns="45720" rtlCol="0" anchor="t">
            <a:spAutoFit/>
          </a:bodyPr>
          <a:lstStyle/>
          <a:p>
            <a:pPr algn="just"/>
            <a:r>
              <a:rPr lang="it-IT">
                <a:solidFill>
                  <a:schemeClr val="bg1"/>
                </a:solidFill>
                <a:ea typeface="+mn-lt"/>
                <a:cs typeface="+mn-lt"/>
              </a:rPr>
              <a:t>The insights </a:t>
            </a:r>
            <a:r>
              <a:rPr lang="it-IT" err="1">
                <a:solidFill>
                  <a:schemeClr val="bg1"/>
                </a:solidFill>
                <a:ea typeface="+mn-lt"/>
                <a:cs typeface="+mn-lt"/>
              </a:rPr>
              <a:t>gathered</a:t>
            </a:r>
            <a:r>
              <a:rPr lang="it-IT">
                <a:solidFill>
                  <a:schemeClr val="bg1"/>
                </a:solidFill>
                <a:ea typeface="+mn-lt"/>
                <a:cs typeface="+mn-lt"/>
              </a:rPr>
              <a:t> by the interviews </a:t>
            </a:r>
            <a:r>
              <a:rPr lang="it-IT" err="1">
                <a:solidFill>
                  <a:schemeClr val="bg1"/>
                </a:solidFill>
                <a:ea typeface="+mn-lt"/>
                <a:cs typeface="+mn-lt"/>
              </a:rPr>
              <a:t>allowed</a:t>
            </a:r>
            <a:r>
              <a:rPr lang="it-IT">
                <a:solidFill>
                  <a:schemeClr val="bg1"/>
                </a:solidFill>
                <a:ea typeface="+mn-lt"/>
                <a:cs typeface="+mn-lt"/>
              </a:rPr>
              <a:t> </a:t>
            </a:r>
            <a:r>
              <a:rPr lang="it-IT" err="1">
                <a:solidFill>
                  <a:schemeClr val="bg1"/>
                </a:solidFill>
                <a:ea typeface="+mn-lt"/>
                <a:cs typeface="+mn-lt"/>
              </a:rPr>
              <a:t>us</a:t>
            </a:r>
            <a:r>
              <a:rPr lang="it-IT">
                <a:solidFill>
                  <a:schemeClr val="bg1"/>
                </a:solidFill>
                <a:ea typeface="+mn-lt"/>
                <a:cs typeface="+mn-lt"/>
              </a:rPr>
              <a:t> to </a:t>
            </a:r>
            <a:r>
              <a:rPr lang="it-IT" err="1">
                <a:solidFill>
                  <a:schemeClr val="bg1"/>
                </a:solidFill>
                <a:ea typeface="+mn-lt"/>
                <a:cs typeface="+mn-lt"/>
              </a:rPr>
              <a:t>develop</a:t>
            </a:r>
            <a:r>
              <a:rPr lang="it-IT">
                <a:solidFill>
                  <a:schemeClr val="bg1"/>
                </a:solidFill>
                <a:ea typeface="+mn-lt"/>
                <a:cs typeface="+mn-lt"/>
              </a:rPr>
              <a:t> the following key points:</a:t>
            </a:r>
          </a:p>
          <a:p>
            <a:pPr algn="just"/>
            <a:endParaRPr lang="it-IT">
              <a:solidFill>
                <a:schemeClr val="bg1"/>
              </a:solidFill>
              <a:latin typeface="Aptos" panose="020B0004020202020204" pitchFamily="34" charset="0"/>
              <a:cs typeface="Arial" panose="020B0604020202020204" pitchFamily="34" charset="0"/>
            </a:endParaRPr>
          </a:p>
        </p:txBody>
      </p:sp>
      <p:grpSp>
        <p:nvGrpSpPr>
          <p:cNvPr id="17" name="Gruppo 16">
            <a:extLst>
              <a:ext uri="{FF2B5EF4-FFF2-40B4-BE49-F238E27FC236}">
                <a16:creationId xmlns:a16="http://schemas.microsoft.com/office/drawing/2014/main" id="{5FD854EF-DDB9-BE23-DE81-05C9CBFA4502}"/>
              </a:ext>
            </a:extLst>
          </p:cNvPr>
          <p:cNvGrpSpPr/>
          <p:nvPr/>
        </p:nvGrpSpPr>
        <p:grpSpPr>
          <a:xfrm>
            <a:off x="839788" y="2705519"/>
            <a:ext cx="9856800" cy="723481"/>
            <a:chOff x="839789" y="4252086"/>
            <a:chExt cx="6646233" cy="723481"/>
          </a:xfrm>
        </p:grpSpPr>
        <p:sp>
          <p:nvSpPr>
            <p:cNvPr id="8" name="Rettangolo con angoli arrotondati 7">
              <a:extLst>
                <a:ext uri="{FF2B5EF4-FFF2-40B4-BE49-F238E27FC236}">
                  <a16:creationId xmlns:a16="http://schemas.microsoft.com/office/drawing/2014/main" id="{D4C04EE5-38F9-FCA4-2DC5-EC2601528A97}"/>
                </a:ext>
              </a:extLst>
            </p:cNvPr>
            <p:cNvSpPr/>
            <p:nvPr/>
          </p:nvSpPr>
          <p:spPr>
            <a:xfrm>
              <a:off x="839789" y="4252086"/>
              <a:ext cx="6646233" cy="723481"/>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con angoli arrotondati 9">
              <a:extLst>
                <a:ext uri="{FF2B5EF4-FFF2-40B4-BE49-F238E27FC236}">
                  <a16:creationId xmlns:a16="http://schemas.microsoft.com/office/drawing/2014/main" id="{F3005E3B-4F79-D238-DBC3-ACCA6DC28801}"/>
                </a:ext>
              </a:extLst>
            </p:cNvPr>
            <p:cNvSpPr/>
            <p:nvPr/>
          </p:nvSpPr>
          <p:spPr>
            <a:xfrm>
              <a:off x="974691" y="4387739"/>
              <a:ext cx="452175"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a:t>1</a:t>
              </a:r>
            </a:p>
          </p:txBody>
        </p:sp>
        <p:sp>
          <p:nvSpPr>
            <p:cNvPr id="14" name="CasellaDiTesto 13">
              <a:extLst>
                <a:ext uri="{FF2B5EF4-FFF2-40B4-BE49-F238E27FC236}">
                  <a16:creationId xmlns:a16="http://schemas.microsoft.com/office/drawing/2014/main" id="{30AC1F67-FD18-5881-B640-DE4F681644E8}"/>
                </a:ext>
              </a:extLst>
            </p:cNvPr>
            <p:cNvSpPr txBox="1"/>
            <p:nvPr/>
          </p:nvSpPr>
          <p:spPr>
            <a:xfrm>
              <a:off x="1773835" y="4429160"/>
              <a:ext cx="4941074" cy="369332"/>
            </a:xfrm>
            <a:prstGeom prst="rect">
              <a:avLst/>
            </a:prstGeom>
            <a:noFill/>
          </p:spPr>
          <p:txBody>
            <a:bodyPr wrap="square" rtlCol="0" anchor="t">
              <a:spAutoFit/>
            </a:bodyPr>
            <a:lstStyle/>
            <a:p>
              <a:r>
                <a:rPr lang="en-US">
                  <a:solidFill>
                    <a:schemeClr val="bg1"/>
                  </a:solidFill>
                </a:rPr>
                <a:t>Suppliers not interested into sustainability issues</a:t>
              </a:r>
            </a:p>
          </p:txBody>
        </p:sp>
      </p:grpSp>
      <p:grpSp>
        <p:nvGrpSpPr>
          <p:cNvPr id="9" name="Gruppo 8">
            <a:extLst>
              <a:ext uri="{FF2B5EF4-FFF2-40B4-BE49-F238E27FC236}">
                <a16:creationId xmlns:a16="http://schemas.microsoft.com/office/drawing/2014/main" id="{4C981EBA-067C-4973-5676-BC2F18F7B398}"/>
              </a:ext>
            </a:extLst>
          </p:cNvPr>
          <p:cNvGrpSpPr/>
          <p:nvPr/>
        </p:nvGrpSpPr>
        <p:grpSpPr>
          <a:xfrm>
            <a:off x="-8301317" y="2705519"/>
            <a:ext cx="8728418" cy="723481"/>
            <a:chOff x="-8193716" y="3533421"/>
            <a:chExt cx="8728418" cy="723481"/>
          </a:xfrm>
        </p:grpSpPr>
        <p:sp>
          <p:nvSpPr>
            <p:cNvPr id="11" name="Rettangolo con angoli arrotondati 10">
              <a:extLst>
                <a:ext uri="{FF2B5EF4-FFF2-40B4-BE49-F238E27FC236}">
                  <a16:creationId xmlns:a16="http://schemas.microsoft.com/office/drawing/2014/main" id="{400E1B12-8981-75EE-026E-FD0D1155BE35}"/>
                </a:ext>
              </a:extLst>
            </p:cNvPr>
            <p:cNvSpPr/>
            <p:nvPr/>
          </p:nvSpPr>
          <p:spPr>
            <a:xfrm>
              <a:off x="-8193716" y="3533421"/>
              <a:ext cx="8728418" cy="723481"/>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con angoli arrotondati 11">
              <a:extLst>
                <a:ext uri="{FF2B5EF4-FFF2-40B4-BE49-F238E27FC236}">
                  <a16:creationId xmlns:a16="http://schemas.microsoft.com/office/drawing/2014/main" id="{EF74D73C-2245-7C9B-D23D-C3CB4F9681E3}"/>
                </a:ext>
              </a:extLst>
            </p:cNvPr>
            <p:cNvSpPr/>
            <p:nvPr/>
          </p:nvSpPr>
          <p:spPr>
            <a:xfrm>
              <a:off x="-8027404" y="3669074"/>
              <a:ext cx="557458"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a:t>2</a:t>
              </a:r>
            </a:p>
          </p:txBody>
        </p:sp>
        <p:sp>
          <p:nvSpPr>
            <p:cNvPr id="13" name="CasellaDiTesto 12">
              <a:extLst>
                <a:ext uri="{FF2B5EF4-FFF2-40B4-BE49-F238E27FC236}">
                  <a16:creationId xmlns:a16="http://schemas.microsoft.com/office/drawing/2014/main" id="{34D01758-09FA-8E13-01C1-FC1DFA93F8A0}"/>
                </a:ext>
              </a:extLst>
            </p:cNvPr>
            <p:cNvSpPr txBox="1"/>
            <p:nvPr/>
          </p:nvSpPr>
          <p:spPr>
            <a:xfrm>
              <a:off x="-7042190" y="3694565"/>
              <a:ext cx="6774268" cy="369332"/>
            </a:xfrm>
            <a:prstGeom prst="rect">
              <a:avLst/>
            </a:prstGeom>
            <a:noFill/>
          </p:spPr>
          <p:txBody>
            <a:bodyPr wrap="square" rtlCol="0" anchor="t">
              <a:spAutoFit/>
            </a:bodyPr>
            <a:lstStyle/>
            <a:p>
              <a:r>
                <a:rPr lang="en-US">
                  <a:solidFill>
                    <a:schemeClr val="bg1"/>
                  </a:solidFill>
                </a:rPr>
                <a:t>Employee training</a:t>
              </a:r>
            </a:p>
          </p:txBody>
        </p:sp>
      </p:grpSp>
      <p:grpSp>
        <p:nvGrpSpPr>
          <p:cNvPr id="41" name="Gruppo 40">
            <a:extLst>
              <a:ext uri="{FF2B5EF4-FFF2-40B4-BE49-F238E27FC236}">
                <a16:creationId xmlns:a16="http://schemas.microsoft.com/office/drawing/2014/main" id="{49F9F9AF-E951-5B3F-FAE1-E78B0F7EA368}"/>
              </a:ext>
            </a:extLst>
          </p:cNvPr>
          <p:cNvGrpSpPr/>
          <p:nvPr/>
        </p:nvGrpSpPr>
        <p:grpSpPr>
          <a:xfrm>
            <a:off x="1088968" y="3429000"/>
            <a:ext cx="9414514" cy="1567080"/>
            <a:chOff x="1099595" y="3405536"/>
            <a:chExt cx="7386751" cy="2358342"/>
          </a:xfrm>
        </p:grpSpPr>
        <p:sp>
          <p:nvSpPr>
            <p:cNvPr id="31" name="Rettangolo con angoli in alto arrotondati 30">
              <a:extLst>
                <a:ext uri="{FF2B5EF4-FFF2-40B4-BE49-F238E27FC236}">
                  <a16:creationId xmlns:a16="http://schemas.microsoft.com/office/drawing/2014/main" id="{14F9C90A-16F2-D331-B706-F8B8F8AD6F94}"/>
                </a:ext>
              </a:extLst>
            </p:cNvPr>
            <p:cNvSpPr/>
            <p:nvPr/>
          </p:nvSpPr>
          <p:spPr>
            <a:xfrm rot="10800000">
              <a:off x="1099595" y="3405536"/>
              <a:ext cx="7386751" cy="2358342"/>
            </a:xfrm>
            <a:prstGeom prst="round2Same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CasellaDiTesto 31">
              <a:extLst>
                <a:ext uri="{FF2B5EF4-FFF2-40B4-BE49-F238E27FC236}">
                  <a16:creationId xmlns:a16="http://schemas.microsoft.com/office/drawing/2014/main" id="{61E80412-A232-55DE-B316-58B58A0676C5}"/>
                </a:ext>
              </a:extLst>
            </p:cNvPr>
            <p:cNvSpPr txBox="1"/>
            <p:nvPr/>
          </p:nvSpPr>
          <p:spPr>
            <a:xfrm>
              <a:off x="1538057" y="3684215"/>
              <a:ext cx="6539712" cy="1806408"/>
            </a:xfrm>
            <a:prstGeom prst="rect">
              <a:avLst/>
            </a:prstGeom>
            <a:noFill/>
          </p:spPr>
          <p:txBody>
            <a:bodyPr wrap="square" lIns="91440" tIns="45720" rIns="91440" bIns="45720" rtlCol="0" anchor="t">
              <a:spAutoFit/>
            </a:bodyPr>
            <a:lstStyle/>
            <a:p>
              <a:pPr algn="just"/>
              <a:r>
                <a:rPr lang="it-IT">
                  <a:solidFill>
                    <a:schemeClr val="accent6">
                      <a:lumMod val="60000"/>
                      <a:lumOff val="40000"/>
                    </a:schemeClr>
                  </a:solidFill>
                  <a:ea typeface="+mn-lt"/>
                  <a:cs typeface="+mn-lt"/>
                </a:rPr>
                <a:t>The interviews </a:t>
              </a:r>
              <a:r>
                <a:rPr lang="it-IT" err="1">
                  <a:solidFill>
                    <a:schemeClr val="accent6">
                      <a:lumMod val="60000"/>
                      <a:lumOff val="40000"/>
                    </a:schemeClr>
                  </a:solidFill>
                  <a:ea typeface="+mn-lt"/>
                  <a:cs typeface="+mn-lt"/>
                </a:rPr>
                <a:t>revealed</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that</a:t>
              </a:r>
              <a:r>
                <a:rPr lang="it-IT">
                  <a:solidFill>
                    <a:schemeClr val="accent6">
                      <a:lumMod val="60000"/>
                      <a:lumOff val="40000"/>
                    </a:schemeClr>
                  </a:solidFill>
                  <a:ea typeface="+mn-lt"/>
                  <a:cs typeface="+mn-lt"/>
                </a:rPr>
                <a:t> the suppliers working with the </a:t>
              </a:r>
              <a:r>
                <a:rPr lang="it-IT" err="1">
                  <a:solidFill>
                    <a:schemeClr val="accent6">
                      <a:lumMod val="60000"/>
                      <a:lumOff val="40000"/>
                    </a:schemeClr>
                  </a:solidFill>
                  <a:ea typeface="+mn-lt"/>
                  <a:cs typeface="+mn-lt"/>
                </a:rPr>
                <a:t>interviewees</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have</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little</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interest</a:t>
              </a:r>
              <a:r>
                <a:rPr lang="it-IT">
                  <a:solidFill>
                    <a:schemeClr val="accent6">
                      <a:lumMod val="60000"/>
                      <a:lumOff val="40000"/>
                    </a:schemeClr>
                  </a:solidFill>
                  <a:ea typeface="+mn-lt"/>
                  <a:cs typeface="+mn-lt"/>
                </a:rPr>
                <a:t> in the </a:t>
              </a:r>
              <a:r>
                <a:rPr lang="it-IT" err="1">
                  <a:solidFill>
                    <a:schemeClr val="accent6">
                      <a:lumMod val="60000"/>
                      <a:lumOff val="40000"/>
                    </a:schemeClr>
                  </a:solidFill>
                  <a:ea typeface="+mn-lt"/>
                  <a:cs typeface="+mn-lt"/>
                </a:rPr>
                <a:t>issue</a:t>
              </a:r>
              <a:r>
                <a:rPr lang="it-IT">
                  <a:solidFill>
                    <a:schemeClr val="accent6">
                      <a:lumMod val="60000"/>
                      <a:lumOff val="40000"/>
                    </a:schemeClr>
                  </a:solidFill>
                  <a:ea typeface="+mn-lt"/>
                  <a:cs typeface="+mn-lt"/>
                </a:rPr>
                <a:t> of </a:t>
              </a:r>
              <a:r>
                <a:rPr lang="it-IT" err="1">
                  <a:solidFill>
                    <a:schemeClr val="accent6">
                      <a:lumMod val="60000"/>
                      <a:lumOff val="40000"/>
                    </a:schemeClr>
                  </a:solidFill>
                  <a:ea typeface="+mn-lt"/>
                  <a:cs typeface="+mn-lt"/>
                </a:rPr>
                <a:t>environmental</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sustainability</a:t>
              </a:r>
              <a:r>
                <a:rPr lang="it-IT">
                  <a:solidFill>
                    <a:schemeClr val="accent6">
                      <a:lumMod val="60000"/>
                      <a:lumOff val="40000"/>
                    </a:schemeClr>
                  </a:solidFill>
                  <a:ea typeface="+mn-lt"/>
                  <a:cs typeface="+mn-lt"/>
                </a:rPr>
                <a:t>. For </a:t>
              </a:r>
              <a:r>
                <a:rPr lang="it-IT" err="1">
                  <a:solidFill>
                    <a:schemeClr val="accent6">
                      <a:lumMod val="60000"/>
                      <a:lumOff val="40000"/>
                    </a:schemeClr>
                  </a:solidFill>
                  <a:ea typeface="+mn-lt"/>
                  <a:cs typeface="+mn-lt"/>
                </a:rPr>
                <a:t>this</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reason</a:t>
              </a:r>
              <a:r>
                <a:rPr lang="it-IT">
                  <a:solidFill>
                    <a:schemeClr val="accent6">
                      <a:lumMod val="60000"/>
                      <a:lumOff val="40000"/>
                    </a:schemeClr>
                  </a:solidFill>
                  <a:ea typeface="+mn-lt"/>
                  <a:cs typeface="+mn-lt"/>
                </a:rPr>
                <a:t>, we </a:t>
              </a:r>
              <a:r>
                <a:rPr lang="it-IT" err="1">
                  <a:solidFill>
                    <a:schemeClr val="accent6">
                      <a:lumMod val="60000"/>
                      <a:lumOff val="40000"/>
                    </a:schemeClr>
                  </a:solidFill>
                  <a:ea typeface="+mn-lt"/>
                  <a:cs typeface="+mn-lt"/>
                </a:rPr>
                <a:t>decided</a:t>
              </a:r>
              <a:r>
                <a:rPr lang="it-IT">
                  <a:solidFill>
                    <a:schemeClr val="accent6">
                      <a:lumMod val="60000"/>
                      <a:lumOff val="40000"/>
                    </a:schemeClr>
                  </a:solidFill>
                  <a:ea typeface="+mn-lt"/>
                  <a:cs typeface="+mn-lt"/>
                </a:rPr>
                <a:t> to create a </a:t>
              </a:r>
              <a:r>
                <a:rPr lang="it-IT" err="1">
                  <a:solidFill>
                    <a:schemeClr val="accent6">
                      <a:lumMod val="60000"/>
                      <a:lumOff val="40000"/>
                    </a:schemeClr>
                  </a:solidFill>
                  <a:ea typeface="+mn-lt"/>
                  <a:cs typeface="+mn-lt"/>
                </a:rPr>
                <a:t>solution</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specifically</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designed</a:t>
              </a:r>
              <a:r>
                <a:rPr lang="it-IT">
                  <a:solidFill>
                    <a:schemeClr val="accent6">
                      <a:lumMod val="60000"/>
                      <a:lumOff val="40000"/>
                    </a:schemeClr>
                  </a:solidFill>
                  <a:ea typeface="+mn-lt"/>
                  <a:cs typeface="+mn-lt"/>
                </a:rPr>
                <a:t> for </a:t>
              </a:r>
              <a:r>
                <a:rPr lang="it-IT" err="1">
                  <a:solidFill>
                    <a:schemeClr val="accent6">
                      <a:lumMod val="60000"/>
                      <a:lumOff val="40000"/>
                    </a:schemeClr>
                  </a:solidFill>
                  <a:ea typeface="+mn-lt"/>
                  <a:cs typeface="+mn-lt"/>
                </a:rPr>
                <a:t>individual</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restaurant</a:t>
              </a:r>
              <a:r>
                <a:rPr lang="it-IT">
                  <a:solidFill>
                    <a:schemeClr val="accent6">
                      <a:lumMod val="60000"/>
                      <a:lumOff val="40000"/>
                    </a:schemeClr>
                  </a:solidFill>
                  <a:ea typeface="+mn-lt"/>
                  <a:cs typeface="+mn-lt"/>
                </a:rPr>
                <a:t> businesses, </a:t>
              </a:r>
              <a:r>
                <a:rPr lang="it-IT" err="1">
                  <a:solidFill>
                    <a:schemeClr val="accent6">
                      <a:lumMod val="60000"/>
                      <a:lumOff val="40000"/>
                    </a:schemeClr>
                  </a:solidFill>
                  <a:ea typeface="+mn-lt"/>
                  <a:cs typeface="+mn-lt"/>
                </a:rPr>
                <a:t>excluding</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their</a:t>
              </a:r>
              <a:r>
                <a:rPr lang="it-IT">
                  <a:solidFill>
                    <a:schemeClr val="accent6">
                      <a:lumMod val="60000"/>
                      <a:lumOff val="40000"/>
                    </a:schemeClr>
                  </a:solidFill>
                  <a:ea typeface="+mn-lt"/>
                  <a:cs typeface="+mn-lt"/>
                </a:rPr>
                <a:t> suppliers.</a:t>
              </a:r>
            </a:p>
          </p:txBody>
        </p:sp>
      </p:grpSp>
      <p:grpSp>
        <p:nvGrpSpPr>
          <p:cNvPr id="15" name="Gruppo 14">
            <a:extLst>
              <a:ext uri="{FF2B5EF4-FFF2-40B4-BE49-F238E27FC236}">
                <a16:creationId xmlns:a16="http://schemas.microsoft.com/office/drawing/2014/main" id="{12B97CBD-E517-72E3-E269-12B253FA92B4}"/>
              </a:ext>
            </a:extLst>
          </p:cNvPr>
          <p:cNvGrpSpPr/>
          <p:nvPr/>
        </p:nvGrpSpPr>
        <p:grpSpPr>
          <a:xfrm>
            <a:off x="-8301318" y="4408252"/>
            <a:ext cx="8728415" cy="723481"/>
            <a:chOff x="-8193717" y="5236154"/>
            <a:chExt cx="8728415" cy="723481"/>
          </a:xfrm>
        </p:grpSpPr>
        <p:sp>
          <p:nvSpPr>
            <p:cNvPr id="16" name="Rettangolo con angoli arrotondati 15">
              <a:extLst>
                <a:ext uri="{FF2B5EF4-FFF2-40B4-BE49-F238E27FC236}">
                  <a16:creationId xmlns:a16="http://schemas.microsoft.com/office/drawing/2014/main" id="{C6C5D11B-FD6D-01A4-CF95-FD3203664268}"/>
                </a:ext>
              </a:extLst>
            </p:cNvPr>
            <p:cNvSpPr/>
            <p:nvPr/>
          </p:nvSpPr>
          <p:spPr>
            <a:xfrm>
              <a:off x="-8193717" y="5236154"/>
              <a:ext cx="8728415" cy="723481"/>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con angoli arrotondati 17">
              <a:extLst>
                <a:ext uri="{FF2B5EF4-FFF2-40B4-BE49-F238E27FC236}">
                  <a16:creationId xmlns:a16="http://schemas.microsoft.com/office/drawing/2014/main" id="{CC66E53C-27E9-166D-3293-27F17C166AA9}"/>
                </a:ext>
              </a:extLst>
            </p:cNvPr>
            <p:cNvSpPr/>
            <p:nvPr/>
          </p:nvSpPr>
          <p:spPr>
            <a:xfrm>
              <a:off x="-8027404" y="5371807"/>
              <a:ext cx="557458"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a:t>4</a:t>
              </a:r>
            </a:p>
          </p:txBody>
        </p:sp>
        <p:sp>
          <p:nvSpPr>
            <p:cNvPr id="19" name="CasellaDiTesto 18">
              <a:extLst>
                <a:ext uri="{FF2B5EF4-FFF2-40B4-BE49-F238E27FC236}">
                  <a16:creationId xmlns:a16="http://schemas.microsoft.com/office/drawing/2014/main" id="{D1842B34-BD7D-6F93-B9AB-A85F51F9A353}"/>
                </a:ext>
              </a:extLst>
            </p:cNvPr>
            <p:cNvSpPr txBox="1"/>
            <p:nvPr/>
          </p:nvSpPr>
          <p:spPr>
            <a:xfrm>
              <a:off x="-7042190" y="5389280"/>
              <a:ext cx="6774268" cy="369332"/>
            </a:xfrm>
            <a:prstGeom prst="rect">
              <a:avLst/>
            </a:prstGeom>
            <a:noFill/>
          </p:spPr>
          <p:txBody>
            <a:bodyPr wrap="square" rtlCol="0" anchor="t">
              <a:spAutoFit/>
            </a:bodyPr>
            <a:lstStyle/>
            <a:p>
              <a:r>
                <a:rPr lang="en-US">
                  <a:solidFill>
                    <a:schemeClr val="bg1"/>
                  </a:solidFill>
                </a:rPr>
                <a:t>Avoiding food waste</a:t>
              </a:r>
            </a:p>
          </p:txBody>
        </p:sp>
      </p:grpSp>
      <p:grpSp>
        <p:nvGrpSpPr>
          <p:cNvPr id="20" name="Gruppo 19">
            <a:extLst>
              <a:ext uri="{FF2B5EF4-FFF2-40B4-BE49-F238E27FC236}">
                <a16:creationId xmlns:a16="http://schemas.microsoft.com/office/drawing/2014/main" id="{16CA4A35-51DC-F5E8-0478-791FF1F25D46}"/>
              </a:ext>
            </a:extLst>
          </p:cNvPr>
          <p:cNvGrpSpPr/>
          <p:nvPr/>
        </p:nvGrpSpPr>
        <p:grpSpPr>
          <a:xfrm>
            <a:off x="-8301319" y="3556885"/>
            <a:ext cx="8728417" cy="723481"/>
            <a:chOff x="-8193718" y="4384787"/>
            <a:chExt cx="8728417" cy="723481"/>
          </a:xfrm>
        </p:grpSpPr>
        <p:sp>
          <p:nvSpPr>
            <p:cNvPr id="21" name="Rettangolo con angoli arrotondati 20">
              <a:extLst>
                <a:ext uri="{FF2B5EF4-FFF2-40B4-BE49-F238E27FC236}">
                  <a16:creationId xmlns:a16="http://schemas.microsoft.com/office/drawing/2014/main" id="{C686587E-A348-7D1D-7268-845F7D9874F0}"/>
                </a:ext>
              </a:extLst>
            </p:cNvPr>
            <p:cNvSpPr/>
            <p:nvPr/>
          </p:nvSpPr>
          <p:spPr>
            <a:xfrm>
              <a:off x="-8193718" y="4384787"/>
              <a:ext cx="8728417" cy="723481"/>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Rettangolo con angoli arrotondati 24">
              <a:extLst>
                <a:ext uri="{FF2B5EF4-FFF2-40B4-BE49-F238E27FC236}">
                  <a16:creationId xmlns:a16="http://schemas.microsoft.com/office/drawing/2014/main" id="{97084D6F-717B-32A7-32AA-C126B36279CD}"/>
                </a:ext>
              </a:extLst>
            </p:cNvPr>
            <p:cNvSpPr/>
            <p:nvPr/>
          </p:nvSpPr>
          <p:spPr>
            <a:xfrm>
              <a:off x="-8027405" y="4520440"/>
              <a:ext cx="557458"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a:t>3</a:t>
              </a:r>
            </a:p>
          </p:txBody>
        </p:sp>
        <p:sp>
          <p:nvSpPr>
            <p:cNvPr id="29" name="CasellaDiTesto 28">
              <a:extLst>
                <a:ext uri="{FF2B5EF4-FFF2-40B4-BE49-F238E27FC236}">
                  <a16:creationId xmlns:a16="http://schemas.microsoft.com/office/drawing/2014/main" id="{9C3A53D3-20CA-CCBC-7DEF-2A3160D9BC9A}"/>
                </a:ext>
              </a:extLst>
            </p:cNvPr>
            <p:cNvSpPr txBox="1"/>
            <p:nvPr/>
          </p:nvSpPr>
          <p:spPr>
            <a:xfrm>
              <a:off x="-7042190" y="4573649"/>
              <a:ext cx="6774268" cy="369332"/>
            </a:xfrm>
            <a:prstGeom prst="rect">
              <a:avLst/>
            </a:prstGeom>
            <a:noFill/>
          </p:spPr>
          <p:txBody>
            <a:bodyPr wrap="square" rtlCol="0" anchor="t">
              <a:spAutoFit/>
            </a:bodyPr>
            <a:lstStyle/>
            <a:p>
              <a:r>
                <a:rPr lang="en-US">
                  <a:solidFill>
                    <a:schemeClr val="bg1"/>
                  </a:solidFill>
                </a:rPr>
                <a:t>Increasing overall operational and energy efficiency of the venue</a:t>
              </a:r>
            </a:p>
          </p:txBody>
        </p:sp>
      </p:grpSp>
      <p:grpSp>
        <p:nvGrpSpPr>
          <p:cNvPr id="42" name="Gruppo 41">
            <a:extLst>
              <a:ext uri="{FF2B5EF4-FFF2-40B4-BE49-F238E27FC236}">
                <a16:creationId xmlns:a16="http://schemas.microsoft.com/office/drawing/2014/main" id="{F5C75297-D28F-7CE2-900A-37B981221FA1}"/>
              </a:ext>
            </a:extLst>
          </p:cNvPr>
          <p:cNvGrpSpPr/>
          <p:nvPr/>
        </p:nvGrpSpPr>
        <p:grpSpPr>
          <a:xfrm>
            <a:off x="9965664" y="2841171"/>
            <a:ext cx="537818" cy="452175"/>
            <a:chOff x="8077770" y="2798005"/>
            <a:chExt cx="537818" cy="452175"/>
          </a:xfrm>
        </p:grpSpPr>
        <p:sp>
          <p:nvSpPr>
            <p:cNvPr id="39" name="Rettangolo con angoli arrotondati 38">
              <a:extLst>
                <a:ext uri="{FF2B5EF4-FFF2-40B4-BE49-F238E27FC236}">
                  <a16:creationId xmlns:a16="http://schemas.microsoft.com/office/drawing/2014/main" id="{334AAA67-A014-8E88-BF69-40C008EF4CED}"/>
                </a:ext>
              </a:extLst>
            </p:cNvPr>
            <p:cNvSpPr/>
            <p:nvPr/>
          </p:nvSpPr>
          <p:spPr>
            <a:xfrm>
              <a:off x="8077770" y="2798005"/>
              <a:ext cx="537818"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38" name="Elemento grafico 37" descr="Chiudi con riempimento a tinta unita">
              <a:extLst>
                <a:ext uri="{FF2B5EF4-FFF2-40B4-BE49-F238E27FC236}">
                  <a16:creationId xmlns:a16="http://schemas.microsoft.com/office/drawing/2014/main" id="{C38A0DF4-CBDB-51A5-A733-322C03F823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209556" y="2894770"/>
              <a:ext cx="274246" cy="274246"/>
            </a:xfrm>
            <a:prstGeom prst="rect">
              <a:avLst/>
            </a:prstGeom>
          </p:spPr>
        </p:pic>
      </p:grpSp>
    </p:spTree>
    <p:extLst>
      <p:ext uri="{BB962C8B-B14F-4D97-AF65-F5344CB8AC3E}">
        <p14:creationId xmlns:p14="http://schemas.microsoft.com/office/powerpoint/2010/main" val="3167051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Customer Development</a:t>
            </a:r>
          </a:p>
        </p:txBody>
      </p:sp>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491916"/>
            <a:ext cx="10670239" cy="8694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4" name="CasellaDiTesto 3">
            <a:extLst>
              <a:ext uri="{FF2B5EF4-FFF2-40B4-BE49-F238E27FC236}">
                <a16:creationId xmlns:a16="http://schemas.microsoft.com/office/drawing/2014/main" id="{5009CF01-C802-3901-2027-90BEB794EF07}"/>
              </a:ext>
            </a:extLst>
          </p:cNvPr>
          <p:cNvSpPr txBox="1"/>
          <p:nvPr/>
        </p:nvSpPr>
        <p:spPr>
          <a:xfrm>
            <a:off x="839788" y="1564700"/>
            <a:ext cx="7885113" cy="923330"/>
          </a:xfrm>
          <a:prstGeom prst="rect">
            <a:avLst/>
          </a:prstGeom>
          <a:noFill/>
        </p:spPr>
        <p:txBody>
          <a:bodyPr wrap="square" lIns="91440" tIns="45720" rIns="91440" bIns="45720" rtlCol="0" anchor="t">
            <a:spAutoFit/>
          </a:bodyPr>
          <a:lstStyle/>
          <a:p>
            <a:pPr algn="just"/>
            <a:r>
              <a:rPr lang="it-IT">
                <a:solidFill>
                  <a:schemeClr val="bg1"/>
                </a:solidFill>
                <a:ea typeface="+mn-lt"/>
                <a:cs typeface="+mn-lt"/>
              </a:rPr>
              <a:t>The insights </a:t>
            </a:r>
            <a:r>
              <a:rPr lang="it-IT" err="1">
                <a:solidFill>
                  <a:schemeClr val="bg1"/>
                </a:solidFill>
                <a:ea typeface="+mn-lt"/>
                <a:cs typeface="+mn-lt"/>
              </a:rPr>
              <a:t>gathered</a:t>
            </a:r>
            <a:r>
              <a:rPr lang="it-IT">
                <a:solidFill>
                  <a:schemeClr val="bg1"/>
                </a:solidFill>
                <a:ea typeface="+mn-lt"/>
                <a:cs typeface="+mn-lt"/>
              </a:rPr>
              <a:t> by the interviews </a:t>
            </a:r>
            <a:r>
              <a:rPr lang="it-IT" err="1">
                <a:solidFill>
                  <a:schemeClr val="bg1"/>
                </a:solidFill>
                <a:ea typeface="+mn-lt"/>
                <a:cs typeface="+mn-lt"/>
              </a:rPr>
              <a:t>allowed</a:t>
            </a:r>
            <a:r>
              <a:rPr lang="it-IT">
                <a:solidFill>
                  <a:schemeClr val="bg1"/>
                </a:solidFill>
                <a:ea typeface="+mn-lt"/>
                <a:cs typeface="+mn-lt"/>
              </a:rPr>
              <a:t> </a:t>
            </a:r>
            <a:r>
              <a:rPr lang="it-IT" err="1">
                <a:solidFill>
                  <a:schemeClr val="bg1"/>
                </a:solidFill>
                <a:ea typeface="+mn-lt"/>
                <a:cs typeface="+mn-lt"/>
              </a:rPr>
              <a:t>us</a:t>
            </a:r>
            <a:r>
              <a:rPr lang="it-IT">
                <a:solidFill>
                  <a:schemeClr val="bg1"/>
                </a:solidFill>
                <a:ea typeface="+mn-lt"/>
                <a:cs typeface="+mn-lt"/>
              </a:rPr>
              <a:t> to </a:t>
            </a:r>
            <a:r>
              <a:rPr lang="it-IT" err="1">
                <a:solidFill>
                  <a:schemeClr val="bg1"/>
                </a:solidFill>
                <a:ea typeface="+mn-lt"/>
                <a:cs typeface="+mn-lt"/>
              </a:rPr>
              <a:t>develop</a:t>
            </a:r>
            <a:r>
              <a:rPr lang="it-IT">
                <a:solidFill>
                  <a:schemeClr val="bg1"/>
                </a:solidFill>
                <a:ea typeface="+mn-lt"/>
                <a:cs typeface="+mn-lt"/>
              </a:rPr>
              <a:t> the following key points:</a:t>
            </a:r>
          </a:p>
          <a:p>
            <a:pPr algn="just"/>
            <a:endParaRPr lang="it-IT">
              <a:solidFill>
                <a:schemeClr val="bg1"/>
              </a:solidFill>
              <a:latin typeface="Aptos" panose="020B0004020202020204" pitchFamily="34" charset="0"/>
              <a:cs typeface="Arial" panose="020B0604020202020204" pitchFamily="34" charset="0"/>
            </a:endParaRPr>
          </a:p>
        </p:txBody>
      </p:sp>
      <p:grpSp>
        <p:nvGrpSpPr>
          <p:cNvPr id="9" name="Gruppo 8">
            <a:extLst>
              <a:ext uri="{FF2B5EF4-FFF2-40B4-BE49-F238E27FC236}">
                <a16:creationId xmlns:a16="http://schemas.microsoft.com/office/drawing/2014/main" id="{4C981EBA-067C-4973-5676-BC2F18F7B398}"/>
              </a:ext>
            </a:extLst>
          </p:cNvPr>
          <p:cNvGrpSpPr/>
          <p:nvPr/>
        </p:nvGrpSpPr>
        <p:grpSpPr>
          <a:xfrm>
            <a:off x="839787" y="2705519"/>
            <a:ext cx="9821513" cy="723481"/>
            <a:chOff x="-8193716" y="3533421"/>
            <a:chExt cx="8728418" cy="723481"/>
          </a:xfrm>
        </p:grpSpPr>
        <p:sp>
          <p:nvSpPr>
            <p:cNvPr id="11" name="Rettangolo con angoli arrotondati 10">
              <a:extLst>
                <a:ext uri="{FF2B5EF4-FFF2-40B4-BE49-F238E27FC236}">
                  <a16:creationId xmlns:a16="http://schemas.microsoft.com/office/drawing/2014/main" id="{400E1B12-8981-75EE-026E-FD0D1155BE35}"/>
                </a:ext>
              </a:extLst>
            </p:cNvPr>
            <p:cNvSpPr/>
            <p:nvPr/>
          </p:nvSpPr>
          <p:spPr>
            <a:xfrm>
              <a:off x="-8193716" y="3533421"/>
              <a:ext cx="8728418" cy="723481"/>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con angoli arrotondati 11">
              <a:extLst>
                <a:ext uri="{FF2B5EF4-FFF2-40B4-BE49-F238E27FC236}">
                  <a16:creationId xmlns:a16="http://schemas.microsoft.com/office/drawing/2014/main" id="{EF74D73C-2245-7C9B-D23D-C3CB4F9681E3}"/>
                </a:ext>
              </a:extLst>
            </p:cNvPr>
            <p:cNvSpPr/>
            <p:nvPr/>
          </p:nvSpPr>
          <p:spPr>
            <a:xfrm>
              <a:off x="-8027404" y="3669074"/>
              <a:ext cx="557458"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a:t>2</a:t>
              </a:r>
            </a:p>
          </p:txBody>
        </p:sp>
        <p:sp>
          <p:nvSpPr>
            <p:cNvPr id="13" name="CasellaDiTesto 12">
              <a:extLst>
                <a:ext uri="{FF2B5EF4-FFF2-40B4-BE49-F238E27FC236}">
                  <a16:creationId xmlns:a16="http://schemas.microsoft.com/office/drawing/2014/main" id="{34D01758-09FA-8E13-01C1-FC1DFA93F8A0}"/>
                </a:ext>
              </a:extLst>
            </p:cNvPr>
            <p:cNvSpPr txBox="1"/>
            <p:nvPr/>
          </p:nvSpPr>
          <p:spPr>
            <a:xfrm>
              <a:off x="-7042190" y="3694565"/>
              <a:ext cx="6774268" cy="369332"/>
            </a:xfrm>
            <a:prstGeom prst="rect">
              <a:avLst/>
            </a:prstGeom>
            <a:noFill/>
          </p:spPr>
          <p:txBody>
            <a:bodyPr wrap="square" rtlCol="0" anchor="t">
              <a:spAutoFit/>
            </a:bodyPr>
            <a:lstStyle/>
            <a:p>
              <a:r>
                <a:rPr lang="en-US">
                  <a:solidFill>
                    <a:schemeClr val="bg1"/>
                  </a:solidFill>
                </a:rPr>
                <a:t>Employee training</a:t>
              </a:r>
            </a:p>
          </p:txBody>
        </p:sp>
      </p:grpSp>
      <p:grpSp>
        <p:nvGrpSpPr>
          <p:cNvPr id="15" name="Gruppo 14">
            <a:extLst>
              <a:ext uri="{FF2B5EF4-FFF2-40B4-BE49-F238E27FC236}">
                <a16:creationId xmlns:a16="http://schemas.microsoft.com/office/drawing/2014/main" id="{12B97CBD-E517-72E3-E269-12B253FA92B4}"/>
              </a:ext>
            </a:extLst>
          </p:cNvPr>
          <p:cNvGrpSpPr/>
          <p:nvPr/>
        </p:nvGrpSpPr>
        <p:grpSpPr>
          <a:xfrm>
            <a:off x="-8301318" y="3554147"/>
            <a:ext cx="8728415" cy="723481"/>
            <a:chOff x="-8193717" y="5236154"/>
            <a:chExt cx="8728415" cy="723481"/>
          </a:xfrm>
        </p:grpSpPr>
        <p:sp>
          <p:nvSpPr>
            <p:cNvPr id="16" name="Rettangolo con angoli arrotondati 15">
              <a:extLst>
                <a:ext uri="{FF2B5EF4-FFF2-40B4-BE49-F238E27FC236}">
                  <a16:creationId xmlns:a16="http://schemas.microsoft.com/office/drawing/2014/main" id="{C6C5D11B-FD6D-01A4-CF95-FD3203664268}"/>
                </a:ext>
              </a:extLst>
            </p:cNvPr>
            <p:cNvSpPr/>
            <p:nvPr/>
          </p:nvSpPr>
          <p:spPr>
            <a:xfrm>
              <a:off x="-8193717" y="5236154"/>
              <a:ext cx="8728415" cy="723481"/>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con angoli arrotondati 17">
              <a:extLst>
                <a:ext uri="{FF2B5EF4-FFF2-40B4-BE49-F238E27FC236}">
                  <a16:creationId xmlns:a16="http://schemas.microsoft.com/office/drawing/2014/main" id="{CC66E53C-27E9-166D-3293-27F17C166AA9}"/>
                </a:ext>
              </a:extLst>
            </p:cNvPr>
            <p:cNvSpPr/>
            <p:nvPr/>
          </p:nvSpPr>
          <p:spPr>
            <a:xfrm>
              <a:off x="-8027404" y="5371807"/>
              <a:ext cx="557458"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a:t>4</a:t>
              </a:r>
            </a:p>
          </p:txBody>
        </p:sp>
        <p:sp>
          <p:nvSpPr>
            <p:cNvPr id="19" name="CasellaDiTesto 18">
              <a:extLst>
                <a:ext uri="{FF2B5EF4-FFF2-40B4-BE49-F238E27FC236}">
                  <a16:creationId xmlns:a16="http://schemas.microsoft.com/office/drawing/2014/main" id="{D1842B34-BD7D-6F93-B9AB-A85F51F9A353}"/>
                </a:ext>
              </a:extLst>
            </p:cNvPr>
            <p:cNvSpPr txBox="1"/>
            <p:nvPr/>
          </p:nvSpPr>
          <p:spPr>
            <a:xfrm>
              <a:off x="-7042190" y="5389280"/>
              <a:ext cx="6774268" cy="369332"/>
            </a:xfrm>
            <a:prstGeom prst="rect">
              <a:avLst/>
            </a:prstGeom>
            <a:noFill/>
          </p:spPr>
          <p:txBody>
            <a:bodyPr wrap="square" rtlCol="0" anchor="t">
              <a:spAutoFit/>
            </a:bodyPr>
            <a:lstStyle/>
            <a:p>
              <a:r>
                <a:rPr lang="en-US">
                  <a:solidFill>
                    <a:schemeClr val="bg1"/>
                  </a:solidFill>
                </a:rPr>
                <a:t>Avoiding food waste</a:t>
              </a:r>
            </a:p>
          </p:txBody>
        </p:sp>
      </p:grpSp>
      <p:grpSp>
        <p:nvGrpSpPr>
          <p:cNvPr id="20" name="Gruppo 19">
            <a:extLst>
              <a:ext uri="{FF2B5EF4-FFF2-40B4-BE49-F238E27FC236}">
                <a16:creationId xmlns:a16="http://schemas.microsoft.com/office/drawing/2014/main" id="{16CA4A35-51DC-F5E8-0478-791FF1F25D46}"/>
              </a:ext>
            </a:extLst>
          </p:cNvPr>
          <p:cNvGrpSpPr/>
          <p:nvPr/>
        </p:nvGrpSpPr>
        <p:grpSpPr>
          <a:xfrm>
            <a:off x="-8301319" y="2702780"/>
            <a:ext cx="8728417" cy="723481"/>
            <a:chOff x="-8193718" y="4384787"/>
            <a:chExt cx="8728417" cy="723481"/>
          </a:xfrm>
        </p:grpSpPr>
        <p:sp>
          <p:nvSpPr>
            <p:cNvPr id="21" name="Rettangolo con angoli arrotondati 20">
              <a:extLst>
                <a:ext uri="{FF2B5EF4-FFF2-40B4-BE49-F238E27FC236}">
                  <a16:creationId xmlns:a16="http://schemas.microsoft.com/office/drawing/2014/main" id="{C686587E-A348-7D1D-7268-845F7D9874F0}"/>
                </a:ext>
              </a:extLst>
            </p:cNvPr>
            <p:cNvSpPr/>
            <p:nvPr/>
          </p:nvSpPr>
          <p:spPr>
            <a:xfrm>
              <a:off x="-8193718" y="4384787"/>
              <a:ext cx="8728417" cy="723481"/>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Rettangolo con angoli arrotondati 24">
              <a:extLst>
                <a:ext uri="{FF2B5EF4-FFF2-40B4-BE49-F238E27FC236}">
                  <a16:creationId xmlns:a16="http://schemas.microsoft.com/office/drawing/2014/main" id="{97084D6F-717B-32A7-32AA-C126B36279CD}"/>
                </a:ext>
              </a:extLst>
            </p:cNvPr>
            <p:cNvSpPr/>
            <p:nvPr/>
          </p:nvSpPr>
          <p:spPr>
            <a:xfrm>
              <a:off x="-8027405" y="4520440"/>
              <a:ext cx="557458"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a:t>3</a:t>
              </a:r>
            </a:p>
          </p:txBody>
        </p:sp>
        <p:sp>
          <p:nvSpPr>
            <p:cNvPr id="29" name="CasellaDiTesto 28">
              <a:extLst>
                <a:ext uri="{FF2B5EF4-FFF2-40B4-BE49-F238E27FC236}">
                  <a16:creationId xmlns:a16="http://schemas.microsoft.com/office/drawing/2014/main" id="{9C3A53D3-20CA-CCBC-7DEF-2A3160D9BC9A}"/>
                </a:ext>
              </a:extLst>
            </p:cNvPr>
            <p:cNvSpPr txBox="1"/>
            <p:nvPr/>
          </p:nvSpPr>
          <p:spPr>
            <a:xfrm>
              <a:off x="-7042190" y="4573649"/>
              <a:ext cx="6774268" cy="369332"/>
            </a:xfrm>
            <a:prstGeom prst="rect">
              <a:avLst/>
            </a:prstGeom>
            <a:noFill/>
          </p:spPr>
          <p:txBody>
            <a:bodyPr wrap="square" rtlCol="0" anchor="t">
              <a:spAutoFit/>
            </a:bodyPr>
            <a:lstStyle/>
            <a:p>
              <a:r>
                <a:rPr lang="en-US">
                  <a:solidFill>
                    <a:schemeClr val="bg1"/>
                  </a:solidFill>
                </a:rPr>
                <a:t>Increasing overall operational and energy efficiency of the venue</a:t>
              </a:r>
            </a:p>
          </p:txBody>
        </p:sp>
      </p:grpSp>
      <p:grpSp>
        <p:nvGrpSpPr>
          <p:cNvPr id="41" name="Gruppo 40">
            <a:extLst>
              <a:ext uri="{FF2B5EF4-FFF2-40B4-BE49-F238E27FC236}">
                <a16:creationId xmlns:a16="http://schemas.microsoft.com/office/drawing/2014/main" id="{49F9F9AF-E951-5B3F-FAE1-E78B0F7EA368}"/>
              </a:ext>
            </a:extLst>
          </p:cNvPr>
          <p:cNvGrpSpPr/>
          <p:nvPr/>
        </p:nvGrpSpPr>
        <p:grpSpPr>
          <a:xfrm>
            <a:off x="1026926" y="3429000"/>
            <a:ext cx="9481467" cy="2409092"/>
            <a:chOff x="1099594" y="3405536"/>
            <a:chExt cx="7386751" cy="2409092"/>
          </a:xfrm>
        </p:grpSpPr>
        <p:sp>
          <p:nvSpPr>
            <p:cNvPr id="31" name="Rettangolo con angoli in alto arrotondati 30">
              <a:extLst>
                <a:ext uri="{FF2B5EF4-FFF2-40B4-BE49-F238E27FC236}">
                  <a16:creationId xmlns:a16="http://schemas.microsoft.com/office/drawing/2014/main" id="{14F9C90A-16F2-D331-B706-F8B8F8AD6F94}"/>
                </a:ext>
              </a:extLst>
            </p:cNvPr>
            <p:cNvSpPr/>
            <p:nvPr/>
          </p:nvSpPr>
          <p:spPr>
            <a:xfrm rot="10800000">
              <a:off x="1099594" y="3405536"/>
              <a:ext cx="7386751" cy="2409092"/>
            </a:xfrm>
            <a:prstGeom prst="round2Same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CasellaDiTesto 31">
              <a:extLst>
                <a:ext uri="{FF2B5EF4-FFF2-40B4-BE49-F238E27FC236}">
                  <a16:creationId xmlns:a16="http://schemas.microsoft.com/office/drawing/2014/main" id="{61E80412-A232-55DE-B316-58B58A0676C5}"/>
                </a:ext>
              </a:extLst>
            </p:cNvPr>
            <p:cNvSpPr txBox="1"/>
            <p:nvPr/>
          </p:nvSpPr>
          <p:spPr>
            <a:xfrm>
              <a:off x="1588284" y="3532738"/>
              <a:ext cx="6479062" cy="1754326"/>
            </a:xfrm>
            <a:prstGeom prst="rect">
              <a:avLst/>
            </a:prstGeom>
            <a:noFill/>
          </p:spPr>
          <p:txBody>
            <a:bodyPr wrap="square" lIns="91440" tIns="45720" rIns="91440" bIns="45720" rtlCol="0" anchor="t">
              <a:spAutoFit/>
            </a:bodyPr>
            <a:lstStyle/>
            <a:p>
              <a:pPr algn="just"/>
              <a:r>
                <a:rPr lang="it-IT">
                  <a:solidFill>
                    <a:schemeClr val="accent6">
                      <a:lumMod val="60000"/>
                      <a:lumOff val="40000"/>
                    </a:schemeClr>
                  </a:solidFill>
                  <a:ea typeface="+mn-lt"/>
                  <a:cs typeface="+mn-lt"/>
                </a:rPr>
                <a:t>One of the </a:t>
              </a:r>
              <a:r>
                <a:rPr lang="it-IT" err="1">
                  <a:solidFill>
                    <a:schemeClr val="accent6">
                      <a:lumMod val="60000"/>
                      <a:lumOff val="40000"/>
                    </a:schemeClr>
                  </a:solidFill>
                  <a:ea typeface="+mn-lt"/>
                  <a:cs typeface="+mn-lt"/>
                </a:rPr>
                <a:t>issues</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highlighted</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particularly</a:t>
              </a:r>
              <a:r>
                <a:rPr lang="it-IT">
                  <a:solidFill>
                    <a:schemeClr val="accent6">
                      <a:lumMod val="60000"/>
                      <a:lumOff val="40000"/>
                    </a:schemeClr>
                  </a:solidFill>
                  <a:ea typeface="+mn-lt"/>
                  <a:cs typeface="+mn-lt"/>
                </a:rPr>
                <a:t> by the chefs, </a:t>
              </a:r>
              <a:r>
                <a:rPr lang="it-IT" err="1">
                  <a:solidFill>
                    <a:schemeClr val="accent6">
                      <a:lumMod val="60000"/>
                      <a:lumOff val="40000"/>
                    </a:schemeClr>
                  </a:solidFill>
                  <a:ea typeface="+mn-lt"/>
                  <a:cs typeface="+mn-lt"/>
                </a:rPr>
                <a:t>concerns</a:t>
              </a:r>
              <a:r>
                <a:rPr lang="it-IT">
                  <a:solidFill>
                    <a:schemeClr val="accent6">
                      <a:lumMod val="60000"/>
                      <a:lumOff val="40000"/>
                    </a:schemeClr>
                  </a:solidFill>
                  <a:ea typeface="+mn-lt"/>
                  <a:cs typeface="+mn-lt"/>
                </a:rPr>
                <a:t> the </a:t>
              </a:r>
              <a:r>
                <a:rPr lang="it-IT" err="1">
                  <a:solidFill>
                    <a:schemeClr val="accent6">
                      <a:lumMod val="60000"/>
                      <a:lumOff val="40000"/>
                    </a:schemeClr>
                  </a:solidFill>
                  <a:ea typeface="+mn-lt"/>
                  <a:cs typeface="+mn-lt"/>
                </a:rPr>
                <a:t>difficulty</a:t>
              </a:r>
              <a:r>
                <a:rPr lang="it-IT">
                  <a:solidFill>
                    <a:schemeClr val="accent6">
                      <a:lumMod val="60000"/>
                      <a:lumOff val="40000"/>
                    </a:schemeClr>
                  </a:solidFill>
                  <a:ea typeface="+mn-lt"/>
                  <a:cs typeface="+mn-lt"/>
                </a:rPr>
                <a:t> in </a:t>
              </a:r>
              <a:r>
                <a:rPr lang="it-IT" err="1">
                  <a:solidFill>
                    <a:schemeClr val="accent6">
                      <a:lumMod val="60000"/>
                      <a:lumOff val="40000"/>
                    </a:schemeClr>
                  </a:solidFill>
                  <a:ea typeface="+mn-lt"/>
                  <a:cs typeface="+mn-lt"/>
                </a:rPr>
                <a:t>finding</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qualified</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personnel</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This</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necessitates</a:t>
              </a:r>
              <a:r>
                <a:rPr lang="it-IT">
                  <a:solidFill>
                    <a:schemeClr val="accent6">
                      <a:lumMod val="60000"/>
                      <a:lumOff val="40000"/>
                    </a:schemeClr>
                  </a:solidFill>
                  <a:ea typeface="+mn-lt"/>
                  <a:cs typeface="+mn-lt"/>
                </a:rPr>
                <a:t> a learning-by-</a:t>
              </a:r>
              <a:r>
                <a:rPr lang="it-IT" err="1">
                  <a:solidFill>
                    <a:schemeClr val="accent6">
                      <a:lumMod val="60000"/>
                      <a:lumOff val="40000"/>
                    </a:schemeClr>
                  </a:solidFill>
                  <a:ea typeface="+mn-lt"/>
                  <a:cs typeface="+mn-lt"/>
                </a:rPr>
                <a:t>doing</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approach</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meaning</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that</a:t>
              </a:r>
              <a:r>
                <a:rPr lang="it-IT">
                  <a:solidFill>
                    <a:schemeClr val="accent6">
                      <a:lumMod val="60000"/>
                      <a:lumOff val="40000"/>
                    </a:schemeClr>
                  </a:solidFill>
                  <a:ea typeface="+mn-lt"/>
                  <a:cs typeface="+mn-lt"/>
                </a:rPr>
                <a:t> new </a:t>
              </a:r>
              <a:r>
                <a:rPr lang="it-IT" err="1">
                  <a:solidFill>
                    <a:schemeClr val="accent6">
                      <a:lumMod val="60000"/>
                      <a:lumOff val="40000"/>
                    </a:schemeClr>
                  </a:solidFill>
                  <a:ea typeface="+mn-lt"/>
                  <a:cs typeface="+mn-lt"/>
                </a:rPr>
                <a:t>hires</a:t>
              </a:r>
              <a:r>
                <a:rPr lang="it-IT">
                  <a:solidFill>
                    <a:schemeClr val="accent6">
                      <a:lumMod val="60000"/>
                      <a:lumOff val="40000"/>
                    </a:schemeClr>
                  </a:solidFill>
                  <a:ea typeface="+mn-lt"/>
                  <a:cs typeface="+mn-lt"/>
                </a:rPr>
                <a:t> are </a:t>
              </a:r>
              <a:r>
                <a:rPr lang="it-IT" err="1">
                  <a:solidFill>
                    <a:schemeClr val="accent6">
                      <a:lumMod val="60000"/>
                      <a:lumOff val="40000"/>
                    </a:schemeClr>
                  </a:solidFill>
                  <a:ea typeface="+mn-lt"/>
                  <a:cs typeface="+mn-lt"/>
                </a:rPr>
                <a:t>taught</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how</a:t>
              </a:r>
              <a:r>
                <a:rPr lang="it-IT">
                  <a:solidFill>
                    <a:schemeClr val="accent6">
                      <a:lumMod val="60000"/>
                      <a:lumOff val="40000"/>
                    </a:schemeClr>
                  </a:solidFill>
                  <a:ea typeface="+mn-lt"/>
                  <a:cs typeface="+mn-lt"/>
                </a:rPr>
                <a:t> to </a:t>
              </a:r>
              <a:r>
                <a:rPr lang="it-IT" err="1">
                  <a:solidFill>
                    <a:schemeClr val="accent6">
                      <a:lumMod val="60000"/>
                      <a:lumOff val="40000"/>
                    </a:schemeClr>
                  </a:solidFill>
                  <a:ea typeface="+mn-lt"/>
                  <a:cs typeface="+mn-lt"/>
                </a:rPr>
                <a:t>perform</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their</a:t>
              </a:r>
              <a:r>
                <a:rPr lang="it-IT">
                  <a:solidFill>
                    <a:schemeClr val="accent6">
                      <a:lumMod val="60000"/>
                      <a:lumOff val="40000"/>
                    </a:schemeClr>
                  </a:solidFill>
                  <a:ea typeface="+mn-lt"/>
                  <a:cs typeface="+mn-lt"/>
                </a:rPr>
                <a:t> job </a:t>
              </a:r>
              <a:r>
                <a:rPr lang="it-IT" err="1">
                  <a:solidFill>
                    <a:schemeClr val="accent6">
                      <a:lumMod val="60000"/>
                      <a:lumOff val="40000"/>
                    </a:schemeClr>
                  </a:solidFill>
                  <a:ea typeface="+mn-lt"/>
                  <a:cs typeface="+mn-lt"/>
                </a:rPr>
                <a:t>during</a:t>
              </a:r>
              <a:r>
                <a:rPr lang="it-IT">
                  <a:solidFill>
                    <a:schemeClr val="accent6">
                      <a:lumMod val="60000"/>
                      <a:lumOff val="40000"/>
                    </a:schemeClr>
                  </a:solidFill>
                  <a:ea typeface="+mn-lt"/>
                  <a:cs typeface="+mn-lt"/>
                </a:rPr>
                <a:t> service, </a:t>
              </a:r>
              <a:r>
                <a:rPr lang="it-IT" err="1">
                  <a:solidFill>
                    <a:schemeClr val="accent6">
                      <a:lumMod val="60000"/>
                      <a:lumOff val="40000"/>
                    </a:schemeClr>
                  </a:solidFill>
                  <a:ea typeface="+mn-lt"/>
                  <a:cs typeface="+mn-lt"/>
                </a:rPr>
                <a:t>resulting</a:t>
              </a:r>
              <a:r>
                <a:rPr lang="it-IT">
                  <a:solidFill>
                    <a:schemeClr val="accent6">
                      <a:lumMod val="60000"/>
                      <a:lumOff val="40000"/>
                    </a:schemeClr>
                  </a:solidFill>
                  <a:ea typeface="+mn-lt"/>
                  <a:cs typeface="+mn-lt"/>
                </a:rPr>
                <a:t> in time </a:t>
              </a:r>
              <a:r>
                <a:rPr lang="it-IT" err="1">
                  <a:solidFill>
                    <a:schemeClr val="accent6">
                      <a:lumMod val="60000"/>
                      <a:lumOff val="40000"/>
                    </a:schemeClr>
                  </a:solidFill>
                  <a:ea typeface="+mn-lt"/>
                  <a:cs typeface="+mn-lt"/>
                </a:rPr>
                <a:t>loss</a:t>
              </a:r>
              <a:r>
                <a:rPr lang="it-IT">
                  <a:solidFill>
                    <a:schemeClr val="accent6">
                      <a:lumMod val="60000"/>
                      <a:lumOff val="40000"/>
                    </a:schemeClr>
                  </a:solidFill>
                  <a:ea typeface="+mn-lt"/>
                  <a:cs typeface="+mn-lt"/>
                </a:rPr>
                <a:t> and </a:t>
              </a:r>
              <a:r>
                <a:rPr lang="it-IT" err="1">
                  <a:solidFill>
                    <a:schemeClr val="accent6">
                      <a:lumMod val="60000"/>
                      <a:lumOff val="40000"/>
                    </a:schemeClr>
                  </a:solidFill>
                  <a:ea typeface="+mn-lt"/>
                  <a:cs typeface="+mn-lt"/>
                </a:rPr>
                <a:t>inefficiency</a:t>
              </a:r>
              <a:r>
                <a:rPr lang="it-IT">
                  <a:solidFill>
                    <a:schemeClr val="accent6">
                      <a:lumMod val="60000"/>
                      <a:lumOff val="40000"/>
                    </a:schemeClr>
                  </a:solidFill>
                  <a:ea typeface="+mn-lt"/>
                  <a:cs typeface="+mn-lt"/>
                </a:rPr>
                <a:t>. In </a:t>
              </a:r>
              <a:r>
                <a:rPr lang="it-IT" err="1">
                  <a:solidFill>
                    <a:schemeClr val="accent6">
                      <a:lumMod val="60000"/>
                      <a:lumOff val="40000"/>
                    </a:schemeClr>
                  </a:solidFill>
                  <a:ea typeface="+mn-lt"/>
                  <a:cs typeface="+mn-lt"/>
                </a:rPr>
                <a:t>other</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cases</a:t>
              </a:r>
              <a:r>
                <a:rPr lang="it-IT">
                  <a:solidFill>
                    <a:schemeClr val="accent6">
                      <a:lumMod val="60000"/>
                      <a:lumOff val="40000"/>
                    </a:schemeClr>
                  </a:solidFill>
                  <a:ea typeface="+mn-lt"/>
                  <a:cs typeface="+mn-lt"/>
                </a:rPr>
                <a:t>, training </a:t>
              </a:r>
              <a:r>
                <a:rPr lang="it-IT" err="1">
                  <a:solidFill>
                    <a:schemeClr val="accent6">
                      <a:lumMod val="60000"/>
                      <a:lumOff val="40000"/>
                    </a:schemeClr>
                  </a:solidFill>
                  <a:ea typeface="+mn-lt"/>
                  <a:cs typeface="+mn-lt"/>
                </a:rPr>
                <a:t>is</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conducted</a:t>
              </a:r>
              <a:r>
                <a:rPr lang="it-IT">
                  <a:solidFill>
                    <a:schemeClr val="accent6">
                      <a:lumMod val="60000"/>
                      <a:lumOff val="40000"/>
                    </a:schemeClr>
                  </a:solidFill>
                  <a:ea typeface="+mn-lt"/>
                  <a:cs typeface="+mn-lt"/>
                </a:rPr>
                <a:t> by </a:t>
              </a:r>
              <a:r>
                <a:rPr lang="it-IT" err="1">
                  <a:solidFill>
                    <a:schemeClr val="accent6">
                      <a:lumMod val="60000"/>
                      <a:lumOff val="40000"/>
                    </a:schemeClr>
                  </a:solidFill>
                  <a:ea typeface="+mn-lt"/>
                  <a:cs typeface="+mn-lt"/>
                </a:rPr>
                <a:t>third</a:t>
              </a:r>
              <a:r>
                <a:rPr lang="it-IT">
                  <a:solidFill>
                    <a:schemeClr val="accent6">
                      <a:lumMod val="60000"/>
                      <a:lumOff val="40000"/>
                    </a:schemeClr>
                  </a:solidFill>
                  <a:ea typeface="+mn-lt"/>
                  <a:cs typeface="+mn-lt"/>
                </a:rPr>
                <a:t> parties, </a:t>
              </a:r>
              <a:r>
                <a:rPr lang="it-IT" err="1">
                  <a:solidFill>
                    <a:schemeClr val="accent6">
                      <a:lumMod val="60000"/>
                      <a:lumOff val="40000"/>
                    </a:schemeClr>
                  </a:solidFill>
                  <a:ea typeface="+mn-lt"/>
                  <a:cs typeface="+mn-lt"/>
                </a:rPr>
                <a:t>adding</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further</a:t>
              </a:r>
              <a:r>
                <a:rPr lang="it-IT">
                  <a:solidFill>
                    <a:schemeClr val="accent6">
                      <a:lumMod val="60000"/>
                      <a:lumOff val="40000"/>
                    </a:schemeClr>
                  </a:solidFill>
                  <a:ea typeface="+mn-lt"/>
                  <a:cs typeface="+mn-lt"/>
                </a:rPr>
                <a:t> costs. Given the </a:t>
              </a:r>
              <a:r>
                <a:rPr lang="it-IT" err="1">
                  <a:solidFill>
                    <a:schemeClr val="accent6">
                      <a:lumMod val="60000"/>
                      <a:lumOff val="40000"/>
                    </a:schemeClr>
                  </a:solidFill>
                  <a:ea typeface="+mn-lt"/>
                  <a:cs typeface="+mn-lt"/>
                </a:rPr>
                <a:t>importance</a:t>
              </a:r>
              <a:r>
                <a:rPr lang="it-IT">
                  <a:solidFill>
                    <a:schemeClr val="accent6">
                      <a:lumMod val="60000"/>
                      <a:lumOff val="40000"/>
                    </a:schemeClr>
                  </a:solidFill>
                  <a:ea typeface="+mn-lt"/>
                  <a:cs typeface="+mn-lt"/>
                </a:rPr>
                <a:t> of </a:t>
              </a:r>
              <a:r>
                <a:rPr lang="it-IT" err="1">
                  <a:solidFill>
                    <a:schemeClr val="accent6">
                      <a:lumMod val="60000"/>
                      <a:lumOff val="40000"/>
                    </a:schemeClr>
                  </a:solidFill>
                  <a:ea typeface="+mn-lt"/>
                  <a:cs typeface="+mn-lt"/>
                </a:rPr>
                <a:t>this</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problem</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it</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was</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considered</a:t>
              </a:r>
              <a:r>
                <a:rPr lang="it-IT">
                  <a:solidFill>
                    <a:schemeClr val="accent6">
                      <a:lumMod val="60000"/>
                      <a:lumOff val="40000"/>
                    </a:schemeClr>
                  </a:solidFill>
                  <a:ea typeface="+mn-lt"/>
                  <a:cs typeface="+mn-lt"/>
                </a:rPr>
                <a:t> from the start in the product </a:t>
              </a:r>
              <a:r>
                <a:rPr lang="it-IT" err="1">
                  <a:solidFill>
                    <a:schemeClr val="accent6">
                      <a:lumMod val="60000"/>
                      <a:lumOff val="40000"/>
                    </a:schemeClr>
                  </a:solidFill>
                  <a:ea typeface="+mn-lt"/>
                  <a:cs typeface="+mn-lt"/>
                </a:rPr>
                <a:t>developement</a:t>
              </a:r>
              <a:r>
                <a:rPr lang="it-IT">
                  <a:solidFill>
                    <a:schemeClr val="accent6">
                      <a:lumMod val="60000"/>
                      <a:lumOff val="40000"/>
                    </a:schemeClr>
                  </a:solidFill>
                  <a:ea typeface="+mn-lt"/>
                  <a:cs typeface="+mn-lt"/>
                </a:rPr>
                <a:t> process.</a:t>
              </a:r>
            </a:p>
          </p:txBody>
        </p:sp>
      </p:grpSp>
      <p:grpSp>
        <p:nvGrpSpPr>
          <p:cNvPr id="6" name="Gruppo 5">
            <a:extLst>
              <a:ext uri="{FF2B5EF4-FFF2-40B4-BE49-F238E27FC236}">
                <a16:creationId xmlns:a16="http://schemas.microsoft.com/office/drawing/2014/main" id="{44E36773-DB30-4AE4-2775-3E826766ED3D}"/>
              </a:ext>
            </a:extLst>
          </p:cNvPr>
          <p:cNvGrpSpPr/>
          <p:nvPr/>
        </p:nvGrpSpPr>
        <p:grpSpPr>
          <a:xfrm>
            <a:off x="9970576" y="2838433"/>
            <a:ext cx="537818" cy="452175"/>
            <a:chOff x="8077770" y="2798005"/>
            <a:chExt cx="537818" cy="452175"/>
          </a:xfrm>
        </p:grpSpPr>
        <p:sp>
          <p:nvSpPr>
            <p:cNvPr id="7" name="Rettangolo con angoli arrotondati 6">
              <a:extLst>
                <a:ext uri="{FF2B5EF4-FFF2-40B4-BE49-F238E27FC236}">
                  <a16:creationId xmlns:a16="http://schemas.microsoft.com/office/drawing/2014/main" id="{68BBF2FE-3D84-6316-2B09-B6233AFF82B4}"/>
                </a:ext>
              </a:extLst>
            </p:cNvPr>
            <p:cNvSpPr/>
            <p:nvPr/>
          </p:nvSpPr>
          <p:spPr>
            <a:xfrm>
              <a:off x="8077770" y="2798005"/>
              <a:ext cx="537818"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2" name="Elemento grafico 21" descr="Segno di spunta con riempimento a tinta unita">
              <a:extLst>
                <a:ext uri="{FF2B5EF4-FFF2-40B4-BE49-F238E27FC236}">
                  <a16:creationId xmlns:a16="http://schemas.microsoft.com/office/drawing/2014/main" id="{E4EB4AE6-DA8F-C2C3-38F1-07926779BB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09556" y="2894770"/>
              <a:ext cx="274246" cy="274246"/>
            </a:xfrm>
            <a:prstGeom prst="rect">
              <a:avLst/>
            </a:prstGeom>
          </p:spPr>
        </p:pic>
      </p:grpSp>
    </p:spTree>
    <p:extLst>
      <p:ext uri="{BB962C8B-B14F-4D97-AF65-F5344CB8AC3E}">
        <p14:creationId xmlns:p14="http://schemas.microsoft.com/office/powerpoint/2010/main" val="2847231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Customer Development</a:t>
            </a:r>
          </a:p>
        </p:txBody>
      </p:sp>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491916"/>
            <a:ext cx="10670239" cy="8694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4" name="CasellaDiTesto 3">
            <a:extLst>
              <a:ext uri="{FF2B5EF4-FFF2-40B4-BE49-F238E27FC236}">
                <a16:creationId xmlns:a16="http://schemas.microsoft.com/office/drawing/2014/main" id="{5009CF01-C802-3901-2027-90BEB794EF07}"/>
              </a:ext>
            </a:extLst>
          </p:cNvPr>
          <p:cNvSpPr txBox="1"/>
          <p:nvPr/>
        </p:nvSpPr>
        <p:spPr>
          <a:xfrm>
            <a:off x="839788" y="1564700"/>
            <a:ext cx="7885113" cy="923330"/>
          </a:xfrm>
          <a:prstGeom prst="rect">
            <a:avLst/>
          </a:prstGeom>
          <a:noFill/>
        </p:spPr>
        <p:txBody>
          <a:bodyPr wrap="square" lIns="91440" tIns="45720" rIns="91440" bIns="45720" rtlCol="0" anchor="t">
            <a:spAutoFit/>
          </a:bodyPr>
          <a:lstStyle/>
          <a:p>
            <a:pPr algn="just"/>
            <a:r>
              <a:rPr lang="it-IT">
                <a:solidFill>
                  <a:schemeClr val="bg1"/>
                </a:solidFill>
                <a:ea typeface="+mn-lt"/>
                <a:cs typeface="+mn-lt"/>
              </a:rPr>
              <a:t>The insights </a:t>
            </a:r>
            <a:r>
              <a:rPr lang="it-IT" err="1">
                <a:solidFill>
                  <a:schemeClr val="bg1"/>
                </a:solidFill>
                <a:ea typeface="+mn-lt"/>
                <a:cs typeface="+mn-lt"/>
              </a:rPr>
              <a:t>gathered</a:t>
            </a:r>
            <a:r>
              <a:rPr lang="it-IT">
                <a:solidFill>
                  <a:schemeClr val="bg1"/>
                </a:solidFill>
                <a:ea typeface="+mn-lt"/>
                <a:cs typeface="+mn-lt"/>
              </a:rPr>
              <a:t> by the interviews </a:t>
            </a:r>
            <a:r>
              <a:rPr lang="it-IT" err="1">
                <a:solidFill>
                  <a:schemeClr val="bg1"/>
                </a:solidFill>
                <a:ea typeface="+mn-lt"/>
                <a:cs typeface="+mn-lt"/>
              </a:rPr>
              <a:t>allowed</a:t>
            </a:r>
            <a:r>
              <a:rPr lang="it-IT">
                <a:solidFill>
                  <a:schemeClr val="bg1"/>
                </a:solidFill>
                <a:ea typeface="+mn-lt"/>
                <a:cs typeface="+mn-lt"/>
              </a:rPr>
              <a:t> </a:t>
            </a:r>
            <a:r>
              <a:rPr lang="it-IT" err="1">
                <a:solidFill>
                  <a:schemeClr val="bg1"/>
                </a:solidFill>
                <a:ea typeface="+mn-lt"/>
                <a:cs typeface="+mn-lt"/>
              </a:rPr>
              <a:t>us</a:t>
            </a:r>
            <a:r>
              <a:rPr lang="it-IT">
                <a:solidFill>
                  <a:schemeClr val="bg1"/>
                </a:solidFill>
                <a:ea typeface="+mn-lt"/>
                <a:cs typeface="+mn-lt"/>
              </a:rPr>
              <a:t> to </a:t>
            </a:r>
            <a:r>
              <a:rPr lang="it-IT" err="1">
                <a:solidFill>
                  <a:schemeClr val="bg1"/>
                </a:solidFill>
                <a:ea typeface="+mn-lt"/>
                <a:cs typeface="+mn-lt"/>
              </a:rPr>
              <a:t>develop</a:t>
            </a:r>
            <a:r>
              <a:rPr lang="it-IT">
                <a:solidFill>
                  <a:schemeClr val="bg1"/>
                </a:solidFill>
                <a:ea typeface="+mn-lt"/>
                <a:cs typeface="+mn-lt"/>
              </a:rPr>
              <a:t> the following key points:</a:t>
            </a:r>
          </a:p>
          <a:p>
            <a:pPr algn="just"/>
            <a:endParaRPr lang="it-IT">
              <a:solidFill>
                <a:schemeClr val="bg1"/>
              </a:solidFill>
              <a:latin typeface="Aptos" panose="020B0004020202020204" pitchFamily="34" charset="0"/>
              <a:cs typeface="Arial" panose="020B0604020202020204" pitchFamily="34" charset="0"/>
            </a:endParaRPr>
          </a:p>
        </p:txBody>
      </p:sp>
      <p:grpSp>
        <p:nvGrpSpPr>
          <p:cNvPr id="15" name="Gruppo 14">
            <a:extLst>
              <a:ext uri="{FF2B5EF4-FFF2-40B4-BE49-F238E27FC236}">
                <a16:creationId xmlns:a16="http://schemas.microsoft.com/office/drawing/2014/main" id="{12B97CBD-E517-72E3-E269-12B253FA92B4}"/>
              </a:ext>
            </a:extLst>
          </p:cNvPr>
          <p:cNvGrpSpPr/>
          <p:nvPr/>
        </p:nvGrpSpPr>
        <p:grpSpPr>
          <a:xfrm>
            <a:off x="-8301318" y="2700035"/>
            <a:ext cx="8728415" cy="723481"/>
            <a:chOff x="-8193717" y="5236154"/>
            <a:chExt cx="8728415" cy="723481"/>
          </a:xfrm>
        </p:grpSpPr>
        <p:sp>
          <p:nvSpPr>
            <p:cNvPr id="16" name="Rettangolo con angoli arrotondati 15">
              <a:extLst>
                <a:ext uri="{FF2B5EF4-FFF2-40B4-BE49-F238E27FC236}">
                  <a16:creationId xmlns:a16="http://schemas.microsoft.com/office/drawing/2014/main" id="{C6C5D11B-FD6D-01A4-CF95-FD3203664268}"/>
                </a:ext>
              </a:extLst>
            </p:cNvPr>
            <p:cNvSpPr/>
            <p:nvPr/>
          </p:nvSpPr>
          <p:spPr>
            <a:xfrm>
              <a:off x="-8193717" y="5236154"/>
              <a:ext cx="8728415" cy="723481"/>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con angoli arrotondati 17">
              <a:extLst>
                <a:ext uri="{FF2B5EF4-FFF2-40B4-BE49-F238E27FC236}">
                  <a16:creationId xmlns:a16="http://schemas.microsoft.com/office/drawing/2014/main" id="{CC66E53C-27E9-166D-3293-27F17C166AA9}"/>
                </a:ext>
              </a:extLst>
            </p:cNvPr>
            <p:cNvSpPr/>
            <p:nvPr/>
          </p:nvSpPr>
          <p:spPr>
            <a:xfrm>
              <a:off x="-8027404" y="5371807"/>
              <a:ext cx="557458"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a:t>4</a:t>
              </a:r>
            </a:p>
          </p:txBody>
        </p:sp>
        <p:sp>
          <p:nvSpPr>
            <p:cNvPr id="19" name="CasellaDiTesto 18">
              <a:extLst>
                <a:ext uri="{FF2B5EF4-FFF2-40B4-BE49-F238E27FC236}">
                  <a16:creationId xmlns:a16="http://schemas.microsoft.com/office/drawing/2014/main" id="{D1842B34-BD7D-6F93-B9AB-A85F51F9A353}"/>
                </a:ext>
              </a:extLst>
            </p:cNvPr>
            <p:cNvSpPr txBox="1"/>
            <p:nvPr/>
          </p:nvSpPr>
          <p:spPr>
            <a:xfrm>
              <a:off x="-7042190" y="5389280"/>
              <a:ext cx="6774268" cy="369332"/>
            </a:xfrm>
            <a:prstGeom prst="rect">
              <a:avLst/>
            </a:prstGeom>
            <a:noFill/>
          </p:spPr>
          <p:txBody>
            <a:bodyPr wrap="square" rtlCol="0" anchor="t">
              <a:spAutoFit/>
            </a:bodyPr>
            <a:lstStyle/>
            <a:p>
              <a:r>
                <a:rPr lang="en-US">
                  <a:solidFill>
                    <a:schemeClr val="bg1"/>
                  </a:solidFill>
                </a:rPr>
                <a:t>Avoiding food waste</a:t>
              </a:r>
            </a:p>
          </p:txBody>
        </p:sp>
      </p:grpSp>
      <p:grpSp>
        <p:nvGrpSpPr>
          <p:cNvPr id="20" name="Gruppo 19">
            <a:extLst>
              <a:ext uri="{FF2B5EF4-FFF2-40B4-BE49-F238E27FC236}">
                <a16:creationId xmlns:a16="http://schemas.microsoft.com/office/drawing/2014/main" id="{16CA4A35-51DC-F5E8-0478-791FF1F25D46}"/>
              </a:ext>
            </a:extLst>
          </p:cNvPr>
          <p:cNvGrpSpPr/>
          <p:nvPr/>
        </p:nvGrpSpPr>
        <p:grpSpPr>
          <a:xfrm>
            <a:off x="839788" y="2702779"/>
            <a:ext cx="9841610" cy="723481"/>
            <a:chOff x="-8193718" y="4384787"/>
            <a:chExt cx="8728417" cy="723481"/>
          </a:xfrm>
        </p:grpSpPr>
        <p:sp>
          <p:nvSpPr>
            <p:cNvPr id="21" name="Rettangolo con angoli arrotondati 20">
              <a:extLst>
                <a:ext uri="{FF2B5EF4-FFF2-40B4-BE49-F238E27FC236}">
                  <a16:creationId xmlns:a16="http://schemas.microsoft.com/office/drawing/2014/main" id="{C686587E-A348-7D1D-7268-845F7D9874F0}"/>
                </a:ext>
              </a:extLst>
            </p:cNvPr>
            <p:cNvSpPr/>
            <p:nvPr/>
          </p:nvSpPr>
          <p:spPr>
            <a:xfrm>
              <a:off x="-8193718" y="4384787"/>
              <a:ext cx="8728417" cy="723481"/>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Rettangolo con angoli arrotondati 24">
              <a:extLst>
                <a:ext uri="{FF2B5EF4-FFF2-40B4-BE49-F238E27FC236}">
                  <a16:creationId xmlns:a16="http://schemas.microsoft.com/office/drawing/2014/main" id="{97084D6F-717B-32A7-32AA-C126B36279CD}"/>
                </a:ext>
              </a:extLst>
            </p:cNvPr>
            <p:cNvSpPr/>
            <p:nvPr/>
          </p:nvSpPr>
          <p:spPr>
            <a:xfrm>
              <a:off x="-8027405" y="4520440"/>
              <a:ext cx="557458"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a:t>3</a:t>
              </a:r>
            </a:p>
          </p:txBody>
        </p:sp>
        <p:sp>
          <p:nvSpPr>
            <p:cNvPr id="29" name="CasellaDiTesto 28">
              <a:extLst>
                <a:ext uri="{FF2B5EF4-FFF2-40B4-BE49-F238E27FC236}">
                  <a16:creationId xmlns:a16="http://schemas.microsoft.com/office/drawing/2014/main" id="{9C3A53D3-20CA-CCBC-7DEF-2A3160D9BC9A}"/>
                </a:ext>
              </a:extLst>
            </p:cNvPr>
            <p:cNvSpPr txBox="1"/>
            <p:nvPr/>
          </p:nvSpPr>
          <p:spPr>
            <a:xfrm>
              <a:off x="-7042190" y="4573649"/>
              <a:ext cx="6774268" cy="369332"/>
            </a:xfrm>
            <a:prstGeom prst="rect">
              <a:avLst/>
            </a:prstGeom>
            <a:noFill/>
          </p:spPr>
          <p:txBody>
            <a:bodyPr wrap="square" rtlCol="0" anchor="t">
              <a:spAutoFit/>
            </a:bodyPr>
            <a:lstStyle/>
            <a:p>
              <a:r>
                <a:rPr lang="en-US">
                  <a:solidFill>
                    <a:schemeClr val="bg1"/>
                  </a:solidFill>
                </a:rPr>
                <a:t>Increasing overall operational and energy efficiency of the venue</a:t>
              </a:r>
            </a:p>
          </p:txBody>
        </p:sp>
      </p:grpSp>
      <p:grpSp>
        <p:nvGrpSpPr>
          <p:cNvPr id="41" name="Gruppo 40">
            <a:extLst>
              <a:ext uri="{FF2B5EF4-FFF2-40B4-BE49-F238E27FC236}">
                <a16:creationId xmlns:a16="http://schemas.microsoft.com/office/drawing/2014/main" id="{49F9F9AF-E951-5B3F-FAE1-E78B0F7EA368}"/>
              </a:ext>
            </a:extLst>
          </p:cNvPr>
          <p:cNvGrpSpPr/>
          <p:nvPr/>
        </p:nvGrpSpPr>
        <p:grpSpPr>
          <a:xfrm>
            <a:off x="1026926" y="3429000"/>
            <a:ext cx="9481467" cy="2409092"/>
            <a:chOff x="1099594" y="3405536"/>
            <a:chExt cx="7386751" cy="2409092"/>
          </a:xfrm>
        </p:grpSpPr>
        <p:sp>
          <p:nvSpPr>
            <p:cNvPr id="31" name="Rettangolo con angoli in alto arrotondati 30">
              <a:extLst>
                <a:ext uri="{FF2B5EF4-FFF2-40B4-BE49-F238E27FC236}">
                  <a16:creationId xmlns:a16="http://schemas.microsoft.com/office/drawing/2014/main" id="{14F9C90A-16F2-D331-B706-F8B8F8AD6F94}"/>
                </a:ext>
              </a:extLst>
            </p:cNvPr>
            <p:cNvSpPr/>
            <p:nvPr/>
          </p:nvSpPr>
          <p:spPr>
            <a:xfrm rot="10800000">
              <a:off x="1099594" y="3405536"/>
              <a:ext cx="7386751" cy="2409092"/>
            </a:xfrm>
            <a:prstGeom prst="round2Same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CasellaDiTesto 31">
              <a:extLst>
                <a:ext uri="{FF2B5EF4-FFF2-40B4-BE49-F238E27FC236}">
                  <a16:creationId xmlns:a16="http://schemas.microsoft.com/office/drawing/2014/main" id="{61E80412-A232-55DE-B316-58B58A0676C5}"/>
                </a:ext>
              </a:extLst>
            </p:cNvPr>
            <p:cNvSpPr txBox="1"/>
            <p:nvPr/>
          </p:nvSpPr>
          <p:spPr>
            <a:xfrm>
              <a:off x="1290612" y="3538449"/>
              <a:ext cx="7004713" cy="2031325"/>
            </a:xfrm>
            <a:prstGeom prst="rect">
              <a:avLst/>
            </a:prstGeom>
            <a:noFill/>
          </p:spPr>
          <p:txBody>
            <a:bodyPr wrap="square" lIns="91440" tIns="45720" rIns="91440" bIns="45720" rtlCol="0" anchor="t">
              <a:spAutoFit/>
            </a:bodyPr>
            <a:lstStyle/>
            <a:p>
              <a:pPr algn="just"/>
              <a:r>
                <a:rPr lang="it-IT">
                  <a:solidFill>
                    <a:schemeClr val="accent6">
                      <a:lumMod val="60000"/>
                      <a:lumOff val="40000"/>
                    </a:schemeClr>
                  </a:solidFill>
                  <a:ea typeface="+mn-lt"/>
                  <a:cs typeface="+mn-lt"/>
                </a:rPr>
                <a:t>The </a:t>
              </a:r>
              <a:r>
                <a:rPr lang="it-IT" err="1">
                  <a:solidFill>
                    <a:schemeClr val="accent6">
                      <a:lumMod val="60000"/>
                      <a:lumOff val="40000"/>
                    </a:schemeClr>
                  </a:solidFill>
                  <a:ea typeface="+mn-lt"/>
                  <a:cs typeface="+mn-lt"/>
                </a:rPr>
                <a:t>lack</a:t>
              </a:r>
              <a:r>
                <a:rPr lang="it-IT">
                  <a:solidFill>
                    <a:schemeClr val="accent6">
                      <a:lumMod val="60000"/>
                      <a:lumOff val="40000"/>
                    </a:schemeClr>
                  </a:solidFill>
                  <a:ea typeface="+mn-lt"/>
                  <a:cs typeface="+mn-lt"/>
                </a:rPr>
                <a:t> of </a:t>
              </a:r>
              <a:r>
                <a:rPr lang="it-IT" err="1">
                  <a:solidFill>
                    <a:schemeClr val="accent6">
                      <a:lumMod val="60000"/>
                      <a:lumOff val="40000"/>
                    </a:schemeClr>
                  </a:solidFill>
                  <a:ea typeface="+mn-lt"/>
                  <a:cs typeface="+mn-lt"/>
                </a:rPr>
                <a:t>qualified</a:t>
              </a:r>
              <a:r>
                <a:rPr lang="it-IT">
                  <a:solidFill>
                    <a:schemeClr val="accent6">
                      <a:lumMod val="60000"/>
                      <a:lumOff val="40000"/>
                    </a:schemeClr>
                  </a:solidFill>
                  <a:ea typeface="+mn-lt"/>
                  <a:cs typeface="+mn-lt"/>
                </a:rPr>
                <a:t> and </a:t>
              </a:r>
              <a:r>
                <a:rPr lang="it-IT" err="1">
                  <a:solidFill>
                    <a:schemeClr val="accent6">
                      <a:lumMod val="60000"/>
                      <a:lumOff val="40000"/>
                    </a:schemeClr>
                  </a:solidFill>
                  <a:ea typeface="+mn-lt"/>
                  <a:cs typeface="+mn-lt"/>
                </a:rPr>
                <a:t>well-organized</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personnel</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also</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affects</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kitchen</a:t>
              </a:r>
              <a:r>
                <a:rPr lang="it-IT">
                  <a:solidFill>
                    <a:schemeClr val="accent6">
                      <a:lumMod val="60000"/>
                      <a:lumOff val="40000"/>
                    </a:schemeClr>
                  </a:solidFill>
                  <a:ea typeface="+mn-lt"/>
                  <a:cs typeface="+mn-lt"/>
                </a:rPr>
                <a:t> management. </a:t>
              </a:r>
              <a:r>
                <a:rPr lang="it-IT" err="1">
                  <a:solidFill>
                    <a:schemeClr val="accent6">
                      <a:lumMod val="60000"/>
                      <a:lumOff val="40000"/>
                    </a:schemeClr>
                  </a:solidFill>
                  <a:ea typeface="+mn-lt"/>
                  <a:cs typeface="+mn-lt"/>
                </a:rPr>
                <a:t>Inexperience</a:t>
              </a:r>
              <a:r>
                <a:rPr lang="it-IT">
                  <a:solidFill>
                    <a:schemeClr val="accent6">
                      <a:lumMod val="60000"/>
                      <a:lumOff val="40000"/>
                    </a:schemeClr>
                  </a:solidFill>
                  <a:ea typeface="+mn-lt"/>
                  <a:cs typeface="+mn-lt"/>
                </a:rPr>
                <a:t> and </a:t>
              </a:r>
              <a:r>
                <a:rPr lang="it-IT" err="1">
                  <a:solidFill>
                    <a:schemeClr val="accent6">
                      <a:lumMod val="60000"/>
                      <a:lumOff val="40000"/>
                    </a:schemeClr>
                  </a:solidFill>
                  <a:ea typeface="+mn-lt"/>
                  <a:cs typeface="+mn-lt"/>
                </a:rPr>
                <a:t>disorganization</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caused</a:t>
              </a:r>
              <a:r>
                <a:rPr lang="it-IT">
                  <a:solidFill>
                    <a:schemeClr val="accent6">
                      <a:lumMod val="60000"/>
                      <a:lumOff val="40000"/>
                    </a:schemeClr>
                  </a:solidFill>
                  <a:ea typeface="+mn-lt"/>
                  <a:cs typeface="+mn-lt"/>
                </a:rPr>
                <a:t> by a </a:t>
              </a:r>
              <a:r>
                <a:rPr lang="it-IT" err="1">
                  <a:solidFill>
                    <a:schemeClr val="accent6">
                      <a:lumMod val="60000"/>
                      <a:lumOff val="40000"/>
                    </a:schemeClr>
                  </a:solidFill>
                  <a:ea typeface="+mn-lt"/>
                  <a:cs typeface="+mn-lt"/>
                </a:rPr>
                <a:t>lack</a:t>
              </a:r>
              <a:r>
                <a:rPr lang="it-IT">
                  <a:solidFill>
                    <a:schemeClr val="accent6">
                      <a:lumMod val="60000"/>
                      <a:lumOff val="40000"/>
                    </a:schemeClr>
                  </a:solidFill>
                  <a:ea typeface="+mn-lt"/>
                  <a:cs typeface="+mn-lt"/>
                </a:rPr>
                <a:t> of </a:t>
              </a:r>
              <a:r>
                <a:rPr lang="it-IT" err="1">
                  <a:solidFill>
                    <a:schemeClr val="accent6">
                      <a:lumMod val="60000"/>
                      <a:lumOff val="40000"/>
                    </a:schemeClr>
                  </a:solidFill>
                  <a:ea typeface="+mn-lt"/>
                  <a:cs typeface="+mn-lt"/>
                </a:rPr>
                <a:t>experience</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inevitably</a:t>
              </a:r>
              <a:r>
                <a:rPr lang="it-IT">
                  <a:solidFill>
                    <a:schemeClr val="accent6">
                      <a:lumMod val="60000"/>
                      <a:lumOff val="40000"/>
                    </a:schemeClr>
                  </a:solidFill>
                  <a:ea typeface="+mn-lt"/>
                  <a:cs typeface="+mn-lt"/>
                </a:rPr>
                <a:t> lead to a </a:t>
              </a:r>
              <a:r>
                <a:rPr lang="it-IT" err="1">
                  <a:solidFill>
                    <a:schemeClr val="accent6">
                      <a:lumMod val="60000"/>
                      <a:lumOff val="40000"/>
                    </a:schemeClr>
                  </a:solidFill>
                  <a:ea typeface="+mn-lt"/>
                  <a:cs typeface="+mn-lt"/>
                </a:rPr>
                <a:t>chaotic</a:t>
              </a:r>
              <a:r>
                <a:rPr lang="it-IT">
                  <a:solidFill>
                    <a:schemeClr val="accent6">
                      <a:lumMod val="60000"/>
                      <a:lumOff val="40000"/>
                    </a:schemeClr>
                  </a:solidFill>
                  <a:ea typeface="+mn-lt"/>
                  <a:cs typeface="+mn-lt"/>
                </a:rPr>
                <a:t> and </a:t>
              </a:r>
              <a:r>
                <a:rPr lang="it-IT" err="1">
                  <a:solidFill>
                    <a:schemeClr val="accent6">
                      <a:lumMod val="60000"/>
                      <a:lumOff val="40000"/>
                    </a:schemeClr>
                  </a:solidFill>
                  <a:ea typeface="+mn-lt"/>
                  <a:cs typeface="+mn-lt"/>
                </a:rPr>
                <a:t>inefficient</a:t>
              </a:r>
              <a:r>
                <a:rPr lang="it-IT">
                  <a:solidFill>
                    <a:schemeClr val="accent6">
                      <a:lumMod val="60000"/>
                      <a:lumOff val="40000"/>
                    </a:schemeClr>
                  </a:solidFill>
                  <a:ea typeface="+mn-lt"/>
                  <a:cs typeface="+mn-lt"/>
                </a:rPr>
                <a:t> work </a:t>
              </a:r>
              <a:r>
                <a:rPr lang="it-IT" err="1">
                  <a:solidFill>
                    <a:schemeClr val="accent6">
                      <a:lumMod val="60000"/>
                      <a:lumOff val="40000"/>
                    </a:schemeClr>
                  </a:solidFill>
                  <a:ea typeface="+mn-lt"/>
                  <a:cs typeface="+mn-lt"/>
                </a:rPr>
                <a:t>environment</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According</a:t>
              </a:r>
              <a:r>
                <a:rPr lang="it-IT">
                  <a:solidFill>
                    <a:schemeClr val="accent6">
                      <a:lumMod val="60000"/>
                      <a:lumOff val="40000"/>
                    </a:schemeClr>
                  </a:solidFill>
                  <a:ea typeface="+mn-lt"/>
                  <a:cs typeface="+mn-lt"/>
                </a:rPr>
                <a:t> to the </a:t>
              </a:r>
              <a:r>
                <a:rPr lang="it-IT" err="1">
                  <a:solidFill>
                    <a:schemeClr val="accent6">
                      <a:lumMod val="60000"/>
                      <a:lumOff val="40000"/>
                    </a:schemeClr>
                  </a:solidFill>
                  <a:ea typeface="+mn-lt"/>
                  <a:cs typeface="+mn-lt"/>
                </a:rPr>
                <a:t>interviewees</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having</a:t>
              </a:r>
              <a:r>
                <a:rPr lang="it-IT">
                  <a:solidFill>
                    <a:schemeClr val="accent6">
                      <a:lumMod val="60000"/>
                      <a:lumOff val="40000"/>
                    </a:schemeClr>
                  </a:solidFill>
                  <a:ea typeface="+mn-lt"/>
                  <a:cs typeface="+mn-lt"/>
                </a:rPr>
                <a:t> a </a:t>
              </a:r>
              <a:r>
                <a:rPr lang="it-IT" err="1">
                  <a:solidFill>
                    <a:schemeClr val="accent6">
                      <a:lumMod val="60000"/>
                      <a:lumOff val="40000"/>
                    </a:schemeClr>
                  </a:solidFill>
                  <a:ea typeface="+mn-lt"/>
                  <a:cs typeface="+mn-lt"/>
                </a:rPr>
                <a:t>valuable</a:t>
              </a:r>
              <a:r>
                <a:rPr lang="it-IT">
                  <a:solidFill>
                    <a:schemeClr val="accent6">
                      <a:lumMod val="60000"/>
                      <a:lumOff val="40000"/>
                    </a:schemeClr>
                  </a:solidFill>
                  <a:ea typeface="+mn-lt"/>
                  <a:cs typeface="+mn-lt"/>
                </a:rPr>
                <a:t> staff </a:t>
              </a:r>
              <a:r>
                <a:rPr lang="it-IT" err="1">
                  <a:solidFill>
                    <a:schemeClr val="accent6">
                      <a:lumMod val="60000"/>
                      <a:lumOff val="40000"/>
                    </a:schemeClr>
                  </a:solidFill>
                  <a:ea typeface="+mn-lt"/>
                  <a:cs typeface="+mn-lt"/>
                </a:rPr>
                <a:t>is</a:t>
              </a:r>
              <a:r>
                <a:rPr lang="it-IT">
                  <a:solidFill>
                    <a:schemeClr val="accent6">
                      <a:lumMod val="60000"/>
                      <a:lumOff val="40000"/>
                    </a:schemeClr>
                  </a:solidFill>
                  <a:ea typeface="+mn-lt"/>
                  <a:cs typeface="+mn-lt"/>
                </a:rPr>
                <a:t> a must, </a:t>
              </a:r>
              <a:r>
                <a:rPr lang="it-IT" err="1">
                  <a:solidFill>
                    <a:schemeClr val="accent6">
                      <a:lumMod val="60000"/>
                      <a:lumOff val="40000"/>
                    </a:schemeClr>
                  </a:solidFill>
                  <a:ea typeface="+mn-lt"/>
                  <a:cs typeface="+mn-lt"/>
                </a:rPr>
                <a:t>especially</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because</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it</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is</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essential</a:t>
              </a:r>
              <a:r>
                <a:rPr lang="it-IT">
                  <a:solidFill>
                    <a:schemeClr val="accent6">
                      <a:lumMod val="60000"/>
                      <a:lumOff val="40000"/>
                    </a:schemeClr>
                  </a:solidFill>
                  <a:ea typeface="+mn-lt"/>
                  <a:cs typeface="+mn-lt"/>
                </a:rPr>
                <a:t> for team-building and for </a:t>
              </a:r>
              <a:r>
                <a:rPr lang="it-IT" err="1">
                  <a:solidFill>
                    <a:schemeClr val="accent6">
                      <a:lumMod val="60000"/>
                      <a:lumOff val="40000"/>
                    </a:schemeClr>
                  </a:solidFill>
                  <a:ea typeface="+mn-lt"/>
                  <a:cs typeface="+mn-lt"/>
                </a:rPr>
                <a:t>operating</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efficiently</a:t>
              </a:r>
              <a:r>
                <a:rPr lang="it-IT">
                  <a:solidFill>
                    <a:schemeClr val="accent6">
                      <a:lumMod val="60000"/>
                      <a:lumOff val="40000"/>
                    </a:schemeClr>
                  </a:solidFill>
                  <a:ea typeface="+mn-lt"/>
                  <a:cs typeface="+mn-lt"/>
                </a:rPr>
                <a:t>. In </a:t>
              </a:r>
              <a:r>
                <a:rPr lang="it-IT" err="1">
                  <a:solidFill>
                    <a:schemeClr val="accent6">
                      <a:lumMod val="60000"/>
                      <a:lumOff val="40000"/>
                    </a:schemeClr>
                  </a:solidFill>
                  <a:ea typeface="+mn-lt"/>
                  <a:cs typeface="+mn-lt"/>
                </a:rPr>
                <a:t>particular</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organization</a:t>
              </a:r>
              <a:r>
                <a:rPr lang="it-IT">
                  <a:solidFill>
                    <a:schemeClr val="accent6">
                      <a:lumMod val="60000"/>
                      <a:lumOff val="40000"/>
                    </a:schemeClr>
                  </a:solidFill>
                  <a:ea typeface="+mn-lt"/>
                  <a:cs typeface="+mn-lt"/>
                </a:rPr>
                <a:t> and task </a:t>
              </a:r>
              <a:r>
                <a:rPr lang="it-IT" err="1">
                  <a:solidFill>
                    <a:schemeClr val="accent6">
                      <a:lumMod val="60000"/>
                      <a:lumOff val="40000"/>
                    </a:schemeClr>
                  </a:solidFill>
                  <a:ea typeface="+mn-lt"/>
                  <a:cs typeface="+mn-lt"/>
                </a:rPr>
                <a:t>division</a:t>
              </a:r>
              <a:r>
                <a:rPr lang="it-IT">
                  <a:solidFill>
                    <a:schemeClr val="accent6">
                      <a:lumMod val="60000"/>
                      <a:lumOff val="40000"/>
                    </a:schemeClr>
                  </a:solidFill>
                  <a:ea typeface="+mn-lt"/>
                  <a:cs typeface="+mn-lt"/>
                </a:rPr>
                <a:t> in the </a:t>
              </a:r>
              <a:r>
                <a:rPr lang="it-IT" err="1">
                  <a:solidFill>
                    <a:schemeClr val="accent6">
                      <a:lumMod val="60000"/>
                      <a:lumOff val="40000"/>
                    </a:schemeClr>
                  </a:solidFill>
                  <a:ea typeface="+mn-lt"/>
                  <a:cs typeface="+mn-lt"/>
                </a:rPr>
                <a:t>kitchen</a:t>
              </a:r>
              <a:r>
                <a:rPr lang="it-IT">
                  <a:solidFill>
                    <a:schemeClr val="accent6">
                      <a:lumMod val="60000"/>
                      <a:lumOff val="40000"/>
                    </a:schemeClr>
                  </a:solidFill>
                  <a:ea typeface="+mn-lt"/>
                  <a:cs typeface="+mn-lt"/>
                </a:rPr>
                <a:t> are keys for an </a:t>
              </a:r>
              <a:r>
                <a:rPr lang="it-IT" err="1">
                  <a:solidFill>
                    <a:schemeClr val="accent6">
                      <a:lumMod val="60000"/>
                      <a:lumOff val="40000"/>
                    </a:schemeClr>
                  </a:solidFill>
                  <a:ea typeface="+mn-lt"/>
                  <a:cs typeface="+mn-lt"/>
                </a:rPr>
                <a:t>efficient</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workplace</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which</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has</a:t>
              </a:r>
              <a:r>
                <a:rPr lang="it-IT">
                  <a:solidFill>
                    <a:schemeClr val="accent6">
                      <a:lumMod val="60000"/>
                      <a:lumOff val="40000"/>
                    </a:schemeClr>
                  </a:solidFill>
                  <a:ea typeface="+mn-lt"/>
                  <a:cs typeface="+mn-lt"/>
                </a:rPr>
                <a:t> made </a:t>
              </a:r>
              <a:r>
                <a:rPr lang="it-IT" err="1">
                  <a:solidFill>
                    <a:schemeClr val="accent6">
                      <a:lumMod val="60000"/>
                      <a:lumOff val="40000"/>
                    </a:schemeClr>
                  </a:solidFill>
                  <a:ea typeface="+mn-lt"/>
                  <a:cs typeface="+mn-lt"/>
                </a:rPr>
                <a:t>this</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validated</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problem</a:t>
              </a:r>
              <a:r>
                <a:rPr lang="it-IT">
                  <a:solidFill>
                    <a:schemeClr val="accent6">
                      <a:lumMod val="60000"/>
                      <a:lumOff val="40000"/>
                    </a:schemeClr>
                  </a:solidFill>
                  <a:ea typeface="+mn-lt"/>
                  <a:cs typeface="+mn-lt"/>
                </a:rPr>
                <a:t> one of the </a:t>
              </a:r>
              <a:r>
                <a:rPr lang="it-IT" err="1">
                  <a:solidFill>
                    <a:schemeClr val="accent6">
                      <a:lumMod val="60000"/>
                      <a:lumOff val="40000"/>
                    </a:schemeClr>
                  </a:solidFill>
                  <a:ea typeface="+mn-lt"/>
                  <a:cs typeface="+mn-lt"/>
                </a:rPr>
                <a:t>main</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focuses</a:t>
              </a:r>
              <a:r>
                <a:rPr lang="it-IT">
                  <a:solidFill>
                    <a:schemeClr val="accent6">
                      <a:lumMod val="60000"/>
                      <a:lumOff val="40000"/>
                    </a:schemeClr>
                  </a:solidFill>
                  <a:ea typeface="+mn-lt"/>
                  <a:cs typeface="+mn-lt"/>
                </a:rPr>
                <a:t> in the </a:t>
              </a:r>
              <a:r>
                <a:rPr lang="it-IT" err="1">
                  <a:solidFill>
                    <a:schemeClr val="accent6">
                      <a:lumMod val="60000"/>
                      <a:lumOff val="40000"/>
                    </a:schemeClr>
                  </a:solidFill>
                  <a:ea typeface="+mn-lt"/>
                  <a:cs typeface="+mn-lt"/>
                </a:rPr>
                <a:t>subsequent</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phases</a:t>
              </a:r>
              <a:r>
                <a:rPr lang="it-IT">
                  <a:solidFill>
                    <a:schemeClr val="accent6">
                      <a:lumMod val="60000"/>
                      <a:lumOff val="40000"/>
                    </a:schemeClr>
                  </a:solidFill>
                  <a:ea typeface="+mn-lt"/>
                  <a:cs typeface="+mn-lt"/>
                </a:rPr>
                <a:t>.</a:t>
              </a:r>
            </a:p>
          </p:txBody>
        </p:sp>
      </p:grpSp>
      <p:grpSp>
        <p:nvGrpSpPr>
          <p:cNvPr id="6" name="Gruppo 5">
            <a:extLst>
              <a:ext uri="{FF2B5EF4-FFF2-40B4-BE49-F238E27FC236}">
                <a16:creationId xmlns:a16="http://schemas.microsoft.com/office/drawing/2014/main" id="{44E36773-DB30-4AE4-2775-3E826766ED3D}"/>
              </a:ext>
            </a:extLst>
          </p:cNvPr>
          <p:cNvGrpSpPr/>
          <p:nvPr/>
        </p:nvGrpSpPr>
        <p:grpSpPr>
          <a:xfrm>
            <a:off x="9970576" y="2838433"/>
            <a:ext cx="537818" cy="452175"/>
            <a:chOff x="8077770" y="2798005"/>
            <a:chExt cx="537818" cy="452175"/>
          </a:xfrm>
        </p:grpSpPr>
        <p:sp>
          <p:nvSpPr>
            <p:cNvPr id="7" name="Rettangolo con angoli arrotondati 6">
              <a:extLst>
                <a:ext uri="{FF2B5EF4-FFF2-40B4-BE49-F238E27FC236}">
                  <a16:creationId xmlns:a16="http://schemas.microsoft.com/office/drawing/2014/main" id="{68BBF2FE-3D84-6316-2B09-B6233AFF82B4}"/>
                </a:ext>
              </a:extLst>
            </p:cNvPr>
            <p:cNvSpPr/>
            <p:nvPr/>
          </p:nvSpPr>
          <p:spPr>
            <a:xfrm>
              <a:off x="8077770" y="2798005"/>
              <a:ext cx="537818"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2" name="Elemento grafico 21" descr="Segno di spunta con riempimento a tinta unita">
              <a:extLst>
                <a:ext uri="{FF2B5EF4-FFF2-40B4-BE49-F238E27FC236}">
                  <a16:creationId xmlns:a16="http://schemas.microsoft.com/office/drawing/2014/main" id="{E4EB4AE6-DA8F-C2C3-38F1-07926779BB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09556" y="2894770"/>
              <a:ext cx="274246" cy="274246"/>
            </a:xfrm>
            <a:prstGeom prst="rect">
              <a:avLst/>
            </a:prstGeom>
          </p:spPr>
        </p:pic>
      </p:grpSp>
    </p:spTree>
    <p:extLst>
      <p:ext uri="{BB962C8B-B14F-4D97-AF65-F5344CB8AC3E}">
        <p14:creationId xmlns:p14="http://schemas.microsoft.com/office/powerpoint/2010/main" val="1716188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Customer Development</a:t>
            </a:r>
          </a:p>
        </p:txBody>
      </p:sp>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491916"/>
            <a:ext cx="10670239" cy="8694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4" name="CasellaDiTesto 3">
            <a:extLst>
              <a:ext uri="{FF2B5EF4-FFF2-40B4-BE49-F238E27FC236}">
                <a16:creationId xmlns:a16="http://schemas.microsoft.com/office/drawing/2014/main" id="{5009CF01-C802-3901-2027-90BEB794EF07}"/>
              </a:ext>
            </a:extLst>
          </p:cNvPr>
          <p:cNvSpPr txBox="1"/>
          <p:nvPr/>
        </p:nvSpPr>
        <p:spPr>
          <a:xfrm>
            <a:off x="839788" y="1564700"/>
            <a:ext cx="7885113" cy="923330"/>
          </a:xfrm>
          <a:prstGeom prst="rect">
            <a:avLst/>
          </a:prstGeom>
          <a:noFill/>
        </p:spPr>
        <p:txBody>
          <a:bodyPr wrap="square" lIns="91440" tIns="45720" rIns="91440" bIns="45720" rtlCol="0" anchor="t">
            <a:spAutoFit/>
          </a:bodyPr>
          <a:lstStyle/>
          <a:p>
            <a:pPr algn="just"/>
            <a:r>
              <a:rPr lang="it-IT">
                <a:solidFill>
                  <a:schemeClr val="bg1"/>
                </a:solidFill>
                <a:ea typeface="+mn-lt"/>
                <a:cs typeface="+mn-lt"/>
              </a:rPr>
              <a:t>The insights </a:t>
            </a:r>
            <a:r>
              <a:rPr lang="it-IT" err="1">
                <a:solidFill>
                  <a:schemeClr val="bg1"/>
                </a:solidFill>
                <a:ea typeface="+mn-lt"/>
                <a:cs typeface="+mn-lt"/>
              </a:rPr>
              <a:t>gathered</a:t>
            </a:r>
            <a:r>
              <a:rPr lang="it-IT">
                <a:solidFill>
                  <a:schemeClr val="bg1"/>
                </a:solidFill>
                <a:ea typeface="+mn-lt"/>
                <a:cs typeface="+mn-lt"/>
              </a:rPr>
              <a:t> by the interviews </a:t>
            </a:r>
            <a:r>
              <a:rPr lang="it-IT" err="1">
                <a:solidFill>
                  <a:schemeClr val="bg1"/>
                </a:solidFill>
                <a:ea typeface="+mn-lt"/>
                <a:cs typeface="+mn-lt"/>
              </a:rPr>
              <a:t>allowed</a:t>
            </a:r>
            <a:r>
              <a:rPr lang="it-IT">
                <a:solidFill>
                  <a:schemeClr val="bg1"/>
                </a:solidFill>
                <a:ea typeface="+mn-lt"/>
                <a:cs typeface="+mn-lt"/>
              </a:rPr>
              <a:t> </a:t>
            </a:r>
            <a:r>
              <a:rPr lang="it-IT" err="1">
                <a:solidFill>
                  <a:schemeClr val="bg1"/>
                </a:solidFill>
                <a:ea typeface="+mn-lt"/>
                <a:cs typeface="+mn-lt"/>
              </a:rPr>
              <a:t>us</a:t>
            </a:r>
            <a:r>
              <a:rPr lang="it-IT">
                <a:solidFill>
                  <a:schemeClr val="bg1"/>
                </a:solidFill>
                <a:ea typeface="+mn-lt"/>
                <a:cs typeface="+mn-lt"/>
              </a:rPr>
              <a:t> to </a:t>
            </a:r>
            <a:r>
              <a:rPr lang="it-IT" err="1">
                <a:solidFill>
                  <a:schemeClr val="bg1"/>
                </a:solidFill>
                <a:ea typeface="+mn-lt"/>
                <a:cs typeface="+mn-lt"/>
              </a:rPr>
              <a:t>develop</a:t>
            </a:r>
            <a:r>
              <a:rPr lang="it-IT">
                <a:solidFill>
                  <a:schemeClr val="bg1"/>
                </a:solidFill>
                <a:ea typeface="+mn-lt"/>
                <a:cs typeface="+mn-lt"/>
              </a:rPr>
              <a:t> the following key points:</a:t>
            </a:r>
          </a:p>
          <a:p>
            <a:pPr algn="just"/>
            <a:endParaRPr lang="it-IT">
              <a:solidFill>
                <a:schemeClr val="bg1"/>
              </a:solidFill>
              <a:latin typeface="Aptos" panose="020B0004020202020204" pitchFamily="34" charset="0"/>
              <a:cs typeface="Arial" panose="020B0604020202020204" pitchFamily="34" charset="0"/>
            </a:endParaRPr>
          </a:p>
        </p:txBody>
      </p:sp>
      <p:grpSp>
        <p:nvGrpSpPr>
          <p:cNvPr id="15" name="Gruppo 14">
            <a:extLst>
              <a:ext uri="{FF2B5EF4-FFF2-40B4-BE49-F238E27FC236}">
                <a16:creationId xmlns:a16="http://schemas.microsoft.com/office/drawing/2014/main" id="{12B97CBD-E517-72E3-E269-12B253FA92B4}"/>
              </a:ext>
            </a:extLst>
          </p:cNvPr>
          <p:cNvGrpSpPr/>
          <p:nvPr/>
        </p:nvGrpSpPr>
        <p:grpSpPr>
          <a:xfrm>
            <a:off x="839788" y="2697523"/>
            <a:ext cx="9857709" cy="723481"/>
            <a:chOff x="-8193717" y="5236154"/>
            <a:chExt cx="8728415" cy="723481"/>
          </a:xfrm>
        </p:grpSpPr>
        <p:sp>
          <p:nvSpPr>
            <p:cNvPr id="16" name="Rettangolo con angoli arrotondati 15">
              <a:extLst>
                <a:ext uri="{FF2B5EF4-FFF2-40B4-BE49-F238E27FC236}">
                  <a16:creationId xmlns:a16="http://schemas.microsoft.com/office/drawing/2014/main" id="{C6C5D11B-FD6D-01A4-CF95-FD3203664268}"/>
                </a:ext>
              </a:extLst>
            </p:cNvPr>
            <p:cNvSpPr/>
            <p:nvPr/>
          </p:nvSpPr>
          <p:spPr>
            <a:xfrm>
              <a:off x="-8193717" y="5236154"/>
              <a:ext cx="8728415" cy="723481"/>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con angoli arrotondati 17">
              <a:extLst>
                <a:ext uri="{FF2B5EF4-FFF2-40B4-BE49-F238E27FC236}">
                  <a16:creationId xmlns:a16="http://schemas.microsoft.com/office/drawing/2014/main" id="{CC66E53C-27E9-166D-3293-27F17C166AA9}"/>
                </a:ext>
              </a:extLst>
            </p:cNvPr>
            <p:cNvSpPr/>
            <p:nvPr/>
          </p:nvSpPr>
          <p:spPr>
            <a:xfrm>
              <a:off x="-8027404" y="5371807"/>
              <a:ext cx="557458"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a:t>4</a:t>
              </a:r>
            </a:p>
          </p:txBody>
        </p:sp>
        <p:sp>
          <p:nvSpPr>
            <p:cNvPr id="19" name="CasellaDiTesto 18">
              <a:extLst>
                <a:ext uri="{FF2B5EF4-FFF2-40B4-BE49-F238E27FC236}">
                  <a16:creationId xmlns:a16="http://schemas.microsoft.com/office/drawing/2014/main" id="{D1842B34-BD7D-6F93-B9AB-A85F51F9A353}"/>
                </a:ext>
              </a:extLst>
            </p:cNvPr>
            <p:cNvSpPr txBox="1"/>
            <p:nvPr/>
          </p:nvSpPr>
          <p:spPr>
            <a:xfrm>
              <a:off x="-7042190" y="5389280"/>
              <a:ext cx="6774268" cy="369332"/>
            </a:xfrm>
            <a:prstGeom prst="rect">
              <a:avLst/>
            </a:prstGeom>
            <a:noFill/>
          </p:spPr>
          <p:txBody>
            <a:bodyPr wrap="square" rtlCol="0" anchor="t">
              <a:spAutoFit/>
            </a:bodyPr>
            <a:lstStyle/>
            <a:p>
              <a:r>
                <a:rPr lang="en-US">
                  <a:solidFill>
                    <a:schemeClr val="bg1"/>
                  </a:solidFill>
                </a:rPr>
                <a:t>Avoiding food waste</a:t>
              </a:r>
            </a:p>
          </p:txBody>
        </p:sp>
      </p:grpSp>
      <p:grpSp>
        <p:nvGrpSpPr>
          <p:cNvPr id="41" name="Gruppo 40">
            <a:extLst>
              <a:ext uri="{FF2B5EF4-FFF2-40B4-BE49-F238E27FC236}">
                <a16:creationId xmlns:a16="http://schemas.microsoft.com/office/drawing/2014/main" id="{49F9F9AF-E951-5B3F-FAE1-E78B0F7EA368}"/>
              </a:ext>
            </a:extLst>
          </p:cNvPr>
          <p:cNvGrpSpPr/>
          <p:nvPr/>
        </p:nvGrpSpPr>
        <p:grpSpPr>
          <a:xfrm>
            <a:off x="1026926" y="3429000"/>
            <a:ext cx="9481467" cy="2409092"/>
            <a:chOff x="1099594" y="3405536"/>
            <a:chExt cx="7386751" cy="2409092"/>
          </a:xfrm>
        </p:grpSpPr>
        <p:sp>
          <p:nvSpPr>
            <p:cNvPr id="31" name="Rettangolo con angoli in alto arrotondati 30">
              <a:extLst>
                <a:ext uri="{FF2B5EF4-FFF2-40B4-BE49-F238E27FC236}">
                  <a16:creationId xmlns:a16="http://schemas.microsoft.com/office/drawing/2014/main" id="{14F9C90A-16F2-D331-B706-F8B8F8AD6F94}"/>
                </a:ext>
              </a:extLst>
            </p:cNvPr>
            <p:cNvSpPr/>
            <p:nvPr/>
          </p:nvSpPr>
          <p:spPr>
            <a:xfrm rot="10800000">
              <a:off x="1099594" y="3405536"/>
              <a:ext cx="7386751" cy="2409092"/>
            </a:xfrm>
            <a:prstGeom prst="round2Same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CasellaDiTesto 31">
              <a:extLst>
                <a:ext uri="{FF2B5EF4-FFF2-40B4-BE49-F238E27FC236}">
                  <a16:creationId xmlns:a16="http://schemas.microsoft.com/office/drawing/2014/main" id="{61E80412-A232-55DE-B316-58B58A0676C5}"/>
                </a:ext>
              </a:extLst>
            </p:cNvPr>
            <p:cNvSpPr txBox="1"/>
            <p:nvPr/>
          </p:nvSpPr>
          <p:spPr>
            <a:xfrm>
              <a:off x="1290612" y="3538449"/>
              <a:ext cx="7004713" cy="1477328"/>
            </a:xfrm>
            <a:prstGeom prst="rect">
              <a:avLst/>
            </a:prstGeom>
            <a:noFill/>
          </p:spPr>
          <p:txBody>
            <a:bodyPr wrap="square" lIns="91440" tIns="45720" rIns="91440" bIns="45720" rtlCol="0" anchor="t">
              <a:spAutoFit/>
            </a:bodyPr>
            <a:lstStyle/>
            <a:p>
              <a:pPr algn="just"/>
              <a:r>
                <a:rPr lang="it-IT">
                  <a:solidFill>
                    <a:schemeClr val="accent6">
                      <a:lumMod val="60000"/>
                      <a:lumOff val="40000"/>
                    </a:schemeClr>
                  </a:solidFill>
                  <a:ea typeface="+mn-lt"/>
                  <a:cs typeface="+mn-lt"/>
                </a:rPr>
                <a:t>The </a:t>
              </a:r>
              <a:r>
                <a:rPr lang="it-IT" err="1">
                  <a:solidFill>
                    <a:schemeClr val="accent6">
                      <a:lumMod val="60000"/>
                      <a:lumOff val="40000"/>
                    </a:schemeClr>
                  </a:solidFill>
                  <a:ea typeface="+mn-lt"/>
                  <a:cs typeface="+mn-lt"/>
                </a:rPr>
                <a:t>creation</a:t>
              </a:r>
              <a:r>
                <a:rPr lang="it-IT">
                  <a:solidFill>
                    <a:schemeClr val="accent6">
                      <a:lumMod val="60000"/>
                      <a:lumOff val="40000"/>
                    </a:schemeClr>
                  </a:solidFill>
                  <a:ea typeface="+mn-lt"/>
                  <a:cs typeface="+mn-lt"/>
                </a:rPr>
                <a:t> of </a:t>
              </a:r>
              <a:r>
                <a:rPr lang="it-IT" err="1">
                  <a:solidFill>
                    <a:schemeClr val="accent6">
                      <a:lumMod val="60000"/>
                      <a:lumOff val="40000"/>
                    </a:schemeClr>
                  </a:solidFill>
                  <a:ea typeface="+mn-lt"/>
                  <a:cs typeface="+mn-lt"/>
                </a:rPr>
                <a:t>waste</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is</a:t>
              </a:r>
              <a:r>
                <a:rPr lang="it-IT">
                  <a:solidFill>
                    <a:schemeClr val="accent6">
                      <a:lumMod val="60000"/>
                      <a:lumOff val="40000"/>
                    </a:schemeClr>
                  </a:solidFill>
                  <a:ea typeface="+mn-lt"/>
                  <a:cs typeface="+mn-lt"/>
                </a:rPr>
                <a:t> one of the </a:t>
              </a:r>
              <a:r>
                <a:rPr lang="it-IT" err="1">
                  <a:solidFill>
                    <a:schemeClr val="accent6">
                      <a:lumMod val="60000"/>
                      <a:lumOff val="40000"/>
                    </a:schemeClr>
                  </a:solidFill>
                  <a:ea typeface="+mn-lt"/>
                  <a:cs typeface="+mn-lt"/>
                </a:rPr>
                <a:t>consequences</a:t>
              </a:r>
              <a:r>
                <a:rPr lang="it-IT">
                  <a:solidFill>
                    <a:schemeClr val="accent6">
                      <a:lumMod val="60000"/>
                      <a:lumOff val="40000"/>
                    </a:schemeClr>
                  </a:solidFill>
                  <a:ea typeface="+mn-lt"/>
                  <a:cs typeface="+mn-lt"/>
                </a:rPr>
                <a:t> of </a:t>
              </a:r>
              <a:r>
                <a:rPr lang="it-IT" err="1">
                  <a:solidFill>
                    <a:schemeClr val="accent6">
                      <a:lumMod val="60000"/>
                      <a:lumOff val="40000"/>
                    </a:schemeClr>
                  </a:solidFill>
                  <a:ea typeface="+mn-lt"/>
                  <a:cs typeface="+mn-lt"/>
                </a:rPr>
                <a:t>operational</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inefficiency</a:t>
              </a:r>
              <a:r>
                <a:rPr lang="it-IT">
                  <a:solidFill>
                    <a:schemeClr val="accent6">
                      <a:lumMod val="60000"/>
                      <a:lumOff val="40000"/>
                    </a:schemeClr>
                  </a:solidFill>
                  <a:ea typeface="+mn-lt"/>
                  <a:cs typeface="+mn-lt"/>
                </a:rPr>
                <a:t> in </a:t>
              </a:r>
              <a:r>
                <a:rPr lang="it-IT" err="1">
                  <a:solidFill>
                    <a:schemeClr val="accent6">
                      <a:lumMod val="60000"/>
                      <a:lumOff val="40000"/>
                    </a:schemeClr>
                  </a:solidFill>
                  <a:ea typeface="+mn-lt"/>
                  <a:cs typeface="+mn-lt"/>
                </a:rPr>
                <a:t>restaurant</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kitchens</a:t>
              </a:r>
              <a:r>
                <a:rPr lang="it-IT">
                  <a:solidFill>
                    <a:schemeClr val="accent6">
                      <a:lumMod val="60000"/>
                      <a:lumOff val="40000"/>
                    </a:schemeClr>
                  </a:solidFill>
                  <a:ea typeface="+mn-lt"/>
                  <a:cs typeface="+mn-lt"/>
                </a:rPr>
                <a:t>. The </a:t>
              </a:r>
              <a:r>
                <a:rPr lang="it-IT" err="1">
                  <a:solidFill>
                    <a:schemeClr val="accent6">
                      <a:lumMod val="60000"/>
                      <a:lumOff val="40000"/>
                    </a:schemeClr>
                  </a:solidFill>
                  <a:ea typeface="+mn-lt"/>
                  <a:cs typeface="+mn-lt"/>
                </a:rPr>
                <a:t>interviewed</a:t>
              </a:r>
              <a:r>
                <a:rPr lang="it-IT">
                  <a:solidFill>
                    <a:schemeClr val="accent6">
                      <a:lumMod val="60000"/>
                      <a:lumOff val="40000"/>
                    </a:schemeClr>
                  </a:solidFill>
                  <a:ea typeface="+mn-lt"/>
                  <a:cs typeface="+mn-lt"/>
                </a:rPr>
                <a:t> chefs and </a:t>
              </a:r>
              <a:r>
                <a:rPr lang="it-IT" err="1">
                  <a:solidFill>
                    <a:schemeClr val="accent6">
                      <a:lumMod val="60000"/>
                      <a:lumOff val="40000"/>
                    </a:schemeClr>
                  </a:solidFill>
                  <a:ea typeface="+mn-lt"/>
                  <a:cs typeface="+mn-lt"/>
                </a:rPr>
                <a:t>restaurateurs</a:t>
              </a:r>
              <a:r>
                <a:rPr lang="it-IT">
                  <a:solidFill>
                    <a:schemeClr val="accent6">
                      <a:lumMod val="60000"/>
                      <a:lumOff val="40000"/>
                    </a:schemeClr>
                  </a:solidFill>
                  <a:ea typeface="+mn-lt"/>
                  <a:cs typeface="+mn-lt"/>
                </a:rPr>
                <a:t> are </a:t>
              </a:r>
              <a:r>
                <a:rPr lang="it-IT" err="1">
                  <a:solidFill>
                    <a:schemeClr val="accent6">
                      <a:lumMod val="60000"/>
                      <a:lumOff val="40000"/>
                    </a:schemeClr>
                  </a:solidFill>
                  <a:ea typeface="+mn-lt"/>
                  <a:cs typeface="+mn-lt"/>
                </a:rPr>
                <a:t>aware</a:t>
              </a:r>
              <a:r>
                <a:rPr lang="it-IT">
                  <a:solidFill>
                    <a:schemeClr val="accent6">
                      <a:lumMod val="60000"/>
                      <a:lumOff val="40000"/>
                    </a:schemeClr>
                  </a:solidFill>
                  <a:ea typeface="+mn-lt"/>
                  <a:cs typeface="+mn-lt"/>
                </a:rPr>
                <a:t> of the </a:t>
              </a:r>
              <a:r>
                <a:rPr lang="it-IT" err="1">
                  <a:solidFill>
                    <a:schemeClr val="accent6">
                      <a:lumMod val="60000"/>
                      <a:lumOff val="40000"/>
                    </a:schemeClr>
                  </a:solidFill>
                  <a:ea typeface="+mn-lt"/>
                  <a:cs typeface="+mn-lt"/>
                </a:rPr>
                <a:t>problem</a:t>
              </a:r>
              <a:r>
                <a:rPr lang="it-IT">
                  <a:solidFill>
                    <a:schemeClr val="accent6">
                      <a:lumMod val="60000"/>
                      <a:lumOff val="40000"/>
                    </a:schemeClr>
                  </a:solidFill>
                  <a:ea typeface="+mn-lt"/>
                  <a:cs typeface="+mn-lt"/>
                </a:rPr>
                <a:t> and </a:t>
              </a:r>
              <a:r>
                <a:rPr lang="it-IT" err="1">
                  <a:solidFill>
                    <a:schemeClr val="accent6">
                      <a:lumMod val="60000"/>
                      <a:lumOff val="40000"/>
                    </a:schemeClr>
                  </a:solidFill>
                  <a:ea typeface="+mn-lt"/>
                  <a:cs typeface="+mn-lt"/>
                </a:rPr>
                <a:t>its</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severity</a:t>
              </a:r>
              <a:r>
                <a:rPr lang="it-IT">
                  <a:solidFill>
                    <a:schemeClr val="accent6">
                      <a:lumMod val="60000"/>
                      <a:lumOff val="40000"/>
                    </a:schemeClr>
                  </a:solidFill>
                  <a:ea typeface="+mn-lt"/>
                  <a:cs typeface="+mn-lt"/>
                </a:rPr>
                <a:t>, and for </a:t>
              </a:r>
              <a:r>
                <a:rPr lang="it-IT" err="1">
                  <a:solidFill>
                    <a:schemeClr val="accent6">
                      <a:lumMod val="60000"/>
                      <a:lumOff val="40000"/>
                    </a:schemeClr>
                  </a:solidFill>
                  <a:ea typeface="+mn-lt"/>
                  <a:cs typeface="+mn-lt"/>
                </a:rPr>
                <a:t>this</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reason</a:t>
              </a:r>
              <a:r>
                <a:rPr lang="it-IT">
                  <a:solidFill>
                    <a:schemeClr val="accent6">
                      <a:lumMod val="60000"/>
                      <a:lumOff val="40000"/>
                    </a:schemeClr>
                  </a:solidFill>
                  <a:ea typeface="+mn-lt"/>
                  <a:cs typeface="+mn-lt"/>
                </a:rPr>
                <a:t>, some </a:t>
              </a:r>
              <a:r>
                <a:rPr lang="it-IT" err="1">
                  <a:solidFill>
                    <a:schemeClr val="accent6">
                      <a:lumMod val="60000"/>
                      <a:lumOff val="40000"/>
                    </a:schemeClr>
                  </a:solidFill>
                  <a:ea typeface="+mn-lt"/>
                  <a:cs typeface="+mn-lt"/>
                </a:rPr>
                <a:t>have</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already</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implemented</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solutions</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that</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allow</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them</a:t>
              </a:r>
              <a:r>
                <a:rPr lang="it-IT">
                  <a:solidFill>
                    <a:schemeClr val="accent6">
                      <a:lumMod val="60000"/>
                      <a:lumOff val="40000"/>
                    </a:schemeClr>
                  </a:solidFill>
                  <a:ea typeface="+mn-lt"/>
                  <a:cs typeface="+mn-lt"/>
                </a:rPr>
                <a:t> to </a:t>
              </a:r>
              <a:r>
                <a:rPr lang="it-IT" err="1">
                  <a:solidFill>
                    <a:schemeClr val="accent6">
                      <a:lumMod val="60000"/>
                      <a:lumOff val="40000"/>
                    </a:schemeClr>
                  </a:solidFill>
                  <a:ea typeface="+mn-lt"/>
                  <a:cs typeface="+mn-lt"/>
                </a:rPr>
                <a:t>manage</a:t>
              </a:r>
              <a:r>
                <a:rPr lang="it-IT">
                  <a:solidFill>
                    <a:schemeClr val="accent6">
                      <a:lumMod val="60000"/>
                      <a:lumOff val="40000"/>
                    </a:schemeClr>
                  </a:solidFill>
                  <a:ea typeface="+mn-lt"/>
                  <a:cs typeface="+mn-lt"/>
                </a:rPr>
                <a:t> the </a:t>
              </a:r>
              <a:r>
                <a:rPr lang="it-IT" err="1">
                  <a:solidFill>
                    <a:schemeClr val="accent6">
                      <a:lumMod val="60000"/>
                      <a:lumOff val="40000"/>
                    </a:schemeClr>
                  </a:solidFill>
                  <a:ea typeface="+mn-lt"/>
                  <a:cs typeface="+mn-lt"/>
                </a:rPr>
                <a:t>generated</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waste</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but</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not</a:t>
              </a:r>
              <a:r>
                <a:rPr lang="it-IT">
                  <a:solidFill>
                    <a:schemeClr val="accent6">
                      <a:lumMod val="60000"/>
                      <a:lumOff val="40000"/>
                    </a:schemeClr>
                  </a:solidFill>
                  <a:ea typeface="+mn-lt"/>
                  <a:cs typeface="+mn-lt"/>
                </a:rPr>
                <a:t> eliminate the </a:t>
              </a:r>
              <a:r>
                <a:rPr lang="it-IT" err="1">
                  <a:solidFill>
                    <a:schemeClr val="accent6">
                      <a:lumMod val="60000"/>
                      <a:lumOff val="40000"/>
                    </a:schemeClr>
                  </a:solidFill>
                  <a:ea typeface="+mn-lt"/>
                  <a:cs typeface="+mn-lt"/>
                </a:rPr>
                <a:t>problem</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at</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its</a:t>
              </a:r>
              <a:r>
                <a:rPr lang="it-IT">
                  <a:solidFill>
                    <a:schemeClr val="accent6">
                      <a:lumMod val="60000"/>
                      <a:lumOff val="40000"/>
                    </a:schemeClr>
                  </a:solidFill>
                  <a:ea typeface="+mn-lt"/>
                  <a:cs typeface="+mn-lt"/>
                </a:rPr>
                <a:t> source. </a:t>
              </a:r>
              <a:r>
                <a:rPr lang="it-IT" err="1">
                  <a:solidFill>
                    <a:schemeClr val="accent6">
                      <a:lumMod val="60000"/>
                      <a:lumOff val="40000"/>
                    </a:schemeClr>
                  </a:solidFill>
                  <a:ea typeface="+mn-lt"/>
                  <a:cs typeface="+mn-lt"/>
                </a:rPr>
                <a:t>This</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aspect</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also</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played</a:t>
              </a:r>
              <a:r>
                <a:rPr lang="it-IT">
                  <a:solidFill>
                    <a:schemeClr val="accent6">
                      <a:lumMod val="60000"/>
                      <a:lumOff val="40000"/>
                    </a:schemeClr>
                  </a:solidFill>
                  <a:ea typeface="+mn-lt"/>
                  <a:cs typeface="+mn-lt"/>
                </a:rPr>
                <a:t> a </a:t>
              </a:r>
              <a:r>
                <a:rPr lang="it-IT" err="1">
                  <a:solidFill>
                    <a:schemeClr val="accent6">
                      <a:lumMod val="60000"/>
                      <a:lumOff val="40000"/>
                    </a:schemeClr>
                  </a:solidFill>
                  <a:ea typeface="+mn-lt"/>
                  <a:cs typeface="+mn-lt"/>
                </a:rPr>
                <a:t>fundamental</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role</a:t>
              </a:r>
              <a:r>
                <a:rPr lang="it-IT">
                  <a:solidFill>
                    <a:schemeClr val="accent6">
                      <a:lumMod val="60000"/>
                      <a:lumOff val="40000"/>
                    </a:schemeClr>
                  </a:solidFill>
                  <a:ea typeface="+mn-lt"/>
                  <a:cs typeface="+mn-lt"/>
                </a:rPr>
                <a:t> in the </a:t>
              </a:r>
              <a:r>
                <a:rPr lang="it-IT" err="1">
                  <a:solidFill>
                    <a:schemeClr val="accent6">
                      <a:lumMod val="60000"/>
                      <a:lumOff val="40000"/>
                    </a:schemeClr>
                  </a:solidFill>
                  <a:ea typeface="+mn-lt"/>
                  <a:cs typeface="+mn-lt"/>
                </a:rPr>
                <a:t>development</a:t>
              </a:r>
              <a:r>
                <a:rPr lang="it-IT">
                  <a:solidFill>
                    <a:schemeClr val="accent6">
                      <a:lumMod val="60000"/>
                      <a:lumOff val="40000"/>
                    </a:schemeClr>
                  </a:solidFill>
                  <a:ea typeface="+mn-lt"/>
                  <a:cs typeface="+mn-lt"/>
                </a:rPr>
                <a:t> of the </a:t>
              </a:r>
              <a:r>
                <a:rPr lang="it-IT" err="1">
                  <a:solidFill>
                    <a:schemeClr val="accent6">
                      <a:lumMod val="60000"/>
                      <a:lumOff val="40000"/>
                    </a:schemeClr>
                  </a:solidFill>
                  <a:ea typeface="+mn-lt"/>
                  <a:cs typeface="+mn-lt"/>
                </a:rPr>
                <a:t>solution</a:t>
              </a:r>
              <a:r>
                <a:rPr lang="it-IT">
                  <a:solidFill>
                    <a:schemeClr val="accent6">
                      <a:lumMod val="60000"/>
                      <a:lumOff val="40000"/>
                    </a:schemeClr>
                  </a:solidFill>
                  <a:ea typeface="+mn-lt"/>
                  <a:cs typeface="+mn-lt"/>
                </a:rPr>
                <a:t>.</a:t>
              </a:r>
            </a:p>
          </p:txBody>
        </p:sp>
      </p:grpSp>
      <p:grpSp>
        <p:nvGrpSpPr>
          <p:cNvPr id="6" name="Gruppo 5">
            <a:extLst>
              <a:ext uri="{FF2B5EF4-FFF2-40B4-BE49-F238E27FC236}">
                <a16:creationId xmlns:a16="http://schemas.microsoft.com/office/drawing/2014/main" id="{44E36773-DB30-4AE4-2775-3E826766ED3D}"/>
              </a:ext>
            </a:extLst>
          </p:cNvPr>
          <p:cNvGrpSpPr/>
          <p:nvPr/>
        </p:nvGrpSpPr>
        <p:grpSpPr>
          <a:xfrm>
            <a:off x="9970576" y="2838433"/>
            <a:ext cx="537818" cy="452175"/>
            <a:chOff x="8077770" y="2798005"/>
            <a:chExt cx="537818" cy="452175"/>
          </a:xfrm>
        </p:grpSpPr>
        <p:sp>
          <p:nvSpPr>
            <p:cNvPr id="7" name="Rettangolo con angoli arrotondati 6">
              <a:extLst>
                <a:ext uri="{FF2B5EF4-FFF2-40B4-BE49-F238E27FC236}">
                  <a16:creationId xmlns:a16="http://schemas.microsoft.com/office/drawing/2014/main" id="{68BBF2FE-3D84-6316-2B09-B6233AFF82B4}"/>
                </a:ext>
              </a:extLst>
            </p:cNvPr>
            <p:cNvSpPr/>
            <p:nvPr/>
          </p:nvSpPr>
          <p:spPr>
            <a:xfrm>
              <a:off x="8077770" y="2798005"/>
              <a:ext cx="537818"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22" name="Elemento grafico 21" descr="Segno di spunta con riempimento a tinta unita">
              <a:extLst>
                <a:ext uri="{FF2B5EF4-FFF2-40B4-BE49-F238E27FC236}">
                  <a16:creationId xmlns:a16="http://schemas.microsoft.com/office/drawing/2014/main" id="{E4EB4AE6-DA8F-C2C3-38F1-07926779BB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09556" y="2894770"/>
              <a:ext cx="274246" cy="274246"/>
            </a:xfrm>
            <a:prstGeom prst="rect">
              <a:avLst/>
            </a:prstGeom>
          </p:spPr>
        </p:pic>
      </p:grpSp>
    </p:spTree>
    <p:extLst>
      <p:ext uri="{BB962C8B-B14F-4D97-AF65-F5344CB8AC3E}">
        <p14:creationId xmlns:p14="http://schemas.microsoft.com/office/powerpoint/2010/main" val="1388550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7" name="Gruppo 26">
            <a:extLst>
              <a:ext uri="{FF2B5EF4-FFF2-40B4-BE49-F238E27FC236}">
                <a16:creationId xmlns:a16="http://schemas.microsoft.com/office/drawing/2014/main" id="{9CB5513D-74FE-1724-1DF7-68F53C27C741}"/>
              </a:ext>
            </a:extLst>
          </p:cNvPr>
          <p:cNvGrpSpPr/>
          <p:nvPr/>
        </p:nvGrpSpPr>
        <p:grpSpPr>
          <a:xfrm>
            <a:off x="839788" y="4341871"/>
            <a:ext cx="8407978" cy="1369073"/>
            <a:chOff x="836425" y="4341870"/>
            <a:chExt cx="8407978" cy="1369073"/>
          </a:xfrm>
        </p:grpSpPr>
        <p:sp>
          <p:nvSpPr>
            <p:cNvPr id="23" name="Rettangolo con angoli arrotondati 22">
              <a:extLst>
                <a:ext uri="{FF2B5EF4-FFF2-40B4-BE49-F238E27FC236}">
                  <a16:creationId xmlns:a16="http://schemas.microsoft.com/office/drawing/2014/main" id="{7F23F667-5DCC-E245-6441-FCEB4BAED473}"/>
                </a:ext>
              </a:extLst>
            </p:cNvPr>
            <p:cNvSpPr/>
            <p:nvPr/>
          </p:nvSpPr>
          <p:spPr>
            <a:xfrm>
              <a:off x="836425" y="4341870"/>
              <a:ext cx="8407978" cy="1369073"/>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0" name="Gruppo 9">
              <a:extLst>
                <a:ext uri="{FF2B5EF4-FFF2-40B4-BE49-F238E27FC236}">
                  <a16:creationId xmlns:a16="http://schemas.microsoft.com/office/drawing/2014/main" id="{9C17D21E-C0D5-DD3C-35D1-51F1CF43C5E1}"/>
                </a:ext>
              </a:extLst>
            </p:cNvPr>
            <p:cNvGrpSpPr/>
            <p:nvPr/>
          </p:nvGrpSpPr>
          <p:grpSpPr>
            <a:xfrm>
              <a:off x="1288024" y="4588870"/>
              <a:ext cx="875071" cy="875071"/>
              <a:chOff x="5466735" y="3195484"/>
              <a:chExt cx="1376517" cy="1376517"/>
            </a:xfrm>
          </p:grpSpPr>
          <p:sp>
            <p:nvSpPr>
              <p:cNvPr id="11" name="Rettangolo con angoli arrotondati 10">
                <a:extLst>
                  <a:ext uri="{FF2B5EF4-FFF2-40B4-BE49-F238E27FC236}">
                    <a16:creationId xmlns:a16="http://schemas.microsoft.com/office/drawing/2014/main" id="{4B636E52-3973-C0BD-0924-7CCF611DBEB5}"/>
                  </a:ext>
                </a:extLst>
              </p:cNvPr>
              <p:cNvSpPr/>
              <p:nvPr/>
            </p:nvSpPr>
            <p:spPr>
              <a:xfrm>
                <a:off x="5466735" y="3195484"/>
                <a:ext cx="1376517" cy="137651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Elemento grafico 11" descr="Lampadina con riempimento a tinta unita">
                <a:extLst>
                  <a:ext uri="{FF2B5EF4-FFF2-40B4-BE49-F238E27FC236}">
                    <a16:creationId xmlns:a16="http://schemas.microsoft.com/office/drawing/2014/main" id="{24D441FE-7D20-4E52-69FE-59174DA70D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97793" y="3429000"/>
                <a:ext cx="914400" cy="914400"/>
              </a:xfrm>
              <a:prstGeom prst="rect">
                <a:avLst/>
              </a:prstGeom>
            </p:spPr>
          </p:pic>
        </p:grpSp>
      </p:grpSp>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Solutions</a:t>
            </a:r>
          </a:p>
        </p:txBody>
      </p:sp>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396180"/>
            <a:ext cx="10670239" cy="112756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3" name="CasellaDiTesto 2">
            <a:extLst>
              <a:ext uri="{FF2B5EF4-FFF2-40B4-BE49-F238E27FC236}">
                <a16:creationId xmlns:a16="http://schemas.microsoft.com/office/drawing/2014/main" id="{420B1A23-5F6C-21BF-3E13-EB06F78632CA}"/>
              </a:ext>
            </a:extLst>
          </p:cNvPr>
          <p:cNvSpPr txBox="1"/>
          <p:nvPr/>
        </p:nvSpPr>
        <p:spPr>
          <a:xfrm>
            <a:off x="839787" y="1641023"/>
            <a:ext cx="7885113" cy="646331"/>
          </a:xfrm>
          <a:prstGeom prst="rect">
            <a:avLst/>
          </a:prstGeom>
          <a:noFill/>
        </p:spPr>
        <p:txBody>
          <a:bodyPr wrap="square" lIns="91440" tIns="45720" rIns="91440" bIns="45720" rtlCol="0" anchor="t">
            <a:spAutoFit/>
          </a:bodyPr>
          <a:lstStyle/>
          <a:p>
            <a:pPr algn="just"/>
            <a:r>
              <a:rPr lang="it-IT">
                <a:solidFill>
                  <a:schemeClr val="bg1"/>
                </a:solidFill>
                <a:ea typeface="+mn-lt"/>
                <a:cs typeface="+mn-lt"/>
              </a:rPr>
              <a:t>To </a:t>
            </a:r>
            <a:r>
              <a:rPr lang="it-IT" err="1">
                <a:solidFill>
                  <a:schemeClr val="bg1"/>
                </a:solidFill>
                <a:ea typeface="+mn-lt"/>
                <a:cs typeface="+mn-lt"/>
              </a:rPr>
              <a:t>address</a:t>
            </a:r>
            <a:r>
              <a:rPr lang="it-IT">
                <a:solidFill>
                  <a:schemeClr val="bg1"/>
                </a:solidFill>
                <a:ea typeface="+mn-lt"/>
                <a:cs typeface="+mn-lt"/>
              </a:rPr>
              <a:t> the </a:t>
            </a:r>
            <a:r>
              <a:rPr lang="it-IT" err="1">
                <a:solidFill>
                  <a:schemeClr val="bg1"/>
                </a:solidFill>
                <a:ea typeface="+mn-lt"/>
                <a:cs typeface="+mn-lt"/>
              </a:rPr>
              <a:t>issues</a:t>
            </a:r>
            <a:r>
              <a:rPr lang="it-IT">
                <a:solidFill>
                  <a:schemeClr val="bg1"/>
                </a:solidFill>
                <a:ea typeface="+mn-lt"/>
                <a:cs typeface="+mn-lt"/>
              </a:rPr>
              <a:t> </a:t>
            </a:r>
            <a:r>
              <a:rPr lang="it-IT" err="1">
                <a:solidFill>
                  <a:schemeClr val="bg1"/>
                </a:solidFill>
                <a:ea typeface="+mn-lt"/>
                <a:cs typeface="+mn-lt"/>
              </a:rPr>
              <a:t>identified</a:t>
            </a:r>
            <a:r>
              <a:rPr lang="it-IT">
                <a:solidFill>
                  <a:schemeClr val="bg1"/>
                </a:solidFill>
                <a:ea typeface="+mn-lt"/>
                <a:cs typeface="+mn-lt"/>
              </a:rPr>
              <a:t> with the help of the </a:t>
            </a:r>
            <a:r>
              <a:rPr lang="it-IT" err="1">
                <a:solidFill>
                  <a:schemeClr val="bg1"/>
                </a:solidFill>
                <a:ea typeface="+mn-lt"/>
                <a:cs typeface="+mn-lt"/>
              </a:rPr>
              <a:t>interviewed</a:t>
            </a:r>
            <a:r>
              <a:rPr lang="it-IT">
                <a:solidFill>
                  <a:schemeClr val="bg1"/>
                </a:solidFill>
                <a:ea typeface="+mn-lt"/>
                <a:cs typeface="+mn-lt"/>
              </a:rPr>
              <a:t> </a:t>
            </a:r>
            <a:r>
              <a:rPr lang="it-IT" err="1">
                <a:solidFill>
                  <a:schemeClr val="bg1"/>
                </a:solidFill>
                <a:ea typeface="+mn-lt"/>
                <a:cs typeface="+mn-lt"/>
              </a:rPr>
              <a:t>industry</a:t>
            </a:r>
            <a:r>
              <a:rPr lang="it-IT">
                <a:solidFill>
                  <a:schemeClr val="bg1"/>
                </a:solidFill>
                <a:ea typeface="+mn-lt"/>
                <a:cs typeface="+mn-lt"/>
              </a:rPr>
              <a:t> </a:t>
            </a:r>
            <a:r>
              <a:rPr lang="it-IT" err="1">
                <a:solidFill>
                  <a:schemeClr val="bg1"/>
                </a:solidFill>
                <a:ea typeface="+mn-lt"/>
                <a:cs typeface="+mn-lt"/>
              </a:rPr>
              <a:t>experts</a:t>
            </a:r>
            <a:r>
              <a:rPr lang="it-IT">
                <a:solidFill>
                  <a:schemeClr val="bg1"/>
                </a:solidFill>
                <a:ea typeface="+mn-lt"/>
                <a:cs typeface="+mn-lt"/>
              </a:rPr>
              <a:t>, the following </a:t>
            </a:r>
            <a:r>
              <a:rPr lang="it-IT" err="1">
                <a:solidFill>
                  <a:schemeClr val="bg1"/>
                </a:solidFill>
                <a:ea typeface="+mn-lt"/>
                <a:cs typeface="+mn-lt"/>
              </a:rPr>
              <a:t>solutions</a:t>
            </a:r>
            <a:r>
              <a:rPr lang="it-IT">
                <a:solidFill>
                  <a:schemeClr val="bg1"/>
                </a:solidFill>
                <a:ea typeface="+mn-lt"/>
                <a:cs typeface="+mn-lt"/>
              </a:rPr>
              <a:t> </a:t>
            </a:r>
            <a:r>
              <a:rPr lang="it-IT" err="1">
                <a:solidFill>
                  <a:schemeClr val="bg1"/>
                </a:solidFill>
                <a:ea typeface="+mn-lt"/>
                <a:cs typeface="+mn-lt"/>
              </a:rPr>
              <a:t>have</a:t>
            </a:r>
            <a:r>
              <a:rPr lang="it-IT">
                <a:solidFill>
                  <a:schemeClr val="bg1"/>
                </a:solidFill>
                <a:ea typeface="+mn-lt"/>
                <a:cs typeface="+mn-lt"/>
              </a:rPr>
              <a:t> </a:t>
            </a:r>
            <a:r>
              <a:rPr lang="it-IT" err="1">
                <a:solidFill>
                  <a:schemeClr val="bg1"/>
                </a:solidFill>
                <a:ea typeface="+mn-lt"/>
                <a:cs typeface="+mn-lt"/>
              </a:rPr>
              <a:t>been</a:t>
            </a:r>
            <a:r>
              <a:rPr lang="it-IT">
                <a:solidFill>
                  <a:schemeClr val="bg1"/>
                </a:solidFill>
                <a:ea typeface="+mn-lt"/>
                <a:cs typeface="+mn-lt"/>
              </a:rPr>
              <a:t> </a:t>
            </a:r>
            <a:r>
              <a:rPr lang="it-IT" err="1">
                <a:solidFill>
                  <a:schemeClr val="bg1"/>
                </a:solidFill>
                <a:ea typeface="+mn-lt"/>
                <a:cs typeface="+mn-lt"/>
              </a:rPr>
              <a:t>devised</a:t>
            </a:r>
            <a:r>
              <a:rPr lang="it-IT">
                <a:solidFill>
                  <a:schemeClr val="bg1"/>
                </a:solidFill>
                <a:ea typeface="+mn-lt"/>
                <a:cs typeface="+mn-lt"/>
              </a:rPr>
              <a:t>:</a:t>
            </a:r>
          </a:p>
        </p:txBody>
      </p:sp>
      <p:grpSp>
        <p:nvGrpSpPr>
          <p:cNvPr id="31" name="Gruppo 30">
            <a:extLst>
              <a:ext uri="{FF2B5EF4-FFF2-40B4-BE49-F238E27FC236}">
                <a16:creationId xmlns:a16="http://schemas.microsoft.com/office/drawing/2014/main" id="{25EDA7D8-FF7B-3117-6B3E-ED31DC1B2167}"/>
              </a:ext>
            </a:extLst>
          </p:cNvPr>
          <p:cNvGrpSpPr/>
          <p:nvPr/>
        </p:nvGrpSpPr>
        <p:grpSpPr>
          <a:xfrm>
            <a:off x="839788" y="2768587"/>
            <a:ext cx="10519148" cy="2942357"/>
            <a:chOff x="839788" y="2768587"/>
            <a:chExt cx="10519148" cy="2942357"/>
          </a:xfrm>
        </p:grpSpPr>
        <p:sp>
          <p:nvSpPr>
            <p:cNvPr id="13" name="Rettangolo con angoli arrotondati 12">
              <a:extLst>
                <a:ext uri="{FF2B5EF4-FFF2-40B4-BE49-F238E27FC236}">
                  <a16:creationId xmlns:a16="http://schemas.microsoft.com/office/drawing/2014/main" id="{F09FA0AE-9D0A-85C8-E8C9-52C6B0DEF4E0}"/>
                </a:ext>
              </a:extLst>
            </p:cNvPr>
            <p:cNvSpPr/>
            <p:nvPr/>
          </p:nvSpPr>
          <p:spPr>
            <a:xfrm>
              <a:off x="839788" y="2768587"/>
              <a:ext cx="10512425" cy="1369073"/>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4" name="Gruppo 3">
              <a:extLst>
                <a:ext uri="{FF2B5EF4-FFF2-40B4-BE49-F238E27FC236}">
                  <a16:creationId xmlns:a16="http://schemas.microsoft.com/office/drawing/2014/main" id="{5C9F2E8B-A186-AB4E-8C10-80D4B9345A54}"/>
                </a:ext>
              </a:extLst>
            </p:cNvPr>
            <p:cNvGrpSpPr/>
            <p:nvPr/>
          </p:nvGrpSpPr>
          <p:grpSpPr>
            <a:xfrm>
              <a:off x="1291388" y="2991465"/>
              <a:ext cx="875071" cy="875071"/>
              <a:chOff x="5466735" y="3195484"/>
              <a:chExt cx="1376517" cy="1376517"/>
            </a:xfrm>
          </p:grpSpPr>
          <p:sp>
            <p:nvSpPr>
              <p:cNvPr id="8" name="Rettangolo con angoli arrotondati 7">
                <a:extLst>
                  <a:ext uri="{FF2B5EF4-FFF2-40B4-BE49-F238E27FC236}">
                    <a16:creationId xmlns:a16="http://schemas.microsoft.com/office/drawing/2014/main" id="{5F646B3C-6292-CD6D-C570-00FA73E764E8}"/>
                  </a:ext>
                </a:extLst>
              </p:cNvPr>
              <p:cNvSpPr/>
              <p:nvPr/>
            </p:nvSpPr>
            <p:spPr>
              <a:xfrm>
                <a:off x="5466735" y="3195484"/>
                <a:ext cx="1376517" cy="137651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Elemento grafico 6" descr="Lampadina con riempimento a tinta unita">
                <a:extLst>
                  <a:ext uri="{FF2B5EF4-FFF2-40B4-BE49-F238E27FC236}">
                    <a16:creationId xmlns:a16="http://schemas.microsoft.com/office/drawing/2014/main" id="{CE595D3B-532E-A826-82B1-CA9EA01625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97793" y="3429000"/>
                <a:ext cx="914400" cy="914400"/>
              </a:xfrm>
              <a:prstGeom prst="rect">
                <a:avLst/>
              </a:prstGeom>
            </p:spPr>
          </p:pic>
        </p:grpSp>
        <p:sp>
          <p:nvSpPr>
            <p:cNvPr id="15" name="Rettangolo con angoli arrotondati 14">
              <a:extLst>
                <a:ext uri="{FF2B5EF4-FFF2-40B4-BE49-F238E27FC236}">
                  <a16:creationId xmlns:a16="http://schemas.microsoft.com/office/drawing/2014/main" id="{7A37A023-DA31-44C5-5700-685B2BFC69C8}"/>
                </a:ext>
              </a:extLst>
            </p:cNvPr>
            <p:cNvSpPr/>
            <p:nvPr/>
          </p:nvSpPr>
          <p:spPr>
            <a:xfrm>
              <a:off x="2499359" y="3443285"/>
              <a:ext cx="8859577" cy="2267659"/>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16" name="CasellaDiTesto 15">
            <a:extLst>
              <a:ext uri="{FF2B5EF4-FFF2-40B4-BE49-F238E27FC236}">
                <a16:creationId xmlns:a16="http://schemas.microsoft.com/office/drawing/2014/main" id="{D9F1AFB8-9925-075C-6D6F-E0F0AAF1C7B3}"/>
              </a:ext>
            </a:extLst>
          </p:cNvPr>
          <p:cNvSpPr txBox="1"/>
          <p:nvPr/>
        </p:nvSpPr>
        <p:spPr>
          <a:xfrm>
            <a:off x="2875338" y="2877300"/>
            <a:ext cx="7885113" cy="523220"/>
          </a:xfrm>
          <a:prstGeom prst="rect">
            <a:avLst/>
          </a:prstGeom>
          <a:noFill/>
        </p:spPr>
        <p:txBody>
          <a:bodyPr wrap="square" rtlCol="0">
            <a:spAutoFit/>
          </a:bodyPr>
          <a:lstStyle/>
          <a:p>
            <a:pPr algn="just"/>
            <a:r>
              <a:rPr lang="it-IT" sz="2800">
                <a:solidFill>
                  <a:schemeClr val="bg1"/>
                </a:solidFill>
                <a:latin typeface="+mj-lt"/>
              </a:rPr>
              <a:t>Computer Vision </a:t>
            </a:r>
          </a:p>
        </p:txBody>
      </p:sp>
      <p:sp>
        <p:nvSpPr>
          <p:cNvPr id="32" name="CasellaDiTesto 31">
            <a:extLst>
              <a:ext uri="{FF2B5EF4-FFF2-40B4-BE49-F238E27FC236}">
                <a16:creationId xmlns:a16="http://schemas.microsoft.com/office/drawing/2014/main" id="{0589FD9A-45DD-9294-7AA7-D06E5F57CA3A}"/>
              </a:ext>
            </a:extLst>
          </p:cNvPr>
          <p:cNvSpPr txBox="1"/>
          <p:nvPr/>
        </p:nvSpPr>
        <p:spPr>
          <a:xfrm>
            <a:off x="2875338" y="3429000"/>
            <a:ext cx="7885113" cy="1938992"/>
          </a:xfrm>
          <a:prstGeom prst="rect">
            <a:avLst/>
          </a:prstGeom>
          <a:noFill/>
        </p:spPr>
        <p:txBody>
          <a:bodyPr wrap="square" lIns="91440" tIns="45720" rIns="91440" bIns="45720" rtlCol="0" anchor="t">
            <a:spAutoFit/>
          </a:bodyPr>
          <a:lstStyle/>
          <a:p>
            <a:pPr algn="just"/>
            <a:r>
              <a:rPr lang="it-IT" sz="2000">
                <a:solidFill>
                  <a:schemeClr val="bg1"/>
                </a:solidFill>
                <a:ea typeface="+mn-lt"/>
                <a:cs typeface="+mn-lt"/>
              </a:rPr>
              <a:t>Computer vision systems are systems </a:t>
            </a:r>
            <a:r>
              <a:rPr lang="it-IT" sz="2000" err="1">
                <a:solidFill>
                  <a:schemeClr val="bg1"/>
                </a:solidFill>
                <a:ea typeface="+mn-lt"/>
                <a:cs typeface="+mn-lt"/>
              </a:rPr>
              <a:t>that</a:t>
            </a:r>
            <a:r>
              <a:rPr lang="it-IT" sz="2000">
                <a:solidFill>
                  <a:schemeClr val="bg1"/>
                </a:solidFill>
                <a:ea typeface="+mn-lt"/>
                <a:cs typeface="+mn-lt"/>
              </a:rPr>
              <a:t> </a:t>
            </a:r>
            <a:r>
              <a:rPr lang="it-IT" sz="2000" err="1">
                <a:solidFill>
                  <a:schemeClr val="bg1"/>
                </a:solidFill>
                <a:ea typeface="+mn-lt"/>
                <a:cs typeface="+mn-lt"/>
              </a:rPr>
              <a:t>acquire</a:t>
            </a:r>
            <a:r>
              <a:rPr lang="it-IT" sz="2000">
                <a:solidFill>
                  <a:schemeClr val="bg1"/>
                </a:solidFill>
                <a:ea typeface="+mn-lt"/>
                <a:cs typeface="+mn-lt"/>
              </a:rPr>
              <a:t>, </a:t>
            </a:r>
            <a:r>
              <a:rPr lang="it-IT" sz="2000" err="1">
                <a:solidFill>
                  <a:schemeClr val="bg1"/>
                </a:solidFill>
                <a:ea typeface="+mn-lt"/>
                <a:cs typeface="+mn-lt"/>
              </a:rPr>
              <a:t>process</a:t>
            </a:r>
            <a:r>
              <a:rPr lang="it-IT" sz="2000">
                <a:solidFill>
                  <a:schemeClr val="bg1"/>
                </a:solidFill>
                <a:ea typeface="+mn-lt"/>
                <a:cs typeface="+mn-lt"/>
              </a:rPr>
              <a:t>, and </a:t>
            </a:r>
            <a:r>
              <a:rPr lang="it-IT" sz="2000" err="1">
                <a:solidFill>
                  <a:schemeClr val="bg1"/>
                </a:solidFill>
                <a:ea typeface="+mn-lt"/>
                <a:cs typeface="+mn-lt"/>
              </a:rPr>
              <a:t>understand</a:t>
            </a:r>
            <a:r>
              <a:rPr lang="it-IT" sz="2000">
                <a:solidFill>
                  <a:schemeClr val="bg1"/>
                </a:solidFill>
                <a:ea typeface="+mn-lt"/>
                <a:cs typeface="+mn-lt"/>
              </a:rPr>
              <a:t> </a:t>
            </a:r>
            <a:r>
              <a:rPr lang="it-IT" sz="2000" err="1">
                <a:solidFill>
                  <a:schemeClr val="bg1"/>
                </a:solidFill>
                <a:ea typeface="+mn-lt"/>
                <a:cs typeface="+mn-lt"/>
              </a:rPr>
              <a:t>digital</a:t>
            </a:r>
            <a:r>
              <a:rPr lang="it-IT" sz="2000">
                <a:solidFill>
                  <a:schemeClr val="bg1"/>
                </a:solidFill>
                <a:ea typeface="+mn-lt"/>
                <a:cs typeface="+mn-lt"/>
              </a:rPr>
              <a:t> images or </a:t>
            </a:r>
            <a:r>
              <a:rPr lang="it-IT" sz="2000" err="1">
                <a:solidFill>
                  <a:schemeClr val="bg1"/>
                </a:solidFill>
                <a:ea typeface="+mn-lt"/>
                <a:cs typeface="+mn-lt"/>
              </a:rPr>
              <a:t>videos</a:t>
            </a:r>
            <a:r>
              <a:rPr lang="it-IT" sz="2000">
                <a:solidFill>
                  <a:schemeClr val="bg1"/>
                </a:solidFill>
                <a:ea typeface="+mn-lt"/>
                <a:cs typeface="+mn-lt"/>
              </a:rPr>
              <a:t> to </a:t>
            </a:r>
            <a:r>
              <a:rPr lang="it-IT" sz="2000" err="1">
                <a:solidFill>
                  <a:schemeClr val="bg1"/>
                </a:solidFill>
                <a:ea typeface="+mn-lt"/>
                <a:cs typeface="+mn-lt"/>
              </a:rPr>
              <a:t>automate</a:t>
            </a:r>
            <a:r>
              <a:rPr lang="it-IT" sz="2000">
                <a:solidFill>
                  <a:schemeClr val="bg1"/>
                </a:solidFill>
                <a:ea typeface="+mn-lt"/>
                <a:cs typeface="+mn-lt"/>
              </a:rPr>
              <a:t> tasks </a:t>
            </a:r>
            <a:r>
              <a:rPr lang="it-IT" sz="2000" err="1">
                <a:solidFill>
                  <a:schemeClr val="bg1"/>
                </a:solidFill>
                <a:ea typeface="+mn-lt"/>
                <a:cs typeface="+mn-lt"/>
              </a:rPr>
              <a:t>that</a:t>
            </a:r>
            <a:r>
              <a:rPr lang="it-IT" sz="2000">
                <a:solidFill>
                  <a:schemeClr val="bg1"/>
                </a:solidFill>
                <a:ea typeface="+mn-lt"/>
                <a:cs typeface="+mn-lt"/>
              </a:rPr>
              <a:t> </a:t>
            </a:r>
            <a:r>
              <a:rPr lang="it-IT" sz="2000" err="1">
                <a:solidFill>
                  <a:schemeClr val="bg1"/>
                </a:solidFill>
                <a:ea typeface="+mn-lt"/>
                <a:cs typeface="+mn-lt"/>
              </a:rPr>
              <a:t>typically</a:t>
            </a:r>
            <a:r>
              <a:rPr lang="it-IT" sz="2000">
                <a:solidFill>
                  <a:schemeClr val="bg1"/>
                </a:solidFill>
                <a:ea typeface="+mn-lt"/>
                <a:cs typeface="+mn-lt"/>
              </a:rPr>
              <a:t> </a:t>
            </a:r>
            <a:r>
              <a:rPr lang="it-IT" sz="2000" err="1">
                <a:solidFill>
                  <a:schemeClr val="bg1"/>
                </a:solidFill>
                <a:ea typeface="+mn-lt"/>
                <a:cs typeface="+mn-lt"/>
              </a:rPr>
              <a:t>require</a:t>
            </a:r>
            <a:r>
              <a:rPr lang="it-IT" sz="2000">
                <a:solidFill>
                  <a:schemeClr val="bg1"/>
                </a:solidFill>
                <a:ea typeface="+mn-lt"/>
                <a:cs typeface="+mn-lt"/>
              </a:rPr>
              <a:t> human vision. In </a:t>
            </a:r>
            <a:r>
              <a:rPr lang="it-IT" sz="2000" err="1">
                <a:solidFill>
                  <a:schemeClr val="bg1"/>
                </a:solidFill>
                <a:ea typeface="+mn-lt"/>
                <a:cs typeface="+mn-lt"/>
              </a:rPr>
              <a:t>our</a:t>
            </a:r>
            <a:r>
              <a:rPr lang="it-IT" sz="2000">
                <a:solidFill>
                  <a:schemeClr val="bg1"/>
                </a:solidFill>
                <a:ea typeface="+mn-lt"/>
                <a:cs typeface="+mn-lt"/>
              </a:rPr>
              <a:t> case, </a:t>
            </a:r>
            <a:r>
              <a:rPr lang="it-IT" sz="2000" err="1">
                <a:solidFill>
                  <a:schemeClr val="bg1"/>
                </a:solidFill>
                <a:ea typeface="+mn-lt"/>
                <a:cs typeface="+mn-lt"/>
              </a:rPr>
              <a:t>this</a:t>
            </a:r>
            <a:r>
              <a:rPr lang="it-IT" sz="2000">
                <a:solidFill>
                  <a:schemeClr val="bg1"/>
                </a:solidFill>
                <a:ea typeface="+mn-lt"/>
                <a:cs typeface="+mn-lt"/>
              </a:rPr>
              <a:t> </a:t>
            </a:r>
            <a:r>
              <a:rPr lang="it-IT" sz="2000" err="1">
                <a:solidFill>
                  <a:schemeClr val="bg1"/>
                </a:solidFill>
                <a:ea typeface="+mn-lt"/>
                <a:cs typeface="+mn-lt"/>
              </a:rPr>
              <a:t>technology</a:t>
            </a:r>
            <a:r>
              <a:rPr lang="it-IT" sz="2000">
                <a:solidFill>
                  <a:schemeClr val="bg1"/>
                </a:solidFill>
                <a:ea typeface="+mn-lt"/>
                <a:cs typeface="+mn-lt"/>
              </a:rPr>
              <a:t> </a:t>
            </a:r>
            <a:r>
              <a:rPr lang="it-IT" sz="2000" err="1">
                <a:solidFill>
                  <a:schemeClr val="bg1"/>
                </a:solidFill>
                <a:ea typeface="+mn-lt"/>
                <a:cs typeface="+mn-lt"/>
              </a:rPr>
              <a:t>will</a:t>
            </a:r>
            <a:r>
              <a:rPr lang="it-IT" sz="2000">
                <a:solidFill>
                  <a:schemeClr val="bg1"/>
                </a:solidFill>
                <a:ea typeface="+mn-lt"/>
                <a:cs typeface="+mn-lt"/>
              </a:rPr>
              <a:t> </a:t>
            </a:r>
            <a:r>
              <a:rPr lang="it-IT" sz="2000" err="1">
                <a:solidFill>
                  <a:schemeClr val="bg1"/>
                </a:solidFill>
                <a:ea typeface="+mn-lt"/>
                <a:cs typeface="+mn-lt"/>
              </a:rPr>
              <a:t>address</a:t>
            </a:r>
            <a:r>
              <a:rPr lang="it-IT" sz="2000">
                <a:solidFill>
                  <a:schemeClr val="bg1"/>
                </a:solidFill>
                <a:ea typeface="+mn-lt"/>
                <a:cs typeface="+mn-lt"/>
              </a:rPr>
              <a:t> the challenges of</a:t>
            </a:r>
            <a:r>
              <a:rPr lang="it-IT" sz="2000">
                <a:solidFill>
                  <a:schemeClr val="bg1"/>
                </a:solidFill>
              </a:rPr>
              <a:t> </a:t>
            </a:r>
            <a:r>
              <a:rPr lang="it-IT" sz="2000" b="1" err="1">
                <a:solidFill>
                  <a:schemeClr val="accent6">
                    <a:lumMod val="60000"/>
                    <a:lumOff val="40000"/>
                  </a:schemeClr>
                </a:solidFill>
              </a:rPr>
              <a:t>employee</a:t>
            </a:r>
            <a:r>
              <a:rPr lang="it-IT" sz="2000" b="1">
                <a:solidFill>
                  <a:schemeClr val="accent6">
                    <a:lumMod val="60000"/>
                    <a:lumOff val="40000"/>
                  </a:schemeClr>
                </a:solidFill>
              </a:rPr>
              <a:t> training</a:t>
            </a:r>
            <a:r>
              <a:rPr lang="it-IT" sz="2000">
                <a:solidFill>
                  <a:schemeClr val="accent6"/>
                </a:solidFill>
              </a:rPr>
              <a:t> </a:t>
            </a:r>
            <a:r>
              <a:rPr lang="it-IT" sz="2000">
                <a:solidFill>
                  <a:schemeClr val="bg1"/>
                </a:solidFill>
              </a:rPr>
              <a:t>and </a:t>
            </a:r>
            <a:r>
              <a:rPr lang="en-US" sz="2000" b="1">
                <a:solidFill>
                  <a:schemeClr val="accent6">
                    <a:lumMod val="60000"/>
                    <a:lumOff val="40000"/>
                  </a:schemeClr>
                </a:solidFill>
              </a:rPr>
              <a:t>increasing overall operational efficiency of the venue</a:t>
            </a:r>
            <a:r>
              <a:rPr lang="en-US" sz="2000" b="1">
                <a:solidFill>
                  <a:schemeClr val="bg1"/>
                </a:solidFill>
              </a:rPr>
              <a:t>.</a:t>
            </a:r>
            <a:endParaRPr lang="it-IT">
              <a:solidFill>
                <a:schemeClr val="bg1"/>
              </a:solidFill>
            </a:endParaRPr>
          </a:p>
          <a:p>
            <a:pPr algn="just"/>
            <a:endParaRPr lang="it-IT" sz="2000"/>
          </a:p>
        </p:txBody>
      </p:sp>
      <p:sp>
        <p:nvSpPr>
          <p:cNvPr id="34" name="opaco" hidden="1">
            <a:extLst>
              <a:ext uri="{FF2B5EF4-FFF2-40B4-BE49-F238E27FC236}">
                <a16:creationId xmlns:a16="http://schemas.microsoft.com/office/drawing/2014/main" id="{DC1BC9A6-D0D0-3CB3-AB90-5A23B07CC7CD}"/>
              </a:ext>
            </a:extLst>
          </p:cNvPr>
          <p:cNvSpPr/>
          <p:nvPr/>
        </p:nvSpPr>
        <p:spPr>
          <a:xfrm>
            <a:off x="0" y="0"/>
            <a:ext cx="12192000" cy="6858000"/>
          </a:xfrm>
          <a:prstGeom prst="rect">
            <a:avLst/>
          </a:pr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68098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err="1">
                <a:solidFill>
                  <a:schemeClr val="accent1"/>
                </a:solidFill>
                <a:latin typeface="+mj-lt"/>
              </a:rPr>
              <a:t>Problem</a:t>
            </a:r>
            <a:r>
              <a:rPr lang="it-IT" sz="4000">
                <a:solidFill>
                  <a:schemeClr val="accent1"/>
                </a:solidFill>
                <a:latin typeface="+mj-lt"/>
              </a:rPr>
              <a:t> Definition</a:t>
            </a:r>
          </a:p>
        </p:txBody>
      </p:sp>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396180"/>
            <a:ext cx="10670239" cy="327999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3" name="CasellaDiTesto 2">
            <a:extLst>
              <a:ext uri="{FF2B5EF4-FFF2-40B4-BE49-F238E27FC236}">
                <a16:creationId xmlns:a16="http://schemas.microsoft.com/office/drawing/2014/main" id="{420B1A23-5F6C-21BF-3E13-EB06F78632CA}"/>
              </a:ext>
            </a:extLst>
          </p:cNvPr>
          <p:cNvSpPr txBox="1"/>
          <p:nvPr/>
        </p:nvSpPr>
        <p:spPr>
          <a:xfrm>
            <a:off x="839787" y="1641023"/>
            <a:ext cx="7885113" cy="2769989"/>
          </a:xfrm>
          <a:prstGeom prst="rect">
            <a:avLst/>
          </a:prstGeom>
          <a:noFill/>
        </p:spPr>
        <p:txBody>
          <a:bodyPr wrap="square" rtlCol="0">
            <a:spAutoFit/>
          </a:bodyPr>
          <a:lstStyle/>
          <a:p>
            <a:pPr algn="just"/>
            <a:r>
              <a:rPr lang="en-GB">
                <a:solidFill>
                  <a:schemeClr val="bg1"/>
                </a:solidFill>
                <a:latin typeface="Aptos" panose="020B0004020202020204" pitchFamily="34" charset="0"/>
                <a:ea typeface="Aptos" panose="020B0004020202020204" pitchFamily="34" charset="0"/>
                <a:cs typeface="Arial" panose="020B0604020202020204" pitchFamily="34" charset="0"/>
              </a:rPr>
              <a:t>W</a:t>
            </a:r>
            <a:r>
              <a:rPr lang="en-GB" sz="1800">
                <a:solidFill>
                  <a:schemeClr val="bg1"/>
                </a:solidFill>
                <a:effectLst/>
                <a:latin typeface="Aptos" panose="020B0004020202020204" pitchFamily="34" charset="0"/>
                <a:ea typeface="Aptos" panose="020B0004020202020204" pitchFamily="34" charset="0"/>
                <a:cs typeface="Arial" panose="020B0604020202020204" pitchFamily="34" charset="0"/>
              </a:rPr>
              <a:t>hether we’re talking about a typical full service restaurant or a pizzeria, one of the most important challenges that this kind of business has to face is reducing food waste. According to the European Commission, every year in Europe restaurants waste </a:t>
            </a:r>
            <a:r>
              <a:rPr lang="en-GB" sz="2400" b="1">
                <a:solidFill>
                  <a:schemeClr val="accent1"/>
                </a:solidFill>
                <a:effectLst/>
                <a:latin typeface="Aptos" panose="020B0004020202020204" pitchFamily="34" charset="0"/>
                <a:ea typeface="Aptos" panose="020B0004020202020204" pitchFamily="34" charset="0"/>
                <a:cs typeface="Arial" panose="020B0604020202020204" pitchFamily="34" charset="0"/>
              </a:rPr>
              <a:t>5.319mln tons</a:t>
            </a:r>
            <a:r>
              <a:rPr lang="en-GB" sz="2400">
                <a:solidFill>
                  <a:schemeClr val="tx1">
                    <a:lumMod val="50000"/>
                    <a:lumOff val="50000"/>
                  </a:schemeClr>
                </a:solidFill>
                <a:effectLst/>
                <a:latin typeface="Aptos" panose="020B0004020202020204" pitchFamily="34" charset="0"/>
                <a:ea typeface="Aptos" panose="020B0004020202020204" pitchFamily="34" charset="0"/>
                <a:cs typeface="Arial" panose="020B0604020202020204" pitchFamily="34" charset="0"/>
              </a:rPr>
              <a:t> </a:t>
            </a:r>
            <a:r>
              <a:rPr lang="en-GB" sz="1800">
                <a:solidFill>
                  <a:schemeClr val="bg1"/>
                </a:solidFill>
                <a:effectLst/>
                <a:latin typeface="Aptos" panose="020B0004020202020204" pitchFamily="34" charset="0"/>
                <a:ea typeface="Aptos" panose="020B0004020202020204" pitchFamily="34" charset="0"/>
                <a:cs typeface="Arial" panose="020B0604020202020204" pitchFamily="34" charset="0"/>
              </a:rPr>
              <a:t>of food,</a:t>
            </a:r>
            <a:r>
              <a:rPr lang="en-GB" sz="2400" b="1">
                <a:solidFill>
                  <a:schemeClr val="accent1"/>
                </a:solidFill>
                <a:effectLst/>
                <a:latin typeface="Aptos" panose="020B0004020202020204" pitchFamily="34" charset="0"/>
                <a:ea typeface="Aptos" panose="020B0004020202020204" pitchFamily="34" charset="0"/>
                <a:cs typeface="Arial" panose="020B0604020202020204" pitchFamily="34" charset="0"/>
              </a:rPr>
              <a:t>12kg</a:t>
            </a:r>
            <a:r>
              <a:rPr lang="en-GB" sz="1800">
                <a:solidFill>
                  <a:schemeClr val="tx1">
                    <a:lumMod val="50000"/>
                    <a:lumOff val="50000"/>
                  </a:schemeClr>
                </a:solidFill>
                <a:effectLst/>
                <a:latin typeface="Aptos" panose="020B0004020202020204" pitchFamily="34" charset="0"/>
                <a:ea typeface="Aptos" panose="020B0004020202020204" pitchFamily="34" charset="0"/>
                <a:cs typeface="Arial" panose="020B0604020202020204" pitchFamily="34" charset="0"/>
              </a:rPr>
              <a:t> </a:t>
            </a:r>
            <a:r>
              <a:rPr lang="en-GB" sz="1800">
                <a:solidFill>
                  <a:schemeClr val="bg1"/>
                </a:solidFill>
                <a:effectLst/>
                <a:latin typeface="Aptos" panose="020B0004020202020204" pitchFamily="34" charset="0"/>
                <a:ea typeface="Aptos" panose="020B0004020202020204" pitchFamily="34" charset="0"/>
                <a:cs typeface="Arial" panose="020B0604020202020204" pitchFamily="34" charset="0"/>
              </a:rPr>
              <a:t>per inhabitant. A study conducted by LUMSA University and </a:t>
            </a:r>
            <a:r>
              <a:rPr lang="en-GB" sz="1800" err="1">
                <a:solidFill>
                  <a:schemeClr val="bg1"/>
                </a:solidFill>
                <a:effectLst/>
                <a:latin typeface="Aptos" panose="020B0004020202020204" pitchFamily="34" charset="0"/>
                <a:ea typeface="Aptos" panose="020B0004020202020204" pitchFamily="34" charset="0"/>
                <a:cs typeface="Arial" panose="020B0604020202020204" pitchFamily="34" charset="0"/>
              </a:rPr>
              <a:t>RomaTre</a:t>
            </a:r>
            <a:r>
              <a:rPr lang="en-GB" sz="1800">
                <a:solidFill>
                  <a:schemeClr val="bg1"/>
                </a:solidFill>
                <a:effectLst/>
                <a:latin typeface="Aptos" panose="020B0004020202020204" pitchFamily="34" charset="0"/>
                <a:ea typeface="Aptos" panose="020B0004020202020204" pitchFamily="34" charset="0"/>
                <a:cs typeface="Arial" panose="020B0604020202020204" pitchFamily="34" charset="0"/>
              </a:rPr>
              <a:t> University</a:t>
            </a:r>
            <a:r>
              <a:rPr lang="en-GB">
                <a:solidFill>
                  <a:schemeClr val="bg1"/>
                </a:solidFill>
                <a:latin typeface="Aptos" panose="020B0004020202020204" pitchFamily="34" charset="0"/>
                <a:ea typeface="Aptos" panose="020B0004020202020204" pitchFamily="34" charset="0"/>
                <a:cs typeface="Arial" panose="020B0604020202020204" pitchFamily="34" charset="0"/>
              </a:rPr>
              <a:t> showed that the </a:t>
            </a:r>
            <a:r>
              <a:rPr lang="en-GB" sz="2400" b="1">
                <a:solidFill>
                  <a:schemeClr val="accent1"/>
                </a:solidFill>
                <a:effectLst/>
                <a:latin typeface="Aptos" panose="020B0004020202020204" pitchFamily="34" charset="0"/>
                <a:ea typeface="Aptos" panose="020B0004020202020204" pitchFamily="34" charset="0"/>
                <a:cs typeface="Arial" panose="020B0604020202020204" pitchFamily="34" charset="0"/>
              </a:rPr>
              <a:t>45%</a:t>
            </a:r>
            <a:r>
              <a:rPr lang="en-GB" sz="1800">
                <a:solidFill>
                  <a:schemeClr val="tx1">
                    <a:lumMod val="50000"/>
                    <a:lumOff val="50000"/>
                  </a:schemeClr>
                </a:solidFill>
                <a:effectLst/>
                <a:latin typeface="Aptos" panose="020B0004020202020204" pitchFamily="34" charset="0"/>
                <a:ea typeface="Aptos" panose="020B0004020202020204" pitchFamily="34" charset="0"/>
                <a:cs typeface="Arial" panose="020B0604020202020204" pitchFamily="34" charset="0"/>
              </a:rPr>
              <a:t> </a:t>
            </a:r>
            <a:r>
              <a:rPr lang="en-GB" sz="1800">
                <a:solidFill>
                  <a:schemeClr val="bg1"/>
                </a:solidFill>
                <a:effectLst/>
                <a:latin typeface="Aptos" panose="020B0004020202020204" pitchFamily="34" charset="0"/>
                <a:ea typeface="Aptos" panose="020B0004020202020204" pitchFamily="34" charset="0"/>
                <a:cs typeface="Arial" panose="020B0604020202020204" pitchFamily="34" charset="0"/>
              </a:rPr>
              <a:t>of this waste is due to inefficiencies within kitchens during the food preparation phase. Although in almost all cases restaurateurs and chefs are well aware of this and the impact it has on their business, they find themselves having to manage the situation without appropriate tools.</a:t>
            </a:r>
            <a:endParaRPr lang="it-IT">
              <a:solidFill>
                <a:schemeClr val="bg1"/>
              </a:solidFill>
              <a:latin typeface="Aptos Light" panose="020F0502020204030204" pitchFamily="34" charset="0"/>
            </a:endParaRPr>
          </a:p>
        </p:txBody>
      </p:sp>
      <p:sp>
        <p:nvSpPr>
          <p:cNvPr id="6" name="CasellaDiTesto 5">
            <a:extLst>
              <a:ext uri="{FF2B5EF4-FFF2-40B4-BE49-F238E27FC236}">
                <a16:creationId xmlns:a16="http://schemas.microsoft.com/office/drawing/2014/main" id="{D6B40BFC-A87F-40B0-B1AC-973ED1B886BF}"/>
              </a:ext>
            </a:extLst>
          </p:cNvPr>
          <p:cNvSpPr txBox="1"/>
          <p:nvPr/>
        </p:nvSpPr>
        <p:spPr>
          <a:xfrm>
            <a:off x="3467100" y="5729228"/>
            <a:ext cx="7885113" cy="400110"/>
          </a:xfrm>
          <a:prstGeom prst="rect">
            <a:avLst/>
          </a:prstGeom>
          <a:noFill/>
        </p:spPr>
        <p:txBody>
          <a:bodyPr wrap="square" rtlCol="0">
            <a:spAutoFit/>
          </a:bodyPr>
          <a:lstStyle/>
          <a:p>
            <a:pPr algn="r"/>
            <a:r>
              <a:rPr lang="it-IT" sz="1000" i="1">
                <a:solidFill>
                  <a:schemeClr val="tx1">
                    <a:lumMod val="50000"/>
                    <a:lumOff val="50000"/>
                  </a:schemeClr>
                </a:solidFill>
                <a:latin typeface="Aptos Light" panose="020B0004020202020204" pitchFamily="34" charset="0"/>
              </a:rPr>
              <a:t>Source: </a:t>
            </a:r>
            <a:r>
              <a:rPr lang="it-IT" sz="1000" i="1">
                <a:solidFill>
                  <a:schemeClr val="tx1">
                    <a:lumMod val="50000"/>
                    <a:lumOff val="50000"/>
                  </a:schemeClr>
                </a:solidFill>
                <a:latin typeface="Aptos Light" panose="020B0004020202020204" pitchFamily="34" charset="0"/>
                <a:hlinkClick r:id="rId2">
                  <a:extLst>
                    <a:ext uri="{A12FA001-AC4F-418D-AE19-62706E023703}">
                      <ahyp:hlinkClr xmlns:ahyp="http://schemas.microsoft.com/office/drawing/2018/hyperlinkcolor" val="tx"/>
                    </a:ext>
                  </a:extLst>
                </a:hlinkClick>
              </a:rPr>
              <a:t>Spreco alimentare, è ora di combatterlo. Il food sharing ci aiuterà. – </a:t>
            </a:r>
            <a:r>
              <a:rPr lang="it-IT" sz="1000" i="1" err="1">
                <a:solidFill>
                  <a:schemeClr val="tx1">
                    <a:lumMod val="50000"/>
                    <a:lumOff val="50000"/>
                  </a:schemeClr>
                </a:solidFill>
                <a:latin typeface="Aptos Light" panose="020B0004020202020204" pitchFamily="34" charset="0"/>
                <a:hlinkClick r:id="rId2">
                  <a:extLst>
                    <a:ext uri="{A12FA001-AC4F-418D-AE19-62706E023703}">
                      <ahyp:hlinkClr xmlns:ahyp="http://schemas.microsoft.com/office/drawing/2018/hyperlinkcolor" val="tx"/>
                    </a:ext>
                  </a:extLst>
                </a:hlinkClick>
              </a:rPr>
              <a:t>Cimas</a:t>
            </a:r>
            <a:r>
              <a:rPr lang="it-IT" sz="1000" i="1">
                <a:solidFill>
                  <a:schemeClr val="tx1">
                    <a:lumMod val="50000"/>
                    <a:lumOff val="50000"/>
                  </a:schemeClr>
                </a:solidFill>
                <a:latin typeface="Aptos Light" panose="020B0004020202020204" pitchFamily="34" charset="0"/>
                <a:hlinkClick r:id="rId2">
                  <a:extLst>
                    <a:ext uri="{A12FA001-AC4F-418D-AE19-62706E023703}">
                      <ahyp:hlinkClr xmlns:ahyp="http://schemas.microsoft.com/office/drawing/2018/hyperlinkcolor" val="tx"/>
                    </a:ext>
                  </a:extLst>
                </a:hlinkClick>
              </a:rPr>
              <a:t> Ristorazione. (s.d.). </a:t>
            </a:r>
            <a:r>
              <a:rPr lang="it-IT" sz="1000" i="1" err="1">
                <a:solidFill>
                  <a:schemeClr val="tx1">
                    <a:lumMod val="50000"/>
                    <a:lumOff val="50000"/>
                  </a:schemeClr>
                </a:solidFill>
                <a:latin typeface="Aptos Light" panose="020B0004020202020204" pitchFamily="34" charset="0"/>
                <a:hlinkClick r:id="rId2">
                  <a:extLst>
                    <a:ext uri="{A12FA001-AC4F-418D-AE19-62706E023703}">
                      <ahyp:hlinkClr xmlns:ahyp="http://schemas.microsoft.com/office/drawing/2018/hyperlinkcolor" val="tx"/>
                    </a:ext>
                  </a:extLst>
                </a:hlinkClick>
              </a:rPr>
              <a:t>Cimas</a:t>
            </a:r>
            <a:r>
              <a:rPr lang="it-IT" sz="1000" i="1">
                <a:solidFill>
                  <a:schemeClr val="tx1">
                    <a:lumMod val="50000"/>
                    <a:lumOff val="50000"/>
                  </a:schemeClr>
                </a:solidFill>
                <a:latin typeface="Aptos Light" panose="020B0004020202020204" pitchFamily="34" charset="0"/>
                <a:hlinkClick r:id="rId2">
                  <a:extLst>
                    <a:ext uri="{A12FA001-AC4F-418D-AE19-62706E023703}">
                      <ahyp:hlinkClr xmlns:ahyp="http://schemas.microsoft.com/office/drawing/2018/hyperlinkcolor" val="tx"/>
                    </a:ext>
                  </a:extLst>
                </a:hlinkClick>
              </a:rPr>
              <a:t> Ristorazione. </a:t>
            </a:r>
            <a:endParaRPr lang="it-IT" sz="1000" i="1">
              <a:solidFill>
                <a:schemeClr val="tx1">
                  <a:lumMod val="50000"/>
                  <a:lumOff val="50000"/>
                </a:schemeClr>
              </a:solidFill>
              <a:latin typeface="Aptos Light" panose="020B0004020202020204" pitchFamily="34" charset="0"/>
            </a:endParaRPr>
          </a:p>
          <a:p>
            <a:pPr algn="r"/>
            <a:r>
              <a:rPr lang="en-US" sz="1000" i="1">
                <a:solidFill>
                  <a:schemeClr val="tx1">
                    <a:lumMod val="50000"/>
                    <a:lumOff val="50000"/>
                  </a:schemeClr>
                </a:solidFill>
                <a:latin typeface="Aptos Light" panose="020B0004020202020204" pitchFamily="34" charset="0"/>
                <a:hlinkClick r:id="rId3">
                  <a:extLst>
                    <a:ext uri="{A12FA001-AC4F-418D-AE19-62706E023703}">
                      <ahyp:hlinkClr xmlns:ahyp="http://schemas.microsoft.com/office/drawing/2018/hyperlinkcolor" val="tx"/>
                    </a:ext>
                  </a:extLst>
                </a:hlinkClick>
              </a:rPr>
              <a:t>Food Waste. (</a:t>
            </a:r>
            <a:r>
              <a:rPr lang="en-US" sz="1000" i="1" err="1">
                <a:solidFill>
                  <a:schemeClr val="tx1">
                    <a:lumMod val="50000"/>
                    <a:lumOff val="50000"/>
                  </a:schemeClr>
                </a:solidFill>
                <a:latin typeface="Aptos Light" panose="020B0004020202020204" pitchFamily="34" charset="0"/>
                <a:hlinkClick r:id="rId3">
                  <a:extLst>
                    <a:ext uri="{A12FA001-AC4F-418D-AE19-62706E023703}">
                      <ahyp:hlinkClr xmlns:ahyp="http://schemas.microsoft.com/office/drawing/2018/hyperlinkcolor" val="tx"/>
                    </a:ext>
                  </a:extLst>
                </a:hlinkClick>
              </a:rPr>
              <a:t>s.d.</a:t>
            </a:r>
            <a:r>
              <a:rPr lang="en-US" sz="1000" i="1">
                <a:solidFill>
                  <a:schemeClr val="tx1">
                    <a:lumMod val="50000"/>
                    <a:lumOff val="50000"/>
                  </a:schemeClr>
                </a:solidFill>
                <a:latin typeface="Aptos Light" panose="020B0004020202020204" pitchFamily="34" charset="0"/>
                <a:hlinkClick r:id="rId3">
                  <a:extLst>
                    <a:ext uri="{A12FA001-AC4F-418D-AE19-62706E023703}">
                      <ahyp:hlinkClr xmlns:ahyp="http://schemas.microsoft.com/office/drawing/2018/hyperlinkcolor" val="tx"/>
                    </a:ext>
                  </a:extLst>
                </a:hlinkClick>
              </a:rPr>
              <a:t>). European Commission. </a:t>
            </a:r>
            <a:endParaRPr lang="it-IT" sz="1000" i="1">
              <a:solidFill>
                <a:schemeClr val="tx1">
                  <a:lumMod val="50000"/>
                  <a:lumOff val="50000"/>
                </a:schemeClr>
              </a:solidFill>
              <a:latin typeface="Aptos Light" panose="020B0004020202020204" pitchFamily="34" charset="0"/>
            </a:endParaRPr>
          </a:p>
        </p:txBody>
      </p:sp>
    </p:spTree>
    <p:extLst>
      <p:ext uri="{BB962C8B-B14F-4D97-AF65-F5344CB8AC3E}">
        <p14:creationId xmlns:p14="http://schemas.microsoft.com/office/powerpoint/2010/main" val="2369103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7" name="Gruppo 26">
            <a:extLst>
              <a:ext uri="{FF2B5EF4-FFF2-40B4-BE49-F238E27FC236}">
                <a16:creationId xmlns:a16="http://schemas.microsoft.com/office/drawing/2014/main" id="{9CB5513D-74FE-1724-1DF7-68F53C27C741}"/>
              </a:ext>
            </a:extLst>
          </p:cNvPr>
          <p:cNvGrpSpPr/>
          <p:nvPr/>
        </p:nvGrpSpPr>
        <p:grpSpPr>
          <a:xfrm>
            <a:off x="839788" y="4341871"/>
            <a:ext cx="8407978" cy="1369073"/>
            <a:chOff x="836425" y="4341870"/>
            <a:chExt cx="8407978" cy="1369073"/>
          </a:xfrm>
        </p:grpSpPr>
        <p:sp>
          <p:nvSpPr>
            <p:cNvPr id="23" name="Rettangolo con angoli arrotondati 22">
              <a:extLst>
                <a:ext uri="{FF2B5EF4-FFF2-40B4-BE49-F238E27FC236}">
                  <a16:creationId xmlns:a16="http://schemas.microsoft.com/office/drawing/2014/main" id="{7F23F667-5DCC-E245-6441-FCEB4BAED473}"/>
                </a:ext>
              </a:extLst>
            </p:cNvPr>
            <p:cNvSpPr/>
            <p:nvPr/>
          </p:nvSpPr>
          <p:spPr>
            <a:xfrm>
              <a:off x="836425" y="4341870"/>
              <a:ext cx="8407978" cy="1369073"/>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0" name="Gruppo 9">
              <a:extLst>
                <a:ext uri="{FF2B5EF4-FFF2-40B4-BE49-F238E27FC236}">
                  <a16:creationId xmlns:a16="http://schemas.microsoft.com/office/drawing/2014/main" id="{9C17D21E-C0D5-DD3C-35D1-51F1CF43C5E1}"/>
                </a:ext>
              </a:extLst>
            </p:cNvPr>
            <p:cNvGrpSpPr/>
            <p:nvPr/>
          </p:nvGrpSpPr>
          <p:grpSpPr>
            <a:xfrm>
              <a:off x="1288024" y="4588870"/>
              <a:ext cx="875071" cy="875071"/>
              <a:chOff x="5466735" y="3195484"/>
              <a:chExt cx="1376517" cy="1376517"/>
            </a:xfrm>
          </p:grpSpPr>
          <p:sp>
            <p:nvSpPr>
              <p:cNvPr id="11" name="Rettangolo con angoli arrotondati 10">
                <a:extLst>
                  <a:ext uri="{FF2B5EF4-FFF2-40B4-BE49-F238E27FC236}">
                    <a16:creationId xmlns:a16="http://schemas.microsoft.com/office/drawing/2014/main" id="{4B636E52-3973-C0BD-0924-7CCF611DBEB5}"/>
                  </a:ext>
                </a:extLst>
              </p:cNvPr>
              <p:cNvSpPr/>
              <p:nvPr/>
            </p:nvSpPr>
            <p:spPr>
              <a:xfrm>
                <a:off x="5466735" y="3195484"/>
                <a:ext cx="1376517" cy="137651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Elemento grafico 11" descr="Lampadina con riempimento a tinta unita">
                <a:extLst>
                  <a:ext uri="{FF2B5EF4-FFF2-40B4-BE49-F238E27FC236}">
                    <a16:creationId xmlns:a16="http://schemas.microsoft.com/office/drawing/2014/main" id="{24D441FE-7D20-4E52-69FE-59174DA70D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97793" y="3429000"/>
                <a:ext cx="914400" cy="914400"/>
              </a:xfrm>
              <a:prstGeom prst="rect">
                <a:avLst/>
              </a:prstGeom>
            </p:spPr>
          </p:pic>
        </p:grpSp>
      </p:grpSp>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Solutions</a:t>
            </a:r>
          </a:p>
        </p:txBody>
      </p:sp>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396180"/>
            <a:ext cx="10670239" cy="112756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3" name="CasellaDiTesto 2">
            <a:extLst>
              <a:ext uri="{FF2B5EF4-FFF2-40B4-BE49-F238E27FC236}">
                <a16:creationId xmlns:a16="http://schemas.microsoft.com/office/drawing/2014/main" id="{420B1A23-5F6C-21BF-3E13-EB06F78632CA}"/>
              </a:ext>
            </a:extLst>
          </p:cNvPr>
          <p:cNvSpPr txBox="1"/>
          <p:nvPr/>
        </p:nvSpPr>
        <p:spPr>
          <a:xfrm>
            <a:off x="839787" y="1641023"/>
            <a:ext cx="7885113" cy="646331"/>
          </a:xfrm>
          <a:prstGeom prst="rect">
            <a:avLst/>
          </a:prstGeom>
          <a:noFill/>
        </p:spPr>
        <p:txBody>
          <a:bodyPr wrap="square" lIns="91440" tIns="45720" rIns="91440" bIns="45720" rtlCol="0" anchor="t">
            <a:spAutoFit/>
          </a:bodyPr>
          <a:lstStyle/>
          <a:p>
            <a:pPr algn="just"/>
            <a:r>
              <a:rPr lang="it-IT">
                <a:solidFill>
                  <a:schemeClr val="bg1"/>
                </a:solidFill>
                <a:ea typeface="+mn-lt"/>
                <a:cs typeface="+mn-lt"/>
              </a:rPr>
              <a:t>To </a:t>
            </a:r>
            <a:r>
              <a:rPr lang="it-IT" err="1">
                <a:solidFill>
                  <a:schemeClr val="bg1"/>
                </a:solidFill>
                <a:ea typeface="+mn-lt"/>
                <a:cs typeface="+mn-lt"/>
              </a:rPr>
              <a:t>address</a:t>
            </a:r>
            <a:r>
              <a:rPr lang="it-IT">
                <a:solidFill>
                  <a:schemeClr val="bg1"/>
                </a:solidFill>
                <a:ea typeface="+mn-lt"/>
                <a:cs typeface="+mn-lt"/>
              </a:rPr>
              <a:t> the </a:t>
            </a:r>
            <a:r>
              <a:rPr lang="it-IT" err="1">
                <a:solidFill>
                  <a:schemeClr val="bg1"/>
                </a:solidFill>
                <a:ea typeface="+mn-lt"/>
                <a:cs typeface="+mn-lt"/>
              </a:rPr>
              <a:t>issues</a:t>
            </a:r>
            <a:r>
              <a:rPr lang="it-IT">
                <a:solidFill>
                  <a:schemeClr val="bg1"/>
                </a:solidFill>
                <a:ea typeface="+mn-lt"/>
                <a:cs typeface="+mn-lt"/>
              </a:rPr>
              <a:t> </a:t>
            </a:r>
            <a:r>
              <a:rPr lang="it-IT" err="1">
                <a:solidFill>
                  <a:schemeClr val="bg1"/>
                </a:solidFill>
                <a:ea typeface="+mn-lt"/>
                <a:cs typeface="+mn-lt"/>
              </a:rPr>
              <a:t>identified</a:t>
            </a:r>
            <a:r>
              <a:rPr lang="it-IT">
                <a:solidFill>
                  <a:schemeClr val="bg1"/>
                </a:solidFill>
                <a:ea typeface="+mn-lt"/>
                <a:cs typeface="+mn-lt"/>
              </a:rPr>
              <a:t> with the help of the </a:t>
            </a:r>
            <a:r>
              <a:rPr lang="it-IT" err="1">
                <a:solidFill>
                  <a:schemeClr val="bg1"/>
                </a:solidFill>
                <a:ea typeface="+mn-lt"/>
                <a:cs typeface="+mn-lt"/>
              </a:rPr>
              <a:t>interviewed</a:t>
            </a:r>
            <a:r>
              <a:rPr lang="it-IT">
                <a:solidFill>
                  <a:schemeClr val="bg1"/>
                </a:solidFill>
                <a:ea typeface="+mn-lt"/>
                <a:cs typeface="+mn-lt"/>
              </a:rPr>
              <a:t> </a:t>
            </a:r>
            <a:r>
              <a:rPr lang="it-IT" err="1">
                <a:solidFill>
                  <a:schemeClr val="bg1"/>
                </a:solidFill>
                <a:ea typeface="+mn-lt"/>
                <a:cs typeface="+mn-lt"/>
              </a:rPr>
              <a:t>industry</a:t>
            </a:r>
            <a:r>
              <a:rPr lang="it-IT">
                <a:solidFill>
                  <a:schemeClr val="bg1"/>
                </a:solidFill>
                <a:ea typeface="+mn-lt"/>
                <a:cs typeface="+mn-lt"/>
              </a:rPr>
              <a:t> </a:t>
            </a:r>
            <a:r>
              <a:rPr lang="it-IT" err="1">
                <a:solidFill>
                  <a:schemeClr val="bg1"/>
                </a:solidFill>
                <a:ea typeface="+mn-lt"/>
                <a:cs typeface="+mn-lt"/>
              </a:rPr>
              <a:t>experts</a:t>
            </a:r>
            <a:r>
              <a:rPr lang="it-IT">
                <a:solidFill>
                  <a:schemeClr val="bg1"/>
                </a:solidFill>
                <a:ea typeface="+mn-lt"/>
                <a:cs typeface="+mn-lt"/>
              </a:rPr>
              <a:t>, the following </a:t>
            </a:r>
            <a:r>
              <a:rPr lang="it-IT" err="1">
                <a:solidFill>
                  <a:schemeClr val="bg1"/>
                </a:solidFill>
                <a:ea typeface="+mn-lt"/>
                <a:cs typeface="+mn-lt"/>
              </a:rPr>
              <a:t>solutions</a:t>
            </a:r>
            <a:r>
              <a:rPr lang="it-IT">
                <a:solidFill>
                  <a:schemeClr val="bg1"/>
                </a:solidFill>
                <a:ea typeface="+mn-lt"/>
                <a:cs typeface="+mn-lt"/>
              </a:rPr>
              <a:t> </a:t>
            </a:r>
            <a:r>
              <a:rPr lang="it-IT" err="1">
                <a:solidFill>
                  <a:schemeClr val="bg1"/>
                </a:solidFill>
                <a:ea typeface="+mn-lt"/>
                <a:cs typeface="+mn-lt"/>
              </a:rPr>
              <a:t>have</a:t>
            </a:r>
            <a:r>
              <a:rPr lang="it-IT">
                <a:solidFill>
                  <a:schemeClr val="bg1"/>
                </a:solidFill>
                <a:ea typeface="+mn-lt"/>
                <a:cs typeface="+mn-lt"/>
              </a:rPr>
              <a:t> </a:t>
            </a:r>
            <a:r>
              <a:rPr lang="it-IT" err="1">
                <a:solidFill>
                  <a:schemeClr val="bg1"/>
                </a:solidFill>
                <a:ea typeface="+mn-lt"/>
                <a:cs typeface="+mn-lt"/>
              </a:rPr>
              <a:t>been</a:t>
            </a:r>
            <a:r>
              <a:rPr lang="it-IT">
                <a:solidFill>
                  <a:schemeClr val="bg1"/>
                </a:solidFill>
                <a:ea typeface="+mn-lt"/>
                <a:cs typeface="+mn-lt"/>
              </a:rPr>
              <a:t> </a:t>
            </a:r>
            <a:r>
              <a:rPr lang="it-IT" err="1">
                <a:solidFill>
                  <a:schemeClr val="bg1"/>
                </a:solidFill>
                <a:ea typeface="+mn-lt"/>
                <a:cs typeface="+mn-lt"/>
              </a:rPr>
              <a:t>devised</a:t>
            </a:r>
            <a:r>
              <a:rPr lang="it-IT">
                <a:solidFill>
                  <a:schemeClr val="bg1"/>
                </a:solidFill>
                <a:ea typeface="+mn-lt"/>
                <a:cs typeface="+mn-lt"/>
              </a:rPr>
              <a:t>:</a:t>
            </a:r>
          </a:p>
        </p:txBody>
      </p:sp>
      <p:grpSp>
        <p:nvGrpSpPr>
          <p:cNvPr id="31" name="Gruppo 30">
            <a:extLst>
              <a:ext uri="{FF2B5EF4-FFF2-40B4-BE49-F238E27FC236}">
                <a16:creationId xmlns:a16="http://schemas.microsoft.com/office/drawing/2014/main" id="{25EDA7D8-FF7B-3117-6B3E-ED31DC1B2167}"/>
              </a:ext>
            </a:extLst>
          </p:cNvPr>
          <p:cNvGrpSpPr/>
          <p:nvPr/>
        </p:nvGrpSpPr>
        <p:grpSpPr>
          <a:xfrm>
            <a:off x="839788" y="2768587"/>
            <a:ext cx="10519148" cy="2942357"/>
            <a:chOff x="839788" y="2768587"/>
            <a:chExt cx="10519148" cy="2942357"/>
          </a:xfrm>
        </p:grpSpPr>
        <p:sp>
          <p:nvSpPr>
            <p:cNvPr id="13" name="Rettangolo con angoli arrotondati 12">
              <a:extLst>
                <a:ext uri="{FF2B5EF4-FFF2-40B4-BE49-F238E27FC236}">
                  <a16:creationId xmlns:a16="http://schemas.microsoft.com/office/drawing/2014/main" id="{F09FA0AE-9D0A-85C8-E8C9-52C6B0DEF4E0}"/>
                </a:ext>
              </a:extLst>
            </p:cNvPr>
            <p:cNvSpPr/>
            <p:nvPr/>
          </p:nvSpPr>
          <p:spPr>
            <a:xfrm>
              <a:off x="839788" y="2768587"/>
              <a:ext cx="10512425" cy="1369073"/>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4" name="Gruppo 3">
              <a:extLst>
                <a:ext uri="{FF2B5EF4-FFF2-40B4-BE49-F238E27FC236}">
                  <a16:creationId xmlns:a16="http://schemas.microsoft.com/office/drawing/2014/main" id="{5C9F2E8B-A186-AB4E-8C10-80D4B9345A54}"/>
                </a:ext>
              </a:extLst>
            </p:cNvPr>
            <p:cNvGrpSpPr/>
            <p:nvPr/>
          </p:nvGrpSpPr>
          <p:grpSpPr>
            <a:xfrm>
              <a:off x="1291388" y="2991465"/>
              <a:ext cx="875071" cy="875071"/>
              <a:chOff x="5466735" y="3195484"/>
              <a:chExt cx="1376517" cy="1376517"/>
            </a:xfrm>
          </p:grpSpPr>
          <p:sp>
            <p:nvSpPr>
              <p:cNvPr id="8" name="Rettangolo con angoli arrotondati 7">
                <a:extLst>
                  <a:ext uri="{FF2B5EF4-FFF2-40B4-BE49-F238E27FC236}">
                    <a16:creationId xmlns:a16="http://schemas.microsoft.com/office/drawing/2014/main" id="{5F646B3C-6292-CD6D-C570-00FA73E764E8}"/>
                  </a:ext>
                </a:extLst>
              </p:cNvPr>
              <p:cNvSpPr/>
              <p:nvPr/>
            </p:nvSpPr>
            <p:spPr>
              <a:xfrm>
                <a:off x="5466735" y="3195484"/>
                <a:ext cx="1376517" cy="137651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Elemento grafico 6" descr="Lampadina con riempimento a tinta unita">
                <a:extLst>
                  <a:ext uri="{FF2B5EF4-FFF2-40B4-BE49-F238E27FC236}">
                    <a16:creationId xmlns:a16="http://schemas.microsoft.com/office/drawing/2014/main" id="{CE595D3B-532E-A826-82B1-CA9EA01625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97793" y="3429000"/>
                <a:ext cx="914400" cy="914400"/>
              </a:xfrm>
              <a:prstGeom prst="rect">
                <a:avLst/>
              </a:prstGeom>
            </p:spPr>
          </p:pic>
        </p:grpSp>
        <p:sp>
          <p:nvSpPr>
            <p:cNvPr id="15" name="Rettangolo con angoli arrotondati 14">
              <a:extLst>
                <a:ext uri="{FF2B5EF4-FFF2-40B4-BE49-F238E27FC236}">
                  <a16:creationId xmlns:a16="http://schemas.microsoft.com/office/drawing/2014/main" id="{7A37A023-DA31-44C5-5700-685B2BFC69C8}"/>
                </a:ext>
              </a:extLst>
            </p:cNvPr>
            <p:cNvSpPr/>
            <p:nvPr/>
          </p:nvSpPr>
          <p:spPr>
            <a:xfrm>
              <a:off x="2499359" y="3443285"/>
              <a:ext cx="8859577" cy="2267659"/>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16" name="CasellaDiTesto 15">
            <a:extLst>
              <a:ext uri="{FF2B5EF4-FFF2-40B4-BE49-F238E27FC236}">
                <a16:creationId xmlns:a16="http://schemas.microsoft.com/office/drawing/2014/main" id="{D9F1AFB8-9925-075C-6D6F-E0F0AAF1C7B3}"/>
              </a:ext>
            </a:extLst>
          </p:cNvPr>
          <p:cNvSpPr txBox="1"/>
          <p:nvPr/>
        </p:nvSpPr>
        <p:spPr>
          <a:xfrm>
            <a:off x="2875338" y="2877300"/>
            <a:ext cx="7885113" cy="523220"/>
          </a:xfrm>
          <a:prstGeom prst="rect">
            <a:avLst/>
          </a:prstGeom>
          <a:noFill/>
        </p:spPr>
        <p:txBody>
          <a:bodyPr wrap="square" rtlCol="0">
            <a:spAutoFit/>
          </a:bodyPr>
          <a:lstStyle/>
          <a:p>
            <a:pPr algn="just"/>
            <a:r>
              <a:rPr lang="it-IT" sz="2800">
                <a:solidFill>
                  <a:schemeClr val="bg1"/>
                </a:solidFill>
                <a:latin typeface="+mj-lt"/>
              </a:rPr>
              <a:t>Computer Vision </a:t>
            </a:r>
          </a:p>
        </p:txBody>
      </p:sp>
      <p:sp>
        <p:nvSpPr>
          <p:cNvPr id="32" name="CasellaDiTesto 31">
            <a:extLst>
              <a:ext uri="{FF2B5EF4-FFF2-40B4-BE49-F238E27FC236}">
                <a16:creationId xmlns:a16="http://schemas.microsoft.com/office/drawing/2014/main" id="{0589FD9A-45DD-9294-7AA7-D06E5F57CA3A}"/>
              </a:ext>
            </a:extLst>
          </p:cNvPr>
          <p:cNvSpPr txBox="1"/>
          <p:nvPr/>
        </p:nvSpPr>
        <p:spPr>
          <a:xfrm>
            <a:off x="2875338" y="3429000"/>
            <a:ext cx="7885113" cy="1938992"/>
          </a:xfrm>
          <a:prstGeom prst="rect">
            <a:avLst/>
          </a:prstGeom>
          <a:noFill/>
        </p:spPr>
        <p:txBody>
          <a:bodyPr wrap="square" lIns="91440" tIns="45720" rIns="91440" bIns="45720" rtlCol="0" anchor="t">
            <a:spAutoFit/>
          </a:bodyPr>
          <a:lstStyle/>
          <a:p>
            <a:pPr algn="just"/>
            <a:r>
              <a:rPr lang="it-IT" sz="2000">
                <a:solidFill>
                  <a:schemeClr val="bg1"/>
                </a:solidFill>
                <a:ea typeface="+mn-lt"/>
                <a:cs typeface="+mn-lt"/>
              </a:rPr>
              <a:t>Computer vision systems are systems </a:t>
            </a:r>
            <a:r>
              <a:rPr lang="it-IT" sz="2000" err="1">
                <a:solidFill>
                  <a:schemeClr val="bg1"/>
                </a:solidFill>
                <a:ea typeface="+mn-lt"/>
                <a:cs typeface="+mn-lt"/>
              </a:rPr>
              <a:t>that</a:t>
            </a:r>
            <a:r>
              <a:rPr lang="it-IT" sz="2000">
                <a:solidFill>
                  <a:schemeClr val="bg1"/>
                </a:solidFill>
                <a:ea typeface="+mn-lt"/>
                <a:cs typeface="+mn-lt"/>
              </a:rPr>
              <a:t> </a:t>
            </a:r>
            <a:r>
              <a:rPr lang="it-IT" sz="2000" err="1">
                <a:solidFill>
                  <a:schemeClr val="bg1"/>
                </a:solidFill>
                <a:ea typeface="+mn-lt"/>
                <a:cs typeface="+mn-lt"/>
              </a:rPr>
              <a:t>acquire</a:t>
            </a:r>
            <a:r>
              <a:rPr lang="it-IT" sz="2000">
                <a:solidFill>
                  <a:schemeClr val="bg1"/>
                </a:solidFill>
                <a:ea typeface="+mn-lt"/>
                <a:cs typeface="+mn-lt"/>
              </a:rPr>
              <a:t>, </a:t>
            </a:r>
            <a:r>
              <a:rPr lang="it-IT" sz="2000" err="1">
                <a:solidFill>
                  <a:schemeClr val="bg1"/>
                </a:solidFill>
                <a:ea typeface="+mn-lt"/>
                <a:cs typeface="+mn-lt"/>
              </a:rPr>
              <a:t>process</a:t>
            </a:r>
            <a:r>
              <a:rPr lang="it-IT" sz="2000">
                <a:solidFill>
                  <a:schemeClr val="bg1"/>
                </a:solidFill>
                <a:ea typeface="+mn-lt"/>
                <a:cs typeface="+mn-lt"/>
              </a:rPr>
              <a:t>, and </a:t>
            </a:r>
            <a:r>
              <a:rPr lang="it-IT" sz="2000" err="1">
                <a:solidFill>
                  <a:schemeClr val="bg1"/>
                </a:solidFill>
                <a:ea typeface="+mn-lt"/>
                <a:cs typeface="+mn-lt"/>
              </a:rPr>
              <a:t>understand</a:t>
            </a:r>
            <a:r>
              <a:rPr lang="it-IT" sz="2000">
                <a:solidFill>
                  <a:schemeClr val="bg1"/>
                </a:solidFill>
                <a:ea typeface="+mn-lt"/>
                <a:cs typeface="+mn-lt"/>
              </a:rPr>
              <a:t> </a:t>
            </a:r>
            <a:r>
              <a:rPr lang="it-IT" sz="2000" err="1">
                <a:solidFill>
                  <a:schemeClr val="bg1"/>
                </a:solidFill>
                <a:ea typeface="+mn-lt"/>
                <a:cs typeface="+mn-lt"/>
              </a:rPr>
              <a:t>digital</a:t>
            </a:r>
            <a:r>
              <a:rPr lang="it-IT" sz="2000">
                <a:solidFill>
                  <a:schemeClr val="bg1"/>
                </a:solidFill>
                <a:ea typeface="+mn-lt"/>
                <a:cs typeface="+mn-lt"/>
              </a:rPr>
              <a:t> images or </a:t>
            </a:r>
            <a:r>
              <a:rPr lang="it-IT" sz="2000" err="1">
                <a:solidFill>
                  <a:schemeClr val="bg1"/>
                </a:solidFill>
                <a:ea typeface="+mn-lt"/>
                <a:cs typeface="+mn-lt"/>
              </a:rPr>
              <a:t>videos</a:t>
            </a:r>
            <a:r>
              <a:rPr lang="it-IT" sz="2000">
                <a:solidFill>
                  <a:schemeClr val="bg1"/>
                </a:solidFill>
                <a:ea typeface="+mn-lt"/>
                <a:cs typeface="+mn-lt"/>
              </a:rPr>
              <a:t> to </a:t>
            </a:r>
            <a:r>
              <a:rPr lang="it-IT" sz="2000" err="1">
                <a:solidFill>
                  <a:schemeClr val="bg1"/>
                </a:solidFill>
                <a:ea typeface="+mn-lt"/>
                <a:cs typeface="+mn-lt"/>
              </a:rPr>
              <a:t>automate</a:t>
            </a:r>
            <a:r>
              <a:rPr lang="it-IT" sz="2000">
                <a:solidFill>
                  <a:schemeClr val="bg1"/>
                </a:solidFill>
                <a:ea typeface="+mn-lt"/>
                <a:cs typeface="+mn-lt"/>
              </a:rPr>
              <a:t> tasks </a:t>
            </a:r>
            <a:r>
              <a:rPr lang="it-IT" sz="2000" err="1">
                <a:solidFill>
                  <a:schemeClr val="bg1"/>
                </a:solidFill>
                <a:ea typeface="+mn-lt"/>
                <a:cs typeface="+mn-lt"/>
              </a:rPr>
              <a:t>that</a:t>
            </a:r>
            <a:r>
              <a:rPr lang="it-IT" sz="2000">
                <a:solidFill>
                  <a:schemeClr val="bg1"/>
                </a:solidFill>
                <a:ea typeface="+mn-lt"/>
                <a:cs typeface="+mn-lt"/>
              </a:rPr>
              <a:t> </a:t>
            </a:r>
            <a:r>
              <a:rPr lang="it-IT" sz="2000" err="1">
                <a:solidFill>
                  <a:schemeClr val="bg1"/>
                </a:solidFill>
                <a:ea typeface="+mn-lt"/>
                <a:cs typeface="+mn-lt"/>
              </a:rPr>
              <a:t>typically</a:t>
            </a:r>
            <a:r>
              <a:rPr lang="it-IT" sz="2000">
                <a:solidFill>
                  <a:schemeClr val="bg1"/>
                </a:solidFill>
                <a:ea typeface="+mn-lt"/>
                <a:cs typeface="+mn-lt"/>
              </a:rPr>
              <a:t> </a:t>
            </a:r>
            <a:r>
              <a:rPr lang="it-IT" sz="2000" err="1">
                <a:solidFill>
                  <a:schemeClr val="bg1"/>
                </a:solidFill>
                <a:ea typeface="+mn-lt"/>
                <a:cs typeface="+mn-lt"/>
              </a:rPr>
              <a:t>require</a:t>
            </a:r>
            <a:r>
              <a:rPr lang="it-IT" sz="2000">
                <a:solidFill>
                  <a:schemeClr val="bg1"/>
                </a:solidFill>
                <a:ea typeface="+mn-lt"/>
                <a:cs typeface="+mn-lt"/>
              </a:rPr>
              <a:t> human vision. In </a:t>
            </a:r>
            <a:r>
              <a:rPr lang="it-IT" sz="2000" err="1">
                <a:solidFill>
                  <a:schemeClr val="bg1"/>
                </a:solidFill>
                <a:ea typeface="+mn-lt"/>
                <a:cs typeface="+mn-lt"/>
              </a:rPr>
              <a:t>our</a:t>
            </a:r>
            <a:r>
              <a:rPr lang="it-IT" sz="2000">
                <a:solidFill>
                  <a:schemeClr val="bg1"/>
                </a:solidFill>
                <a:ea typeface="+mn-lt"/>
                <a:cs typeface="+mn-lt"/>
              </a:rPr>
              <a:t> case, </a:t>
            </a:r>
            <a:r>
              <a:rPr lang="it-IT" sz="2000" err="1">
                <a:solidFill>
                  <a:schemeClr val="bg1"/>
                </a:solidFill>
                <a:ea typeface="+mn-lt"/>
                <a:cs typeface="+mn-lt"/>
              </a:rPr>
              <a:t>this</a:t>
            </a:r>
            <a:r>
              <a:rPr lang="it-IT" sz="2000">
                <a:solidFill>
                  <a:schemeClr val="bg1"/>
                </a:solidFill>
                <a:ea typeface="+mn-lt"/>
                <a:cs typeface="+mn-lt"/>
              </a:rPr>
              <a:t> </a:t>
            </a:r>
            <a:r>
              <a:rPr lang="it-IT" sz="2000" err="1">
                <a:solidFill>
                  <a:schemeClr val="bg1"/>
                </a:solidFill>
                <a:ea typeface="+mn-lt"/>
                <a:cs typeface="+mn-lt"/>
              </a:rPr>
              <a:t>technology</a:t>
            </a:r>
            <a:r>
              <a:rPr lang="it-IT" sz="2000">
                <a:solidFill>
                  <a:schemeClr val="bg1"/>
                </a:solidFill>
                <a:ea typeface="+mn-lt"/>
                <a:cs typeface="+mn-lt"/>
              </a:rPr>
              <a:t> </a:t>
            </a:r>
            <a:r>
              <a:rPr lang="it-IT" sz="2000" err="1">
                <a:solidFill>
                  <a:schemeClr val="bg1"/>
                </a:solidFill>
                <a:ea typeface="+mn-lt"/>
                <a:cs typeface="+mn-lt"/>
              </a:rPr>
              <a:t>will</a:t>
            </a:r>
            <a:r>
              <a:rPr lang="it-IT" sz="2000">
                <a:solidFill>
                  <a:schemeClr val="bg1"/>
                </a:solidFill>
                <a:ea typeface="+mn-lt"/>
                <a:cs typeface="+mn-lt"/>
              </a:rPr>
              <a:t> </a:t>
            </a:r>
            <a:r>
              <a:rPr lang="it-IT" sz="2000" err="1">
                <a:solidFill>
                  <a:schemeClr val="bg1"/>
                </a:solidFill>
                <a:ea typeface="+mn-lt"/>
                <a:cs typeface="+mn-lt"/>
              </a:rPr>
              <a:t>address</a:t>
            </a:r>
            <a:r>
              <a:rPr lang="it-IT" sz="2000">
                <a:solidFill>
                  <a:schemeClr val="bg1"/>
                </a:solidFill>
                <a:ea typeface="+mn-lt"/>
                <a:cs typeface="+mn-lt"/>
              </a:rPr>
              <a:t> the challenges of</a:t>
            </a:r>
            <a:r>
              <a:rPr lang="it-IT" sz="2000">
                <a:solidFill>
                  <a:schemeClr val="bg1"/>
                </a:solidFill>
              </a:rPr>
              <a:t> </a:t>
            </a:r>
            <a:r>
              <a:rPr lang="it-IT" sz="2000" b="1" err="1">
                <a:solidFill>
                  <a:schemeClr val="accent6">
                    <a:lumMod val="60000"/>
                    <a:lumOff val="40000"/>
                  </a:schemeClr>
                </a:solidFill>
              </a:rPr>
              <a:t>employee</a:t>
            </a:r>
            <a:r>
              <a:rPr lang="it-IT" sz="2000" b="1">
                <a:solidFill>
                  <a:schemeClr val="accent6">
                    <a:lumMod val="60000"/>
                    <a:lumOff val="40000"/>
                  </a:schemeClr>
                </a:solidFill>
              </a:rPr>
              <a:t> training</a:t>
            </a:r>
            <a:r>
              <a:rPr lang="it-IT" sz="2000">
                <a:solidFill>
                  <a:schemeClr val="accent6"/>
                </a:solidFill>
              </a:rPr>
              <a:t> </a:t>
            </a:r>
            <a:r>
              <a:rPr lang="it-IT" sz="2000">
                <a:solidFill>
                  <a:schemeClr val="bg1"/>
                </a:solidFill>
              </a:rPr>
              <a:t>and </a:t>
            </a:r>
            <a:r>
              <a:rPr lang="en-US" sz="2000" b="1">
                <a:solidFill>
                  <a:schemeClr val="accent6">
                    <a:lumMod val="60000"/>
                    <a:lumOff val="40000"/>
                  </a:schemeClr>
                </a:solidFill>
              </a:rPr>
              <a:t>increasing overall operational efficiency of the venue</a:t>
            </a:r>
            <a:r>
              <a:rPr lang="en-US" sz="2000" b="1">
                <a:solidFill>
                  <a:schemeClr val="bg1"/>
                </a:solidFill>
              </a:rPr>
              <a:t>.</a:t>
            </a:r>
            <a:endParaRPr lang="it-IT" sz="2000">
              <a:solidFill>
                <a:schemeClr val="bg1"/>
              </a:solidFill>
            </a:endParaRPr>
          </a:p>
          <a:p>
            <a:pPr algn="just"/>
            <a:endParaRPr lang="it-IT" sz="2000"/>
          </a:p>
        </p:txBody>
      </p:sp>
      <p:sp>
        <p:nvSpPr>
          <p:cNvPr id="34" name="opaco">
            <a:extLst>
              <a:ext uri="{FF2B5EF4-FFF2-40B4-BE49-F238E27FC236}">
                <a16:creationId xmlns:a16="http://schemas.microsoft.com/office/drawing/2014/main" id="{DC1BC9A6-D0D0-3CB3-AB90-5A23B07CC7CD}"/>
              </a:ext>
            </a:extLst>
          </p:cNvPr>
          <p:cNvSpPr/>
          <p:nvPr/>
        </p:nvSpPr>
        <p:spPr>
          <a:xfrm>
            <a:off x="0" y="0"/>
            <a:ext cx="12192000" cy="6858000"/>
          </a:xfrm>
          <a:prstGeom prst="rect">
            <a:avLst/>
          </a:prstGeom>
          <a:solidFill>
            <a:schemeClr val="tx1">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4E0763D3-C079-557D-5877-866B60E926B7}"/>
              </a:ext>
            </a:extLst>
          </p:cNvPr>
          <p:cNvSpPr txBox="1"/>
          <p:nvPr/>
        </p:nvSpPr>
        <p:spPr>
          <a:xfrm>
            <a:off x="833064" y="3895014"/>
            <a:ext cx="7885112" cy="830997"/>
          </a:xfrm>
          <a:prstGeom prst="rect">
            <a:avLst/>
          </a:prstGeom>
          <a:noFill/>
        </p:spPr>
        <p:txBody>
          <a:bodyPr wrap="square" lIns="91440" tIns="45720" rIns="91440" bIns="45720" rtlCol="0" anchor="t">
            <a:spAutoFit/>
          </a:bodyPr>
          <a:lstStyle/>
          <a:p>
            <a:r>
              <a:rPr lang="it-IT" sz="2400" b="1" err="1">
                <a:solidFill>
                  <a:schemeClr val="bg1"/>
                </a:solidFill>
                <a:ea typeface="+mn-lt"/>
                <a:cs typeface="+mn-lt"/>
              </a:rPr>
              <a:t>Regarding</a:t>
            </a:r>
            <a:r>
              <a:rPr lang="it-IT" sz="2400" b="1">
                <a:solidFill>
                  <a:schemeClr val="bg1"/>
                </a:solidFill>
                <a:ea typeface="+mn-lt"/>
                <a:cs typeface="+mn-lt"/>
              </a:rPr>
              <a:t> the </a:t>
            </a:r>
            <a:r>
              <a:rPr lang="it-IT" sz="2400" b="1" err="1">
                <a:solidFill>
                  <a:schemeClr val="bg1"/>
                </a:solidFill>
                <a:ea typeface="+mn-lt"/>
                <a:cs typeface="+mn-lt"/>
              </a:rPr>
              <a:t>improvement</a:t>
            </a:r>
            <a:r>
              <a:rPr lang="it-IT" sz="2400" b="1">
                <a:solidFill>
                  <a:schemeClr val="bg1"/>
                </a:solidFill>
                <a:ea typeface="+mn-lt"/>
                <a:cs typeface="+mn-lt"/>
              </a:rPr>
              <a:t> of energy </a:t>
            </a:r>
            <a:r>
              <a:rPr lang="it-IT" sz="2400" b="1" err="1">
                <a:solidFill>
                  <a:schemeClr val="bg1"/>
                </a:solidFill>
                <a:ea typeface="+mn-lt"/>
                <a:cs typeface="+mn-lt"/>
              </a:rPr>
              <a:t>efficiency</a:t>
            </a:r>
            <a:r>
              <a:rPr lang="it-IT" sz="2400" b="1">
                <a:solidFill>
                  <a:schemeClr val="bg1"/>
                </a:solidFill>
                <a:ea typeface="+mn-lt"/>
                <a:cs typeface="+mn-lt"/>
              </a:rPr>
              <a:t>, the </a:t>
            </a:r>
            <a:r>
              <a:rPr lang="it-IT" sz="2400" b="1" err="1">
                <a:solidFill>
                  <a:schemeClr val="bg1"/>
                </a:solidFill>
                <a:ea typeface="+mn-lt"/>
                <a:cs typeface="+mn-lt"/>
              </a:rPr>
              <a:t>intention</a:t>
            </a:r>
            <a:r>
              <a:rPr lang="it-IT" sz="2400" b="1">
                <a:solidFill>
                  <a:schemeClr val="bg1"/>
                </a:solidFill>
                <a:ea typeface="+mn-lt"/>
                <a:cs typeface="+mn-lt"/>
              </a:rPr>
              <a:t> </a:t>
            </a:r>
            <a:r>
              <a:rPr lang="it-IT" sz="2400" b="1" err="1">
                <a:solidFill>
                  <a:schemeClr val="bg1"/>
                </a:solidFill>
                <a:ea typeface="+mn-lt"/>
                <a:cs typeface="+mn-lt"/>
              </a:rPr>
              <a:t>is</a:t>
            </a:r>
            <a:r>
              <a:rPr lang="it-IT" sz="2400" b="1">
                <a:solidFill>
                  <a:schemeClr val="bg1"/>
                </a:solidFill>
                <a:ea typeface="+mn-lt"/>
                <a:cs typeface="+mn-lt"/>
              </a:rPr>
              <a:t> to </a:t>
            </a:r>
            <a:r>
              <a:rPr lang="it-IT" sz="2400" b="1" err="1">
                <a:solidFill>
                  <a:schemeClr val="bg1"/>
                </a:solidFill>
                <a:ea typeface="+mn-lt"/>
                <a:cs typeface="+mn-lt"/>
              </a:rPr>
              <a:t>address</a:t>
            </a:r>
            <a:r>
              <a:rPr lang="it-IT" sz="2400" b="1">
                <a:solidFill>
                  <a:schemeClr val="bg1"/>
                </a:solidFill>
                <a:ea typeface="+mn-lt"/>
                <a:cs typeface="+mn-lt"/>
              </a:rPr>
              <a:t> </a:t>
            </a:r>
            <a:r>
              <a:rPr lang="it-IT" sz="2400" b="1" err="1">
                <a:solidFill>
                  <a:schemeClr val="bg1"/>
                </a:solidFill>
                <a:ea typeface="+mn-lt"/>
                <a:cs typeface="+mn-lt"/>
              </a:rPr>
              <a:t>it</a:t>
            </a:r>
            <a:r>
              <a:rPr lang="it-IT" sz="2400" b="1">
                <a:solidFill>
                  <a:schemeClr val="bg1"/>
                </a:solidFill>
                <a:ea typeface="+mn-lt"/>
                <a:cs typeface="+mn-lt"/>
              </a:rPr>
              <a:t> in future </a:t>
            </a:r>
            <a:r>
              <a:rPr lang="it-IT" sz="2400" b="1" err="1">
                <a:solidFill>
                  <a:schemeClr val="bg1"/>
                </a:solidFill>
                <a:ea typeface="+mn-lt"/>
                <a:cs typeface="+mn-lt"/>
              </a:rPr>
              <a:t>implementations</a:t>
            </a:r>
            <a:r>
              <a:rPr lang="it-IT" sz="2400" b="1">
                <a:solidFill>
                  <a:schemeClr val="bg1"/>
                </a:solidFill>
                <a:ea typeface="+mn-lt"/>
                <a:cs typeface="+mn-lt"/>
              </a:rPr>
              <a:t>.</a:t>
            </a:r>
            <a:endParaRPr lang="it-IT" b="1">
              <a:solidFill>
                <a:schemeClr val="bg1"/>
              </a:solidFill>
              <a:ea typeface="+mn-lt"/>
              <a:cs typeface="+mn-lt"/>
            </a:endParaRPr>
          </a:p>
        </p:txBody>
      </p:sp>
    </p:spTree>
    <p:extLst>
      <p:ext uri="{BB962C8B-B14F-4D97-AF65-F5344CB8AC3E}">
        <p14:creationId xmlns:p14="http://schemas.microsoft.com/office/powerpoint/2010/main" val="180316113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Solutions</a:t>
            </a:r>
          </a:p>
        </p:txBody>
      </p:sp>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396180"/>
            <a:ext cx="10670239" cy="112756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3" name="CasellaDiTesto 2">
            <a:extLst>
              <a:ext uri="{FF2B5EF4-FFF2-40B4-BE49-F238E27FC236}">
                <a16:creationId xmlns:a16="http://schemas.microsoft.com/office/drawing/2014/main" id="{420B1A23-5F6C-21BF-3E13-EB06F78632CA}"/>
              </a:ext>
            </a:extLst>
          </p:cNvPr>
          <p:cNvSpPr txBox="1"/>
          <p:nvPr/>
        </p:nvSpPr>
        <p:spPr>
          <a:xfrm>
            <a:off x="839787" y="1641023"/>
            <a:ext cx="7885113" cy="646331"/>
          </a:xfrm>
          <a:prstGeom prst="rect">
            <a:avLst/>
          </a:prstGeom>
          <a:noFill/>
        </p:spPr>
        <p:txBody>
          <a:bodyPr wrap="square" lIns="91440" tIns="45720" rIns="91440" bIns="45720" rtlCol="0" anchor="t">
            <a:spAutoFit/>
          </a:bodyPr>
          <a:lstStyle/>
          <a:p>
            <a:pPr algn="just"/>
            <a:r>
              <a:rPr lang="it-IT">
                <a:solidFill>
                  <a:schemeClr val="bg1"/>
                </a:solidFill>
                <a:ea typeface="+mn-lt"/>
                <a:cs typeface="+mn-lt"/>
              </a:rPr>
              <a:t>To </a:t>
            </a:r>
            <a:r>
              <a:rPr lang="it-IT" err="1">
                <a:solidFill>
                  <a:schemeClr val="bg1"/>
                </a:solidFill>
                <a:ea typeface="+mn-lt"/>
                <a:cs typeface="+mn-lt"/>
              </a:rPr>
              <a:t>address</a:t>
            </a:r>
            <a:r>
              <a:rPr lang="it-IT">
                <a:solidFill>
                  <a:schemeClr val="bg1"/>
                </a:solidFill>
                <a:ea typeface="+mn-lt"/>
                <a:cs typeface="+mn-lt"/>
              </a:rPr>
              <a:t> the </a:t>
            </a:r>
            <a:r>
              <a:rPr lang="it-IT" err="1">
                <a:solidFill>
                  <a:schemeClr val="bg1"/>
                </a:solidFill>
                <a:ea typeface="+mn-lt"/>
                <a:cs typeface="+mn-lt"/>
              </a:rPr>
              <a:t>issues</a:t>
            </a:r>
            <a:r>
              <a:rPr lang="it-IT">
                <a:solidFill>
                  <a:schemeClr val="bg1"/>
                </a:solidFill>
                <a:ea typeface="+mn-lt"/>
                <a:cs typeface="+mn-lt"/>
              </a:rPr>
              <a:t> </a:t>
            </a:r>
            <a:r>
              <a:rPr lang="it-IT" err="1">
                <a:solidFill>
                  <a:schemeClr val="bg1"/>
                </a:solidFill>
                <a:ea typeface="+mn-lt"/>
                <a:cs typeface="+mn-lt"/>
              </a:rPr>
              <a:t>identified</a:t>
            </a:r>
            <a:r>
              <a:rPr lang="it-IT">
                <a:solidFill>
                  <a:schemeClr val="bg1"/>
                </a:solidFill>
                <a:ea typeface="+mn-lt"/>
                <a:cs typeface="+mn-lt"/>
              </a:rPr>
              <a:t> with the help of the </a:t>
            </a:r>
            <a:r>
              <a:rPr lang="it-IT" err="1">
                <a:solidFill>
                  <a:schemeClr val="bg1"/>
                </a:solidFill>
                <a:ea typeface="+mn-lt"/>
                <a:cs typeface="+mn-lt"/>
              </a:rPr>
              <a:t>interviewed</a:t>
            </a:r>
            <a:r>
              <a:rPr lang="it-IT">
                <a:solidFill>
                  <a:schemeClr val="bg1"/>
                </a:solidFill>
                <a:ea typeface="+mn-lt"/>
                <a:cs typeface="+mn-lt"/>
              </a:rPr>
              <a:t> </a:t>
            </a:r>
            <a:r>
              <a:rPr lang="it-IT" err="1">
                <a:solidFill>
                  <a:schemeClr val="bg1"/>
                </a:solidFill>
                <a:ea typeface="+mn-lt"/>
                <a:cs typeface="+mn-lt"/>
              </a:rPr>
              <a:t>industry</a:t>
            </a:r>
            <a:r>
              <a:rPr lang="it-IT">
                <a:solidFill>
                  <a:schemeClr val="bg1"/>
                </a:solidFill>
                <a:ea typeface="+mn-lt"/>
                <a:cs typeface="+mn-lt"/>
              </a:rPr>
              <a:t> </a:t>
            </a:r>
            <a:r>
              <a:rPr lang="it-IT" err="1">
                <a:solidFill>
                  <a:schemeClr val="bg1"/>
                </a:solidFill>
                <a:ea typeface="+mn-lt"/>
                <a:cs typeface="+mn-lt"/>
              </a:rPr>
              <a:t>experts</a:t>
            </a:r>
            <a:r>
              <a:rPr lang="it-IT">
                <a:solidFill>
                  <a:schemeClr val="bg1"/>
                </a:solidFill>
                <a:ea typeface="+mn-lt"/>
                <a:cs typeface="+mn-lt"/>
              </a:rPr>
              <a:t>, the following </a:t>
            </a:r>
            <a:r>
              <a:rPr lang="it-IT" err="1">
                <a:solidFill>
                  <a:schemeClr val="bg1"/>
                </a:solidFill>
                <a:ea typeface="+mn-lt"/>
                <a:cs typeface="+mn-lt"/>
              </a:rPr>
              <a:t>solutions</a:t>
            </a:r>
            <a:r>
              <a:rPr lang="it-IT">
                <a:solidFill>
                  <a:schemeClr val="bg1"/>
                </a:solidFill>
                <a:ea typeface="+mn-lt"/>
                <a:cs typeface="+mn-lt"/>
              </a:rPr>
              <a:t> </a:t>
            </a:r>
            <a:r>
              <a:rPr lang="it-IT" err="1">
                <a:solidFill>
                  <a:schemeClr val="bg1"/>
                </a:solidFill>
                <a:ea typeface="+mn-lt"/>
                <a:cs typeface="+mn-lt"/>
              </a:rPr>
              <a:t>have</a:t>
            </a:r>
            <a:r>
              <a:rPr lang="it-IT">
                <a:solidFill>
                  <a:schemeClr val="bg1"/>
                </a:solidFill>
                <a:ea typeface="+mn-lt"/>
                <a:cs typeface="+mn-lt"/>
              </a:rPr>
              <a:t> </a:t>
            </a:r>
            <a:r>
              <a:rPr lang="it-IT" err="1">
                <a:solidFill>
                  <a:schemeClr val="bg1"/>
                </a:solidFill>
                <a:ea typeface="+mn-lt"/>
                <a:cs typeface="+mn-lt"/>
              </a:rPr>
              <a:t>been</a:t>
            </a:r>
            <a:r>
              <a:rPr lang="it-IT">
                <a:solidFill>
                  <a:schemeClr val="bg1"/>
                </a:solidFill>
                <a:ea typeface="+mn-lt"/>
                <a:cs typeface="+mn-lt"/>
              </a:rPr>
              <a:t> </a:t>
            </a:r>
            <a:r>
              <a:rPr lang="it-IT" err="1">
                <a:solidFill>
                  <a:schemeClr val="bg1"/>
                </a:solidFill>
                <a:ea typeface="+mn-lt"/>
                <a:cs typeface="+mn-lt"/>
              </a:rPr>
              <a:t>devised</a:t>
            </a:r>
            <a:r>
              <a:rPr lang="it-IT">
                <a:solidFill>
                  <a:schemeClr val="bg1"/>
                </a:solidFill>
                <a:ea typeface="+mn-lt"/>
                <a:cs typeface="+mn-lt"/>
              </a:rPr>
              <a:t>:</a:t>
            </a:r>
          </a:p>
        </p:txBody>
      </p:sp>
      <p:grpSp>
        <p:nvGrpSpPr>
          <p:cNvPr id="6" name="Gruppo 5">
            <a:extLst>
              <a:ext uri="{FF2B5EF4-FFF2-40B4-BE49-F238E27FC236}">
                <a16:creationId xmlns:a16="http://schemas.microsoft.com/office/drawing/2014/main" id="{8599B66F-DA22-FA6A-9E61-F6DF20B58AE1}"/>
              </a:ext>
            </a:extLst>
          </p:cNvPr>
          <p:cNvGrpSpPr/>
          <p:nvPr/>
        </p:nvGrpSpPr>
        <p:grpSpPr>
          <a:xfrm>
            <a:off x="836425" y="2768586"/>
            <a:ext cx="9516616" cy="1369073"/>
            <a:chOff x="836425" y="2768586"/>
            <a:chExt cx="9516616" cy="1369073"/>
          </a:xfrm>
        </p:grpSpPr>
        <p:sp>
          <p:nvSpPr>
            <p:cNvPr id="13" name="Rettangolo con angoli arrotondati 12">
              <a:extLst>
                <a:ext uri="{FF2B5EF4-FFF2-40B4-BE49-F238E27FC236}">
                  <a16:creationId xmlns:a16="http://schemas.microsoft.com/office/drawing/2014/main" id="{F09FA0AE-9D0A-85C8-E8C9-52C6B0DEF4E0}"/>
                </a:ext>
              </a:extLst>
            </p:cNvPr>
            <p:cNvSpPr/>
            <p:nvPr/>
          </p:nvSpPr>
          <p:spPr>
            <a:xfrm>
              <a:off x="836425" y="2768586"/>
              <a:ext cx="9516616" cy="1369073"/>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4" name="Gruppo 3">
              <a:extLst>
                <a:ext uri="{FF2B5EF4-FFF2-40B4-BE49-F238E27FC236}">
                  <a16:creationId xmlns:a16="http://schemas.microsoft.com/office/drawing/2014/main" id="{5C9F2E8B-A186-AB4E-8C10-80D4B9345A54}"/>
                </a:ext>
              </a:extLst>
            </p:cNvPr>
            <p:cNvGrpSpPr/>
            <p:nvPr/>
          </p:nvGrpSpPr>
          <p:grpSpPr>
            <a:xfrm>
              <a:off x="1288024" y="2991464"/>
              <a:ext cx="875071" cy="875071"/>
              <a:chOff x="5466735" y="3195484"/>
              <a:chExt cx="1376517" cy="1376517"/>
            </a:xfrm>
          </p:grpSpPr>
          <p:sp>
            <p:nvSpPr>
              <p:cNvPr id="8" name="Rettangolo con angoli arrotondati 7">
                <a:extLst>
                  <a:ext uri="{FF2B5EF4-FFF2-40B4-BE49-F238E27FC236}">
                    <a16:creationId xmlns:a16="http://schemas.microsoft.com/office/drawing/2014/main" id="{5F646B3C-6292-CD6D-C570-00FA73E764E8}"/>
                  </a:ext>
                </a:extLst>
              </p:cNvPr>
              <p:cNvSpPr/>
              <p:nvPr/>
            </p:nvSpPr>
            <p:spPr>
              <a:xfrm>
                <a:off x="5466735" y="3195484"/>
                <a:ext cx="1376517" cy="137651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Elemento grafico 6" descr="Lampadina con riempimento a tinta unita">
                <a:extLst>
                  <a:ext uri="{FF2B5EF4-FFF2-40B4-BE49-F238E27FC236}">
                    <a16:creationId xmlns:a16="http://schemas.microsoft.com/office/drawing/2014/main" id="{CE595D3B-532E-A826-82B1-CA9EA01625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97793" y="3429000"/>
                <a:ext cx="914400" cy="914400"/>
              </a:xfrm>
              <a:prstGeom prst="rect">
                <a:avLst/>
              </a:prstGeom>
            </p:spPr>
          </p:pic>
        </p:grpSp>
      </p:grpSp>
      <p:grpSp>
        <p:nvGrpSpPr>
          <p:cNvPr id="20" name="Gruppo 19">
            <a:extLst>
              <a:ext uri="{FF2B5EF4-FFF2-40B4-BE49-F238E27FC236}">
                <a16:creationId xmlns:a16="http://schemas.microsoft.com/office/drawing/2014/main" id="{B900DC92-E3E9-AC54-8FC0-6D9AA92AB708}"/>
              </a:ext>
            </a:extLst>
          </p:cNvPr>
          <p:cNvGrpSpPr/>
          <p:nvPr/>
        </p:nvGrpSpPr>
        <p:grpSpPr>
          <a:xfrm>
            <a:off x="839788" y="2768586"/>
            <a:ext cx="10512424" cy="2942357"/>
            <a:chOff x="839788" y="2768586"/>
            <a:chExt cx="10512424" cy="2942357"/>
          </a:xfrm>
        </p:grpSpPr>
        <p:grpSp>
          <p:nvGrpSpPr>
            <p:cNvPr id="27" name="Gruppo 26">
              <a:extLst>
                <a:ext uri="{FF2B5EF4-FFF2-40B4-BE49-F238E27FC236}">
                  <a16:creationId xmlns:a16="http://schemas.microsoft.com/office/drawing/2014/main" id="{9CB5513D-74FE-1724-1DF7-68F53C27C741}"/>
                </a:ext>
              </a:extLst>
            </p:cNvPr>
            <p:cNvGrpSpPr/>
            <p:nvPr/>
          </p:nvGrpSpPr>
          <p:grpSpPr>
            <a:xfrm>
              <a:off x="839788" y="4341870"/>
              <a:ext cx="8407978" cy="1369073"/>
              <a:chOff x="836425" y="4341870"/>
              <a:chExt cx="8407978" cy="1369073"/>
            </a:xfrm>
          </p:grpSpPr>
          <p:sp>
            <p:nvSpPr>
              <p:cNvPr id="23" name="Rettangolo con angoli arrotondati 22">
                <a:extLst>
                  <a:ext uri="{FF2B5EF4-FFF2-40B4-BE49-F238E27FC236}">
                    <a16:creationId xmlns:a16="http://schemas.microsoft.com/office/drawing/2014/main" id="{7F23F667-5DCC-E245-6441-FCEB4BAED473}"/>
                  </a:ext>
                </a:extLst>
              </p:cNvPr>
              <p:cNvSpPr/>
              <p:nvPr/>
            </p:nvSpPr>
            <p:spPr>
              <a:xfrm>
                <a:off x="836425" y="4341870"/>
                <a:ext cx="8407978" cy="1369073"/>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0" name="Gruppo 9">
                <a:extLst>
                  <a:ext uri="{FF2B5EF4-FFF2-40B4-BE49-F238E27FC236}">
                    <a16:creationId xmlns:a16="http://schemas.microsoft.com/office/drawing/2014/main" id="{9C17D21E-C0D5-DD3C-35D1-51F1CF43C5E1}"/>
                  </a:ext>
                </a:extLst>
              </p:cNvPr>
              <p:cNvGrpSpPr/>
              <p:nvPr/>
            </p:nvGrpSpPr>
            <p:grpSpPr>
              <a:xfrm>
                <a:off x="1288024" y="4588870"/>
                <a:ext cx="875071" cy="875071"/>
                <a:chOff x="5466735" y="3195484"/>
                <a:chExt cx="1376517" cy="1376517"/>
              </a:xfrm>
            </p:grpSpPr>
            <p:sp>
              <p:nvSpPr>
                <p:cNvPr id="11" name="Rettangolo con angoli arrotondati 10">
                  <a:extLst>
                    <a:ext uri="{FF2B5EF4-FFF2-40B4-BE49-F238E27FC236}">
                      <a16:creationId xmlns:a16="http://schemas.microsoft.com/office/drawing/2014/main" id="{4B636E52-3973-C0BD-0924-7CCF611DBEB5}"/>
                    </a:ext>
                  </a:extLst>
                </p:cNvPr>
                <p:cNvSpPr/>
                <p:nvPr/>
              </p:nvSpPr>
              <p:spPr>
                <a:xfrm>
                  <a:off x="5466735" y="3195484"/>
                  <a:ext cx="1376517" cy="137651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Elemento grafico 11" descr="Lampadina con riempimento a tinta unita">
                  <a:extLst>
                    <a:ext uri="{FF2B5EF4-FFF2-40B4-BE49-F238E27FC236}">
                      <a16:creationId xmlns:a16="http://schemas.microsoft.com/office/drawing/2014/main" id="{24D441FE-7D20-4E52-69FE-59174DA70D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97793" y="3429000"/>
                  <a:ext cx="914400" cy="914400"/>
                </a:xfrm>
                <a:prstGeom prst="rect">
                  <a:avLst/>
                </a:prstGeom>
              </p:spPr>
            </p:pic>
          </p:grpSp>
        </p:grpSp>
        <p:sp>
          <p:nvSpPr>
            <p:cNvPr id="15" name="Rettangolo con angoli arrotondati 14">
              <a:extLst>
                <a:ext uri="{FF2B5EF4-FFF2-40B4-BE49-F238E27FC236}">
                  <a16:creationId xmlns:a16="http://schemas.microsoft.com/office/drawing/2014/main" id="{7A37A023-DA31-44C5-5700-685B2BFC69C8}"/>
                </a:ext>
              </a:extLst>
            </p:cNvPr>
            <p:cNvSpPr/>
            <p:nvPr/>
          </p:nvSpPr>
          <p:spPr>
            <a:xfrm>
              <a:off x="2499359" y="2768586"/>
              <a:ext cx="8852853" cy="2942357"/>
            </a:xfrm>
            <a:prstGeom prst="roundRect">
              <a:avLst>
                <a:gd name="adj" fmla="val 8725"/>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17" name="CasellaDiTesto 16">
            <a:extLst>
              <a:ext uri="{FF2B5EF4-FFF2-40B4-BE49-F238E27FC236}">
                <a16:creationId xmlns:a16="http://schemas.microsoft.com/office/drawing/2014/main" id="{EBBE6564-E4BC-A494-D5D3-EBF2E4E87479}"/>
              </a:ext>
            </a:extLst>
          </p:cNvPr>
          <p:cNvSpPr txBox="1"/>
          <p:nvPr/>
        </p:nvSpPr>
        <p:spPr>
          <a:xfrm>
            <a:off x="2921001" y="2878303"/>
            <a:ext cx="6771640" cy="523220"/>
          </a:xfrm>
          <a:prstGeom prst="rect">
            <a:avLst/>
          </a:prstGeom>
          <a:noFill/>
        </p:spPr>
        <p:txBody>
          <a:bodyPr wrap="square">
            <a:spAutoFit/>
          </a:bodyPr>
          <a:lstStyle/>
          <a:p>
            <a:pPr algn="just"/>
            <a:r>
              <a:rPr lang="it-IT" sz="2800" err="1">
                <a:solidFill>
                  <a:schemeClr val="bg1"/>
                </a:solidFill>
                <a:latin typeface="+mj-lt"/>
              </a:rPr>
              <a:t>Pre-ordering</a:t>
            </a:r>
            <a:endParaRPr lang="it-IT" sz="2800">
              <a:solidFill>
                <a:schemeClr val="bg1"/>
              </a:solidFill>
              <a:latin typeface="+mj-lt"/>
            </a:endParaRPr>
          </a:p>
        </p:txBody>
      </p:sp>
      <p:sp>
        <p:nvSpPr>
          <p:cNvPr id="28" name="CasellaDiTesto 27">
            <a:extLst>
              <a:ext uri="{FF2B5EF4-FFF2-40B4-BE49-F238E27FC236}">
                <a16:creationId xmlns:a16="http://schemas.microsoft.com/office/drawing/2014/main" id="{BC7CB23A-B1C0-F856-F166-3496F38381C6}"/>
              </a:ext>
            </a:extLst>
          </p:cNvPr>
          <p:cNvSpPr txBox="1"/>
          <p:nvPr/>
        </p:nvSpPr>
        <p:spPr>
          <a:xfrm>
            <a:off x="2875338" y="3429000"/>
            <a:ext cx="8215904" cy="1631216"/>
          </a:xfrm>
          <a:prstGeom prst="rect">
            <a:avLst/>
          </a:prstGeom>
          <a:noFill/>
        </p:spPr>
        <p:txBody>
          <a:bodyPr wrap="square" lIns="91440" tIns="45720" rIns="91440" bIns="45720" rtlCol="0" anchor="t">
            <a:spAutoFit/>
          </a:bodyPr>
          <a:lstStyle/>
          <a:p>
            <a:pPr algn="just"/>
            <a:r>
              <a:rPr lang="it-IT" sz="2000">
                <a:solidFill>
                  <a:schemeClr val="bg1"/>
                </a:solidFill>
                <a:ea typeface="+mn-lt"/>
                <a:cs typeface="+mn-lt"/>
              </a:rPr>
              <a:t>The </a:t>
            </a:r>
            <a:r>
              <a:rPr lang="it-IT" sz="2000" err="1">
                <a:solidFill>
                  <a:schemeClr val="bg1"/>
                </a:solidFill>
                <a:ea typeface="+mn-lt"/>
                <a:cs typeface="+mn-lt"/>
              </a:rPr>
              <a:t>increase</a:t>
            </a:r>
            <a:r>
              <a:rPr lang="it-IT" sz="2000">
                <a:solidFill>
                  <a:schemeClr val="bg1"/>
                </a:solidFill>
                <a:ea typeface="+mn-lt"/>
                <a:cs typeface="+mn-lt"/>
              </a:rPr>
              <a:t> in </a:t>
            </a:r>
            <a:r>
              <a:rPr lang="it-IT" sz="2000" err="1">
                <a:solidFill>
                  <a:schemeClr val="bg1"/>
                </a:solidFill>
                <a:ea typeface="+mn-lt"/>
                <a:cs typeface="+mn-lt"/>
              </a:rPr>
              <a:t>operativity</a:t>
            </a:r>
            <a:r>
              <a:rPr lang="it-IT" sz="2000">
                <a:solidFill>
                  <a:schemeClr val="bg1"/>
                </a:solidFill>
                <a:ea typeface="+mn-lt"/>
                <a:cs typeface="+mn-lt"/>
              </a:rPr>
              <a:t> and the staff training lead to </a:t>
            </a:r>
            <a:r>
              <a:rPr lang="it-IT" sz="2000" err="1">
                <a:solidFill>
                  <a:schemeClr val="bg1"/>
                </a:solidFill>
                <a:ea typeface="+mn-lt"/>
                <a:cs typeface="+mn-lt"/>
              </a:rPr>
              <a:t>better</a:t>
            </a:r>
            <a:r>
              <a:rPr lang="it-IT" sz="2000">
                <a:solidFill>
                  <a:schemeClr val="bg1"/>
                </a:solidFill>
                <a:ea typeface="+mn-lt"/>
                <a:cs typeface="+mn-lt"/>
              </a:rPr>
              <a:t> </a:t>
            </a:r>
            <a:r>
              <a:rPr lang="it-IT" sz="2000" err="1">
                <a:solidFill>
                  <a:schemeClr val="bg1"/>
                </a:solidFill>
                <a:ea typeface="+mn-lt"/>
                <a:cs typeface="+mn-lt"/>
              </a:rPr>
              <a:t>results</a:t>
            </a:r>
            <a:r>
              <a:rPr lang="it-IT" sz="2000">
                <a:solidFill>
                  <a:schemeClr val="bg1"/>
                </a:solidFill>
                <a:ea typeface="+mn-lt"/>
                <a:cs typeface="+mn-lt"/>
              </a:rPr>
              <a:t> in </a:t>
            </a:r>
            <a:r>
              <a:rPr lang="it-IT" sz="2000" err="1">
                <a:solidFill>
                  <a:schemeClr val="bg1"/>
                </a:solidFill>
                <a:ea typeface="+mn-lt"/>
                <a:cs typeface="+mn-lt"/>
              </a:rPr>
              <a:t>terms</a:t>
            </a:r>
            <a:r>
              <a:rPr lang="it-IT" sz="2000">
                <a:solidFill>
                  <a:schemeClr val="bg1"/>
                </a:solidFill>
                <a:ea typeface="+mn-lt"/>
                <a:cs typeface="+mn-lt"/>
              </a:rPr>
              <a:t> of food </a:t>
            </a:r>
            <a:r>
              <a:rPr lang="it-IT" sz="2000" err="1">
                <a:solidFill>
                  <a:schemeClr val="bg1"/>
                </a:solidFill>
                <a:ea typeface="+mn-lt"/>
                <a:cs typeface="+mn-lt"/>
              </a:rPr>
              <a:t>waste</a:t>
            </a:r>
            <a:r>
              <a:rPr lang="it-IT" sz="2000">
                <a:solidFill>
                  <a:schemeClr val="bg1"/>
                </a:solidFill>
                <a:ea typeface="+mn-lt"/>
                <a:cs typeface="+mn-lt"/>
              </a:rPr>
              <a:t> </a:t>
            </a:r>
            <a:r>
              <a:rPr lang="it-IT" sz="2000" err="1">
                <a:solidFill>
                  <a:schemeClr val="bg1"/>
                </a:solidFill>
                <a:ea typeface="+mn-lt"/>
                <a:cs typeface="+mn-lt"/>
              </a:rPr>
              <a:t>as</a:t>
            </a:r>
            <a:r>
              <a:rPr lang="it-IT" sz="2000">
                <a:solidFill>
                  <a:schemeClr val="bg1"/>
                </a:solidFill>
                <a:ea typeface="+mn-lt"/>
                <a:cs typeface="+mn-lt"/>
              </a:rPr>
              <a:t> </a:t>
            </a:r>
            <a:r>
              <a:rPr lang="it-IT" sz="2000" err="1">
                <a:solidFill>
                  <a:schemeClr val="bg1"/>
                </a:solidFill>
                <a:ea typeface="+mn-lt"/>
                <a:cs typeface="+mn-lt"/>
              </a:rPr>
              <a:t>well</a:t>
            </a:r>
            <a:r>
              <a:rPr lang="it-IT" sz="2000">
                <a:solidFill>
                  <a:schemeClr val="bg1"/>
                </a:solidFill>
                <a:ea typeface="+mn-lt"/>
                <a:cs typeface="+mn-lt"/>
              </a:rPr>
              <a:t>. In </a:t>
            </a:r>
            <a:r>
              <a:rPr lang="it-IT" sz="2000" err="1">
                <a:solidFill>
                  <a:schemeClr val="bg1"/>
                </a:solidFill>
                <a:ea typeface="+mn-lt"/>
                <a:cs typeface="+mn-lt"/>
              </a:rPr>
              <a:t>addition</a:t>
            </a:r>
            <a:r>
              <a:rPr lang="it-IT" sz="2000">
                <a:solidFill>
                  <a:schemeClr val="bg1"/>
                </a:solidFill>
                <a:ea typeface="+mn-lt"/>
                <a:cs typeface="+mn-lt"/>
              </a:rPr>
              <a:t> to </a:t>
            </a:r>
            <a:r>
              <a:rPr lang="it-IT" sz="2000" err="1">
                <a:solidFill>
                  <a:schemeClr val="bg1"/>
                </a:solidFill>
                <a:ea typeface="+mn-lt"/>
                <a:cs typeface="+mn-lt"/>
              </a:rPr>
              <a:t>this</a:t>
            </a:r>
            <a:r>
              <a:rPr lang="it-IT" sz="2000">
                <a:solidFill>
                  <a:schemeClr val="bg1"/>
                </a:solidFill>
                <a:ea typeface="+mn-lt"/>
                <a:cs typeface="+mn-lt"/>
              </a:rPr>
              <a:t>, </a:t>
            </a:r>
            <a:r>
              <a:rPr lang="it-IT" sz="2000" err="1">
                <a:solidFill>
                  <a:schemeClr val="bg1"/>
                </a:solidFill>
                <a:ea typeface="+mn-lt"/>
                <a:cs typeface="+mn-lt"/>
              </a:rPr>
              <a:t>through</a:t>
            </a:r>
            <a:r>
              <a:rPr lang="it-IT" sz="2000">
                <a:solidFill>
                  <a:schemeClr val="bg1"/>
                </a:solidFill>
                <a:ea typeface="+mn-lt"/>
                <a:cs typeface="+mn-lt"/>
              </a:rPr>
              <a:t> an interview with a </a:t>
            </a:r>
            <a:r>
              <a:rPr lang="it-IT" sz="2000" err="1">
                <a:solidFill>
                  <a:schemeClr val="bg1"/>
                </a:solidFill>
                <a:ea typeface="+mn-lt"/>
                <a:cs typeface="+mn-lt"/>
              </a:rPr>
              <a:t>restaurateur</a:t>
            </a:r>
            <a:r>
              <a:rPr lang="it-IT" sz="2000">
                <a:solidFill>
                  <a:schemeClr val="bg1"/>
                </a:solidFill>
                <a:ea typeface="+mn-lt"/>
                <a:cs typeface="+mn-lt"/>
              </a:rPr>
              <a:t>, </a:t>
            </a:r>
            <a:r>
              <a:rPr lang="it-IT" sz="2000" err="1">
                <a:solidFill>
                  <a:schemeClr val="bg1"/>
                </a:solidFill>
                <a:ea typeface="+mn-lt"/>
                <a:cs typeface="+mn-lt"/>
              </a:rPr>
              <a:t>it</a:t>
            </a:r>
            <a:r>
              <a:rPr lang="it-IT" sz="2000">
                <a:solidFill>
                  <a:schemeClr val="bg1"/>
                </a:solidFill>
                <a:ea typeface="+mn-lt"/>
                <a:cs typeface="+mn-lt"/>
              </a:rPr>
              <a:t> </a:t>
            </a:r>
            <a:r>
              <a:rPr lang="it-IT" sz="2000" err="1">
                <a:solidFill>
                  <a:schemeClr val="bg1"/>
                </a:solidFill>
                <a:ea typeface="+mn-lt"/>
                <a:cs typeface="+mn-lt"/>
              </a:rPr>
              <a:t>was</a:t>
            </a:r>
            <a:r>
              <a:rPr lang="it-IT" sz="2000">
                <a:solidFill>
                  <a:schemeClr val="bg1"/>
                </a:solidFill>
                <a:ea typeface="+mn-lt"/>
                <a:cs typeface="+mn-lt"/>
              </a:rPr>
              <a:t> </a:t>
            </a:r>
            <a:r>
              <a:rPr lang="it-IT" sz="2000" err="1">
                <a:solidFill>
                  <a:schemeClr val="bg1"/>
                </a:solidFill>
                <a:ea typeface="+mn-lt"/>
                <a:cs typeface="+mn-lt"/>
              </a:rPr>
              <a:t>decided</a:t>
            </a:r>
            <a:r>
              <a:rPr lang="it-IT" sz="2000">
                <a:solidFill>
                  <a:schemeClr val="bg1"/>
                </a:solidFill>
                <a:ea typeface="+mn-lt"/>
                <a:cs typeface="+mn-lt"/>
              </a:rPr>
              <a:t> to </a:t>
            </a:r>
            <a:r>
              <a:rPr lang="it-IT" sz="2000" err="1">
                <a:solidFill>
                  <a:schemeClr val="bg1"/>
                </a:solidFill>
                <a:ea typeface="+mn-lt"/>
                <a:cs typeface="+mn-lt"/>
              </a:rPr>
              <a:t>implement</a:t>
            </a:r>
            <a:r>
              <a:rPr lang="it-IT" sz="2000">
                <a:solidFill>
                  <a:schemeClr val="bg1"/>
                </a:solidFill>
                <a:ea typeface="+mn-lt"/>
                <a:cs typeface="+mn-lt"/>
              </a:rPr>
              <a:t> a </a:t>
            </a:r>
            <a:r>
              <a:rPr lang="it-IT" sz="2000" err="1">
                <a:solidFill>
                  <a:schemeClr val="bg1"/>
                </a:solidFill>
                <a:ea typeface="+mn-lt"/>
                <a:cs typeface="+mn-lt"/>
              </a:rPr>
              <a:t>pre-ordering</a:t>
            </a:r>
            <a:r>
              <a:rPr lang="it-IT" sz="2000">
                <a:solidFill>
                  <a:schemeClr val="bg1"/>
                </a:solidFill>
                <a:ea typeface="+mn-lt"/>
                <a:cs typeface="+mn-lt"/>
              </a:rPr>
              <a:t> system. </a:t>
            </a:r>
            <a:r>
              <a:rPr lang="it-IT" sz="2000" err="1">
                <a:solidFill>
                  <a:schemeClr val="bg1"/>
                </a:solidFill>
                <a:ea typeface="+mn-lt"/>
                <a:cs typeface="+mn-lt"/>
              </a:rPr>
              <a:t>This</a:t>
            </a:r>
            <a:r>
              <a:rPr lang="it-IT" sz="2000">
                <a:solidFill>
                  <a:schemeClr val="bg1"/>
                </a:solidFill>
                <a:ea typeface="+mn-lt"/>
                <a:cs typeface="+mn-lt"/>
              </a:rPr>
              <a:t> feature </a:t>
            </a:r>
            <a:r>
              <a:rPr lang="it-IT" sz="2000" err="1">
                <a:solidFill>
                  <a:schemeClr val="bg1"/>
                </a:solidFill>
                <a:ea typeface="+mn-lt"/>
                <a:cs typeface="+mn-lt"/>
              </a:rPr>
              <a:t>allows</a:t>
            </a:r>
            <a:r>
              <a:rPr lang="it-IT" sz="2000">
                <a:solidFill>
                  <a:schemeClr val="bg1"/>
                </a:solidFill>
                <a:ea typeface="+mn-lt"/>
                <a:cs typeface="+mn-lt"/>
              </a:rPr>
              <a:t> the </a:t>
            </a:r>
            <a:r>
              <a:rPr lang="it-IT" sz="2000" err="1">
                <a:solidFill>
                  <a:schemeClr val="bg1"/>
                </a:solidFill>
                <a:ea typeface="+mn-lt"/>
                <a:cs typeface="+mn-lt"/>
              </a:rPr>
              <a:t>restaurant</a:t>
            </a:r>
            <a:r>
              <a:rPr lang="it-IT" sz="2000">
                <a:solidFill>
                  <a:schemeClr val="bg1"/>
                </a:solidFill>
                <a:ea typeface="+mn-lt"/>
                <a:cs typeface="+mn-lt"/>
              </a:rPr>
              <a:t> customer to </a:t>
            </a:r>
            <a:r>
              <a:rPr lang="it-IT" sz="2000" err="1">
                <a:solidFill>
                  <a:schemeClr val="bg1"/>
                </a:solidFill>
                <a:ea typeface="+mn-lt"/>
                <a:cs typeface="+mn-lt"/>
              </a:rPr>
              <a:t>order</a:t>
            </a:r>
            <a:r>
              <a:rPr lang="it-IT" sz="2000">
                <a:solidFill>
                  <a:schemeClr val="bg1"/>
                </a:solidFill>
                <a:ea typeface="+mn-lt"/>
                <a:cs typeface="+mn-lt"/>
              </a:rPr>
              <a:t> the </a:t>
            </a:r>
            <a:r>
              <a:rPr lang="it-IT" sz="2000" err="1">
                <a:solidFill>
                  <a:schemeClr val="bg1"/>
                </a:solidFill>
                <a:ea typeface="+mn-lt"/>
                <a:cs typeface="+mn-lt"/>
              </a:rPr>
              <a:t>dishes</a:t>
            </a:r>
            <a:r>
              <a:rPr lang="it-IT" sz="2000">
                <a:solidFill>
                  <a:schemeClr val="bg1"/>
                </a:solidFill>
                <a:ea typeface="+mn-lt"/>
                <a:cs typeface="+mn-lt"/>
              </a:rPr>
              <a:t> </a:t>
            </a:r>
            <a:r>
              <a:rPr lang="it-IT" sz="2000" err="1">
                <a:solidFill>
                  <a:schemeClr val="bg1"/>
                </a:solidFill>
                <a:ea typeface="+mn-lt"/>
                <a:cs typeface="+mn-lt"/>
              </a:rPr>
              <a:t>they</a:t>
            </a:r>
            <a:r>
              <a:rPr lang="it-IT" sz="2000">
                <a:solidFill>
                  <a:schemeClr val="bg1"/>
                </a:solidFill>
                <a:ea typeface="+mn-lt"/>
                <a:cs typeface="+mn-lt"/>
              </a:rPr>
              <a:t> </a:t>
            </a:r>
            <a:r>
              <a:rPr lang="it-IT" sz="2000" err="1">
                <a:solidFill>
                  <a:schemeClr val="bg1"/>
                </a:solidFill>
                <a:ea typeface="+mn-lt"/>
                <a:cs typeface="+mn-lt"/>
              </a:rPr>
              <a:t>wish</a:t>
            </a:r>
            <a:r>
              <a:rPr lang="it-IT" sz="2000">
                <a:solidFill>
                  <a:schemeClr val="bg1"/>
                </a:solidFill>
                <a:ea typeface="+mn-lt"/>
                <a:cs typeface="+mn-lt"/>
              </a:rPr>
              <a:t> to </a:t>
            </a:r>
            <a:r>
              <a:rPr lang="it-IT" sz="2000" err="1">
                <a:solidFill>
                  <a:schemeClr val="bg1"/>
                </a:solidFill>
                <a:ea typeface="+mn-lt"/>
                <a:cs typeface="+mn-lt"/>
              </a:rPr>
              <a:t>consume</a:t>
            </a:r>
            <a:r>
              <a:rPr lang="it-IT" sz="2000">
                <a:solidFill>
                  <a:schemeClr val="bg1"/>
                </a:solidFill>
                <a:ea typeface="+mn-lt"/>
                <a:cs typeface="+mn-lt"/>
              </a:rPr>
              <a:t> in </a:t>
            </a:r>
            <a:r>
              <a:rPr lang="it-IT" sz="2000" err="1">
                <a:solidFill>
                  <a:schemeClr val="bg1"/>
                </a:solidFill>
                <a:ea typeface="+mn-lt"/>
                <a:cs typeface="+mn-lt"/>
              </a:rPr>
              <a:t>advance</a:t>
            </a:r>
            <a:r>
              <a:rPr lang="it-IT" sz="2000">
                <a:solidFill>
                  <a:schemeClr val="bg1"/>
                </a:solidFill>
                <a:ea typeface="+mn-lt"/>
                <a:cs typeface="+mn-lt"/>
              </a:rPr>
              <a:t>, in </a:t>
            </a:r>
            <a:r>
              <a:rPr lang="it-IT" sz="2000" err="1">
                <a:solidFill>
                  <a:schemeClr val="bg1"/>
                </a:solidFill>
                <a:ea typeface="+mn-lt"/>
                <a:cs typeface="+mn-lt"/>
              </a:rPr>
              <a:t>exchange</a:t>
            </a:r>
            <a:r>
              <a:rPr lang="it-IT" sz="2000">
                <a:solidFill>
                  <a:schemeClr val="bg1"/>
                </a:solidFill>
                <a:ea typeface="+mn-lt"/>
                <a:cs typeface="+mn-lt"/>
              </a:rPr>
              <a:t> for a discount.</a:t>
            </a:r>
            <a:endParaRPr lang="it-IT">
              <a:solidFill>
                <a:schemeClr val="bg1"/>
              </a:solidFill>
              <a:ea typeface="+mn-lt"/>
              <a:cs typeface="+mn-lt"/>
            </a:endParaRPr>
          </a:p>
        </p:txBody>
      </p:sp>
    </p:spTree>
    <p:extLst>
      <p:ext uri="{BB962C8B-B14F-4D97-AF65-F5344CB8AC3E}">
        <p14:creationId xmlns:p14="http://schemas.microsoft.com/office/powerpoint/2010/main" val="3717905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Value </a:t>
            </a:r>
            <a:r>
              <a:rPr lang="it-IT" sz="4000" err="1">
                <a:solidFill>
                  <a:schemeClr val="accent1"/>
                </a:solidFill>
                <a:latin typeface="+mj-lt"/>
              </a:rPr>
              <a:t>Proposition</a:t>
            </a:r>
            <a:endParaRPr lang="it-IT" sz="4000">
              <a:solidFill>
                <a:schemeClr val="accent1"/>
              </a:solidFill>
              <a:latin typeface="+mj-lt"/>
            </a:endParaRPr>
          </a:p>
        </p:txBody>
      </p:sp>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396180"/>
            <a:ext cx="10670239" cy="112756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3" name="CasellaDiTesto 2">
            <a:extLst>
              <a:ext uri="{FF2B5EF4-FFF2-40B4-BE49-F238E27FC236}">
                <a16:creationId xmlns:a16="http://schemas.microsoft.com/office/drawing/2014/main" id="{420B1A23-5F6C-21BF-3E13-EB06F78632CA}"/>
              </a:ext>
            </a:extLst>
          </p:cNvPr>
          <p:cNvSpPr txBox="1"/>
          <p:nvPr/>
        </p:nvSpPr>
        <p:spPr>
          <a:xfrm>
            <a:off x="839787" y="1641023"/>
            <a:ext cx="7885113" cy="646331"/>
          </a:xfrm>
          <a:prstGeom prst="rect">
            <a:avLst/>
          </a:prstGeom>
          <a:noFill/>
        </p:spPr>
        <p:txBody>
          <a:bodyPr wrap="square" lIns="91440" tIns="45720" rIns="91440" bIns="45720" rtlCol="0" anchor="t">
            <a:spAutoFit/>
          </a:bodyPr>
          <a:lstStyle/>
          <a:p>
            <a:pPr algn="just"/>
            <a:r>
              <a:rPr lang="it-IT">
                <a:solidFill>
                  <a:schemeClr val="bg1"/>
                </a:solidFill>
                <a:ea typeface="+mn-lt"/>
                <a:cs typeface="+mn-lt"/>
              </a:rPr>
              <a:t>Following the </a:t>
            </a:r>
            <a:r>
              <a:rPr lang="it-IT" err="1">
                <a:solidFill>
                  <a:schemeClr val="bg1"/>
                </a:solidFill>
                <a:ea typeface="+mn-lt"/>
                <a:cs typeface="+mn-lt"/>
              </a:rPr>
              <a:t>validation</a:t>
            </a:r>
            <a:r>
              <a:rPr lang="it-IT">
                <a:solidFill>
                  <a:schemeClr val="bg1"/>
                </a:solidFill>
                <a:ea typeface="+mn-lt"/>
                <a:cs typeface="+mn-lt"/>
              </a:rPr>
              <a:t> of the </a:t>
            </a:r>
            <a:r>
              <a:rPr lang="it-IT" err="1">
                <a:solidFill>
                  <a:schemeClr val="bg1"/>
                </a:solidFill>
                <a:ea typeface="+mn-lt"/>
                <a:cs typeface="+mn-lt"/>
              </a:rPr>
              <a:t>issues</a:t>
            </a:r>
            <a:r>
              <a:rPr lang="it-IT">
                <a:solidFill>
                  <a:schemeClr val="bg1"/>
                </a:solidFill>
                <a:ea typeface="+mn-lt"/>
                <a:cs typeface="+mn-lt"/>
              </a:rPr>
              <a:t> and </a:t>
            </a:r>
            <a:r>
              <a:rPr lang="it-IT" err="1">
                <a:solidFill>
                  <a:schemeClr val="bg1"/>
                </a:solidFill>
                <a:ea typeface="+mn-lt"/>
                <a:cs typeface="+mn-lt"/>
              </a:rPr>
              <a:t>needs</a:t>
            </a:r>
            <a:r>
              <a:rPr lang="it-IT">
                <a:solidFill>
                  <a:schemeClr val="bg1"/>
                </a:solidFill>
                <a:ea typeface="+mn-lt"/>
                <a:cs typeface="+mn-lt"/>
              </a:rPr>
              <a:t> </a:t>
            </a:r>
            <a:r>
              <a:rPr lang="it-IT" err="1">
                <a:solidFill>
                  <a:schemeClr val="bg1"/>
                </a:solidFill>
                <a:ea typeface="+mn-lt"/>
                <a:cs typeface="+mn-lt"/>
              </a:rPr>
              <a:t>that</a:t>
            </a:r>
            <a:r>
              <a:rPr lang="it-IT">
                <a:solidFill>
                  <a:schemeClr val="bg1"/>
                </a:solidFill>
                <a:ea typeface="+mn-lt"/>
                <a:cs typeface="+mn-lt"/>
              </a:rPr>
              <a:t> </a:t>
            </a:r>
            <a:r>
              <a:rPr lang="it-IT" err="1">
                <a:solidFill>
                  <a:schemeClr val="bg1"/>
                </a:solidFill>
                <a:ea typeface="+mn-lt"/>
                <a:cs typeface="+mn-lt"/>
              </a:rPr>
              <a:t>characterize</a:t>
            </a:r>
            <a:r>
              <a:rPr lang="it-IT">
                <a:solidFill>
                  <a:schemeClr val="bg1"/>
                </a:solidFill>
                <a:ea typeface="+mn-lt"/>
                <a:cs typeface="+mn-lt"/>
              </a:rPr>
              <a:t> the target market, the </a:t>
            </a:r>
            <a:r>
              <a:rPr lang="it-IT" err="1">
                <a:solidFill>
                  <a:schemeClr val="bg1"/>
                </a:solidFill>
                <a:ea typeface="+mn-lt"/>
                <a:cs typeface="+mn-lt"/>
              </a:rPr>
              <a:t>startup's</a:t>
            </a:r>
            <a:r>
              <a:rPr lang="it-IT">
                <a:solidFill>
                  <a:schemeClr val="bg1"/>
                </a:solidFill>
                <a:ea typeface="+mn-lt"/>
                <a:cs typeface="+mn-lt"/>
              </a:rPr>
              <a:t> </a:t>
            </a:r>
            <a:r>
              <a:rPr lang="it-IT" err="1">
                <a:solidFill>
                  <a:schemeClr val="bg1"/>
                </a:solidFill>
                <a:ea typeface="+mn-lt"/>
                <a:cs typeface="+mn-lt"/>
              </a:rPr>
              <a:t>value</a:t>
            </a:r>
            <a:r>
              <a:rPr lang="it-IT">
                <a:solidFill>
                  <a:schemeClr val="bg1"/>
                </a:solidFill>
                <a:ea typeface="+mn-lt"/>
                <a:cs typeface="+mn-lt"/>
              </a:rPr>
              <a:t> </a:t>
            </a:r>
            <a:r>
              <a:rPr lang="it-IT" err="1">
                <a:solidFill>
                  <a:schemeClr val="bg1"/>
                </a:solidFill>
                <a:ea typeface="+mn-lt"/>
                <a:cs typeface="+mn-lt"/>
              </a:rPr>
              <a:t>proposition</a:t>
            </a:r>
            <a:r>
              <a:rPr lang="it-IT">
                <a:solidFill>
                  <a:schemeClr val="bg1"/>
                </a:solidFill>
                <a:ea typeface="+mn-lt"/>
                <a:cs typeface="+mn-lt"/>
              </a:rPr>
              <a:t> </a:t>
            </a:r>
            <a:r>
              <a:rPr lang="it-IT" err="1">
                <a:solidFill>
                  <a:schemeClr val="bg1"/>
                </a:solidFill>
                <a:ea typeface="+mn-lt"/>
                <a:cs typeface="+mn-lt"/>
              </a:rPr>
              <a:t>has</a:t>
            </a:r>
            <a:r>
              <a:rPr lang="it-IT">
                <a:solidFill>
                  <a:schemeClr val="bg1"/>
                </a:solidFill>
                <a:ea typeface="+mn-lt"/>
                <a:cs typeface="+mn-lt"/>
              </a:rPr>
              <a:t> </a:t>
            </a:r>
            <a:r>
              <a:rPr lang="it-IT" err="1">
                <a:solidFill>
                  <a:schemeClr val="bg1"/>
                </a:solidFill>
                <a:ea typeface="+mn-lt"/>
                <a:cs typeface="+mn-lt"/>
              </a:rPr>
              <a:t>been</a:t>
            </a:r>
            <a:r>
              <a:rPr lang="it-IT">
                <a:solidFill>
                  <a:schemeClr val="bg1"/>
                </a:solidFill>
                <a:ea typeface="+mn-lt"/>
                <a:cs typeface="+mn-lt"/>
              </a:rPr>
              <a:t> </a:t>
            </a:r>
            <a:r>
              <a:rPr lang="it-IT" err="1">
                <a:solidFill>
                  <a:schemeClr val="bg1"/>
                </a:solidFill>
                <a:ea typeface="+mn-lt"/>
                <a:cs typeface="+mn-lt"/>
              </a:rPr>
              <a:t>defined</a:t>
            </a:r>
            <a:r>
              <a:rPr lang="it-IT">
                <a:solidFill>
                  <a:schemeClr val="bg1"/>
                </a:solidFill>
                <a:ea typeface="+mn-lt"/>
                <a:cs typeface="+mn-lt"/>
              </a:rPr>
              <a:t>.</a:t>
            </a:r>
            <a:endParaRPr lang="it-IT">
              <a:solidFill>
                <a:schemeClr val="bg1"/>
              </a:solidFill>
            </a:endParaRPr>
          </a:p>
        </p:txBody>
      </p:sp>
      <p:grpSp>
        <p:nvGrpSpPr>
          <p:cNvPr id="8" name="Gruppo 7">
            <a:extLst>
              <a:ext uri="{FF2B5EF4-FFF2-40B4-BE49-F238E27FC236}">
                <a16:creationId xmlns:a16="http://schemas.microsoft.com/office/drawing/2014/main" id="{9D9387DC-A611-D2BC-7283-66883F4C11CC}"/>
              </a:ext>
            </a:extLst>
          </p:cNvPr>
          <p:cNvGrpSpPr/>
          <p:nvPr/>
        </p:nvGrpSpPr>
        <p:grpSpPr>
          <a:xfrm>
            <a:off x="839787" y="2768587"/>
            <a:ext cx="10512423" cy="817893"/>
            <a:chOff x="839787" y="2768587"/>
            <a:chExt cx="10512423" cy="817893"/>
          </a:xfrm>
        </p:grpSpPr>
        <p:sp>
          <p:nvSpPr>
            <p:cNvPr id="6" name="Rettangolo con angoli arrotondati 5">
              <a:extLst>
                <a:ext uri="{FF2B5EF4-FFF2-40B4-BE49-F238E27FC236}">
                  <a16:creationId xmlns:a16="http://schemas.microsoft.com/office/drawing/2014/main" id="{8B3B7FEB-6812-38DD-F43F-624C326796C6}"/>
                </a:ext>
              </a:extLst>
            </p:cNvPr>
            <p:cNvSpPr/>
            <p:nvPr/>
          </p:nvSpPr>
          <p:spPr>
            <a:xfrm>
              <a:off x="839787" y="2768587"/>
              <a:ext cx="10512423" cy="81789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7" name="CasellaDiTesto 6">
              <a:extLst>
                <a:ext uri="{FF2B5EF4-FFF2-40B4-BE49-F238E27FC236}">
                  <a16:creationId xmlns:a16="http://schemas.microsoft.com/office/drawing/2014/main" id="{92A0FE1D-7B6E-240F-F5B0-215C886AD511}"/>
                </a:ext>
              </a:extLst>
            </p:cNvPr>
            <p:cNvSpPr txBox="1"/>
            <p:nvPr/>
          </p:nvSpPr>
          <p:spPr>
            <a:xfrm>
              <a:off x="1089608" y="2813447"/>
              <a:ext cx="10106712" cy="677108"/>
            </a:xfrm>
            <a:prstGeom prst="rect">
              <a:avLst/>
            </a:prstGeom>
            <a:noFill/>
          </p:spPr>
          <p:txBody>
            <a:bodyPr wrap="square" rtlCol="0">
              <a:spAutoFit/>
            </a:bodyPr>
            <a:lstStyle/>
            <a:p>
              <a:r>
                <a:rPr lang="it-IT" sz="2000" b="1" err="1">
                  <a:solidFill>
                    <a:schemeClr val="accent6"/>
                  </a:solidFill>
                  <a:latin typeface="+mj-lt"/>
                </a:rPr>
                <a:t>Our</a:t>
              </a:r>
              <a:r>
                <a:rPr lang="it-IT">
                  <a:solidFill>
                    <a:schemeClr val="tx1"/>
                  </a:solidFill>
                  <a:latin typeface="Aptos Light" panose="020F0502020204030204" pitchFamily="34" charset="0"/>
                </a:rPr>
                <a:t>: </a:t>
              </a:r>
              <a:r>
                <a:rPr lang="en-US">
                  <a:solidFill>
                    <a:schemeClr val="tx1"/>
                  </a:solidFill>
                  <a:latin typeface="Aptos Light" panose="020B0004020202020204" pitchFamily="34" charset="0"/>
                </a:rPr>
                <a:t>Software solution for restaurant management powered by computer vision and an innovative pre-ordering system for customers,</a:t>
              </a:r>
            </a:p>
          </p:txBody>
        </p:sp>
      </p:grpSp>
      <p:grpSp>
        <p:nvGrpSpPr>
          <p:cNvPr id="12" name="Gruppo 11">
            <a:extLst>
              <a:ext uri="{FF2B5EF4-FFF2-40B4-BE49-F238E27FC236}">
                <a16:creationId xmlns:a16="http://schemas.microsoft.com/office/drawing/2014/main" id="{E4E9260C-D1BB-4AD6-2944-D437F88ED48C}"/>
              </a:ext>
            </a:extLst>
          </p:cNvPr>
          <p:cNvGrpSpPr/>
          <p:nvPr/>
        </p:nvGrpSpPr>
        <p:grpSpPr>
          <a:xfrm>
            <a:off x="839786" y="3869932"/>
            <a:ext cx="10512423" cy="506525"/>
            <a:chOff x="839786" y="3822870"/>
            <a:chExt cx="10512423" cy="506525"/>
          </a:xfrm>
        </p:grpSpPr>
        <p:sp>
          <p:nvSpPr>
            <p:cNvPr id="10" name="Rettangolo con angoli arrotondati 9">
              <a:extLst>
                <a:ext uri="{FF2B5EF4-FFF2-40B4-BE49-F238E27FC236}">
                  <a16:creationId xmlns:a16="http://schemas.microsoft.com/office/drawing/2014/main" id="{7248494D-C928-264C-45AF-19C67C5A9ED7}"/>
                </a:ext>
              </a:extLst>
            </p:cNvPr>
            <p:cNvSpPr/>
            <p:nvPr/>
          </p:nvSpPr>
          <p:spPr>
            <a:xfrm>
              <a:off x="839786" y="3822870"/>
              <a:ext cx="10512423" cy="506525"/>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11" name="CasellaDiTesto 10">
              <a:extLst>
                <a:ext uri="{FF2B5EF4-FFF2-40B4-BE49-F238E27FC236}">
                  <a16:creationId xmlns:a16="http://schemas.microsoft.com/office/drawing/2014/main" id="{C7FADFA2-1D04-F185-C957-1AE281413096}"/>
                </a:ext>
              </a:extLst>
            </p:cNvPr>
            <p:cNvSpPr txBox="1"/>
            <p:nvPr/>
          </p:nvSpPr>
          <p:spPr>
            <a:xfrm>
              <a:off x="1089608" y="3831323"/>
              <a:ext cx="10106712" cy="400110"/>
            </a:xfrm>
            <a:prstGeom prst="rect">
              <a:avLst/>
            </a:prstGeom>
            <a:noFill/>
          </p:spPr>
          <p:txBody>
            <a:bodyPr wrap="square" rtlCol="0">
              <a:spAutoFit/>
            </a:bodyPr>
            <a:lstStyle/>
            <a:p>
              <a:pPr algn="just"/>
              <a:r>
                <a:rPr lang="en-US" sz="2000" b="1">
                  <a:solidFill>
                    <a:schemeClr val="accent6"/>
                  </a:solidFill>
                  <a:latin typeface="+mj-lt"/>
                </a:rPr>
                <a:t>Helps</a:t>
              </a:r>
              <a:r>
                <a:rPr lang="en-US">
                  <a:latin typeface="Aptos Light" panose="020B0004020202020204" pitchFamily="34" charset="0"/>
                </a:rPr>
                <a:t>: </a:t>
              </a:r>
              <a:r>
                <a:rPr lang="it-IT">
                  <a:latin typeface="Aptos Light" panose="020B0004020202020204" pitchFamily="34" charset="0"/>
                </a:rPr>
                <a:t>full service </a:t>
              </a:r>
              <a:r>
                <a:rPr lang="it-IT" err="1">
                  <a:latin typeface="Aptos Light" panose="020B0004020202020204" pitchFamily="34" charset="0"/>
                </a:rPr>
                <a:t>restaurants</a:t>
              </a:r>
              <a:r>
                <a:rPr lang="it-IT">
                  <a:latin typeface="Aptos Light" panose="020B0004020202020204" pitchFamily="34" charset="0"/>
                </a:rPr>
                <a:t>' </a:t>
              </a:r>
              <a:r>
                <a:rPr lang="it-IT" err="1">
                  <a:latin typeface="Aptos Light" panose="020B0004020202020204" pitchFamily="34" charset="0"/>
                </a:rPr>
                <a:t>owners</a:t>
              </a:r>
              <a:r>
                <a:rPr lang="it-IT">
                  <a:latin typeface="Aptos Light" panose="020B0004020202020204" pitchFamily="34" charset="0"/>
                </a:rPr>
                <a:t>,</a:t>
              </a:r>
              <a:endParaRPr lang="it-IT" sz="2000">
                <a:latin typeface="Aptos Light" panose="020B0004020202020204" pitchFamily="34" charset="0"/>
              </a:endParaRPr>
            </a:p>
          </p:txBody>
        </p:sp>
      </p:grpSp>
      <p:grpSp>
        <p:nvGrpSpPr>
          <p:cNvPr id="14" name="Gruppo 13">
            <a:extLst>
              <a:ext uri="{FF2B5EF4-FFF2-40B4-BE49-F238E27FC236}">
                <a16:creationId xmlns:a16="http://schemas.microsoft.com/office/drawing/2014/main" id="{9D9BBCF4-B953-45C5-AF8F-5CF738E2A4FB}"/>
              </a:ext>
            </a:extLst>
          </p:cNvPr>
          <p:cNvGrpSpPr/>
          <p:nvPr/>
        </p:nvGrpSpPr>
        <p:grpSpPr>
          <a:xfrm>
            <a:off x="839790" y="4659908"/>
            <a:ext cx="10512423" cy="817893"/>
            <a:chOff x="687390" y="4507508"/>
            <a:chExt cx="10512423" cy="817893"/>
          </a:xfrm>
        </p:grpSpPr>
        <p:sp>
          <p:nvSpPr>
            <p:cNvPr id="15" name="Rettangolo con angoli arrotondati 14">
              <a:extLst>
                <a:ext uri="{FF2B5EF4-FFF2-40B4-BE49-F238E27FC236}">
                  <a16:creationId xmlns:a16="http://schemas.microsoft.com/office/drawing/2014/main" id="{3478BCD1-A8E7-D150-77A9-E16747F3957C}"/>
                </a:ext>
              </a:extLst>
            </p:cNvPr>
            <p:cNvSpPr/>
            <p:nvPr/>
          </p:nvSpPr>
          <p:spPr>
            <a:xfrm>
              <a:off x="687390" y="4507508"/>
              <a:ext cx="10512423" cy="81789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16" name="CasellaDiTesto 15">
              <a:extLst>
                <a:ext uri="{FF2B5EF4-FFF2-40B4-BE49-F238E27FC236}">
                  <a16:creationId xmlns:a16="http://schemas.microsoft.com/office/drawing/2014/main" id="{FAEF5F9A-30F7-C66C-33A9-C9CC647FCECF}"/>
                </a:ext>
              </a:extLst>
            </p:cNvPr>
            <p:cNvSpPr txBox="1"/>
            <p:nvPr/>
          </p:nvSpPr>
          <p:spPr>
            <a:xfrm>
              <a:off x="890241" y="4561761"/>
              <a:ext cx="10106712" cy="677108"/>
            </a:xfrm>
            <a:prstGeom prst="rect">
              <a:avLst/>
            </a:prstGeom>
            <a:noFill/>
          </p:spPr>
          <p:txBody>
            <a:bodyPr wrap="square" rtlCol="0">
              <a:spAutoFit/>
            </a:bodyPr>
            <a:lstStyle/>
            <a:p>
              <a:pPr algn="just"/>
              <a:r>
                <a:rPr lang="it-IT" sz="2000" b="1">
                  <a:solidFill>
                    <a:schemeClr val="accent6"/>
                  </a:solidFill>
                  <a:latin typeface="+mj-lt"/>
                </a:rPr>
                <a:t>Who </a:t>
              </a:r>
              <a:r>
                <a:rPr lang="it-IT" sz="2000" b="1" err="1">
                  <a:solidFill>
                    <a:schemeClr val="accent6"/>
                  </a:solidFill>
                  <a:latin typeface="+mj-lt"/>
                </a:rPr>
                <a:t>wants</a:t>
              </a:r>
              <a:r>
                <a:rPr lang="it-IT" sz="2000" b="1">
                  <a:solidFill>
                    <a:schemeClr val="accent6"/>
                  </a:solidFill>
                  <a:latin typeface="+mj-lt"/>
                </a:rPr>
                <a:t> to</a:t>
              </a:r>
              <a:r>
                <a:rPr lang="it-IT">
                  <a:latin typeface="Aptos Light" panose="020B0004020202020204" pitchFamily="34" charset="0"/>
                </a:rPr>
                <a:t>: </a:t>
              </a:r>
              <a:r>
                <a:rPr lang="en-US">
                  <a:latin typeface="Aptos Light" panose="020B0004020202020204" pitchFamily="34" charset="0"/>
                </a:rPr>
                <a:t>Improve staff performance and minimize food waste during the food preparation phase,</a:t>
              </a:r>
            </a:p>
          </p:txBody>
        </p:sp>
      </p:grpSp>
    </p:spTree>
    <p:extLst>
      <p:ext uri="{BB962C8B-B14F-4D97-AF65-F5344CB8AC3E}">
        <p14:creationId xmlns:p14="http://schemas.microsoft.com/office/powerpoint/2010/main" val="617207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Value </a:t>
            </a:r>
            <a:r>
              <a:rPr lang="it-IT" sz="4000" err="1">
                <a:solidFill>
                  <a:schemeClr val="accent1"/>
                </a:solidFill>
                <a:latin typeface="+mj-lt"/>
              </a:rPr>
              <a:t>Proposition</a:t>
            </a:r>
            <a:endParaRPr lang="it-IT" sz="4000">
              <a:solidFill>
                <a:schemeClr val="accent1"/>
              </a:solidFill>
              <a:latin typeface="+mj-lt"/>
            </a:endParaRPr>
          </a:p>
        </p:txBody>
      </p:sp>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396180"/>
            <a:ext cx="10670239" cy="112756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3" name="CasellaDiTesto 2">
            <a:extLst>
              <a:ext uri="{FF2B5EF4-FFF2-40B4-BE49-F238E27FC236}">
                <a16:creationId xmlns:a16="http://schemas.microsoft.com/office/drawing/2014/main" id="{420B1A23-5F6C-21BF-3E13-EB06F78632CA}"/>
              </a:ext>
            </a:extLst>
          </p:cNvPr>
          <p:cNvSpPr txBox="1"/>
          <p:nvPr/>
        </p:nvSpPr>
        <p:spPr>
          <a:xfrm>
            <a:off x="839787" y="1641023"/>
            <a:ext cx="7885113" cy="646331"/>
          </a:xfrm>
          <a:prstGeom prst="rect">
            <a:avLst/>
          </a:prstGeom>
          <a:noFill/>
        </p:spPr>
        <p:txBody>
          <a:bodyPr wrap="square" lIns="91440" tIns="45720" rIns="91440" bIns="45720" rtlCol="0" anchor="t">
            <a:spAutoFit/>
          </a:bodyPr>
          <a:lstStyle/>
          <a:p>
            <a:pPr algn="just"/>
            <a:r>
              <a:rPr lang="it-IT">
                <a:solidFill>
                  <a:schemeClr val="bg1"/>
                </a:solidFill>
                <a:ea typeface="+mn-lt"/>
                <a:cs typeface="+mn-lt"/>
              </a:rPr>
              <a:t>Following the </a:t>
            </a:r>
            <a:r>
              <a:rPr lang="it-IT" err="1">
                <a:solidFill>
                  <a:schemeClr val="bg1"/>
                </a:solidFill>
                <a:ea typeface="+mn-lt"/>
                <a:cs typeface="+mn-lt"/>
              </a:rPr>
              <a:t>validation</a:t>
            </a:r>
            <a:r>
              <a:rPr lang="it-IT">
                <a:solidFill>
                  <a:schemeClr val="bg1"/>
                </a:solidFill>
                <a:ea typeface="+mn-lt"/>
                <a:cs typeface="+mn-lt"/>
              </a:rPr>
              <a:t> of the </a:t>
            </a:r>
            <a:r>
              <a:rPr lang="it-IT" err="1">
                <a:solidFill>
                  <a:schemeClr val="bg1"/>
                </a:solidFill>
                <a:ea typeface="+mn-lt"/>
                <a:cs typeface="+mn-lt"/>
              </a:rPr>
              <a:t>issues</a:t>
            </a:r>
            <a:r>
              <a:rPr lang="it-IT">
                <a:solidFill>
                  <a:schemeClr val="bg1"/>
                </a:solidFill>
                <a:ea typeface="+mn-lt"/>
                <a:cs typeface="+mn-lt"/>
              </a:rPr>
              <a:t> and </a:t>
            </a:r>
            <a:r>
              <a:rPr lang="it-IT" err="1">
                <a:solidFill>
                  <a:schemeClr val="bg1"/>
                </a:solidFill>
                <a:ea typeface="+mn-lt"/>
                <a:cs typeface="+mn-lt"/>
              </a:rPr>
              <a:t>needs</a:t>
            </a:r>
            <a:r>
              <a:rPr lang="it-IT">
                <a:solidFill>
                  <a:schemeClr val="bg1"/>
                </a:solidFill>
                <a:ea typeface="+mn-lt"/>
                <a:cs typeface="+mn-lt"/>
              </a:rPr>
              <a:t> </a:t>
            </a:r>
            <a:r>
              <a:rPr lang="it-IT" err="1">
                <a:solidFill>
                  <a:schemeClr val="bg1"/>
                </a:solidFill>
                <a:ea typeface="+mn-lt"/>
                <a:cs typeface="+mn-lt"/>
              </a:rPr>
              <a:t>that</a:t>
            </a:r>
            <a:r>
              <a:rPr lang="it-IT">
                <a:solidFill>
                  <a:schemeClr val="bg1"/>
                </a:solidFill>
                <a:ea typeface="+mn-lt"/>
                <a:cs typeface="+mn-lt"/>
              </a:rPr>
              <a:t> </a:t>
            </a:r>
            <a:r>
              <a:rPr lang="it-IT" err="1">
                <a:solidFill>
                  <a:schemeClr val="bg1"/>
                </a:solidFill>
                <a:ea typeface="+mn-lt"/>
                <a:cs typeface="+mn-lt"/>
              </a:rPr>
              <a:t>characterize</a:t>
            </a:r>
            <a:r>
              <a:rPr lang="it-IT">
                <a:solidFill>
                  <a:schemeClr val="bg1"/>
                </a:solidFill>
                <a:ea typeface="+mn-lt"/>
                <a:cs typeface="+mn-lt"/>
              </a:rPr>
              <a:t> the target market, the </a:t>
            </a:r>
            <a:r>
              <a:rPr lang="it-IT" err="1">
                <a:solidFill>
                  <a:schemeClr val="bg1"/>
                </a:solidFill>
                <a:ea typeface="+mn-lt"/>
                <a:cs typeface="+mn-lt"/>
              </a:rPr>
              <a:t>startup's</a:t>
            </a:r>
            <a:r>
              <a:rPr lang="it-IT">
                <a:solidFill>
                  <a:schemeClr val="bg1"/>
                </a:solidFill>
                <a:ea typeface="+mn-lt"/>
                <a:cs typeface="+mn-lt"/>
              </a:rPr>
              <a:t> </a:t>
            </a:r>
            <a:r>
              <a:rPr lang="it-IT" err="1">
                <a:solidFill>
                  <a:schemeClr val="bg1"/>
                </a:solidFill>
                <a:ea typeface="+mn-lt"/>
                <a:cs typeface="+mn-lt"/>
              </a:rPr>
              <a:t>value</a:t>
            </a:r>
            <a:r>
              <a:rPr lang="it-IT">
                <a:solidFill>
                  <a:schemeClr val="bg1"/>
                </a:solidFill>
                <a:ea typeface="+mn-lt"/>
                <a:cs typeface="+mn-lt"/>
              </a:rPr>
              <a:t> </a:t>
            </a:r>
            <a:r>
              <a:rPr lang="it-IT" err="1">
                <a:solidFill>
                  <a:schemeClr val="bg1"/>
                </a:solidFill>
                <a:ea typeface="+mn-lt"/>
                <a:cs typeface="+mn-lt"/>
              </a:rPr>
              <a:t>proposition</a:t>
            </a:r>
            <a:r>
              <a:rPr lang="it-IT">
                <a:solidFill>
                  <a:schemeClr val="bg1"/>
                </a:solidFill>
                <a:ea typeface="+mn-lt"/>
                <a:cs typeface="+mn-lt"/>
              </a:rPr>
              <a:t> </a:t>
            </a:r>
            <a:r>
              <a:rPr lang="it-IT" err="1">
                <a:solidFill>
                  <a:schemeClr val="bg1"/>
                </a:solidFill>
                <a:ea typeface="+mn-lt"/>
                <a:cs typeface="+mn-lt"/>
              </a:rPr>
              <a:t>has</a:t>
            </a:r>
            <a:r>
              <a:rPr lang="it-IT">
                <a:solidFill>
                  <a:schemeClr val="bg1"/>
                </a:solidFill>
                <a:ea typeface="+mn-lt"/>
                <a:cs typeface="+mn-lt"/>
              </a:rPr>
              <a:t> </a:t>
            </a:r>
            <a:r>
              <a:rPr lang="it-IT" err="1">
                <a:solidFill>
                  <a:schemeClr val="bg1"/>
                </a:solidFill>
                <a:ea typeface="+mn-lt"/>
                <a:cs typeface="+mn-lt"/>
              </a:rPr>
              <a:t>been</a:t>
            </a:r>
            <a:r>
              <a:rPr lang="it-IT">
                <a:solidFill>
                  <a:schemeClr val="bg1"/>
                </a:solidFill>
                <a:ea typeface="+mn-lt"/>
                <a:cs typeface="+mn-lt"/>
              </a:rPr>
              <a:t> </a:t>
            </a:r>
            <a:r>
              <a:rPr lang="it-IT" err="1">
                <a:solidFill>
                  <a:schemeClr val="bg1"/>
                </a:solidFill>
                <a:ea typeface="+mn-lt"/>
                <a:cs typeface="+mn-lt"/>
              </a:rPr>
              <a:t>defined</a:t>
            </a:r>
            <a:r>
              <a:rPr lang="it-IT">
                <a:solidFill>
                  <a:schemeClr val="bg1"/>
                </a:solidFill>
                <a:ea typeface="+mn-lt"/>
                <a:cs typeface="+mn-lt"/>
              </a:rPr>
              <a:t>.</a:t>
            </a:r>
            <a:endParaRPr lang="it-IT">
              <a:solidFill>
                <a:schemeClr val="bg1"/>
              </a:solidFill>
            </a:endParaRPr>
          </a:p>
        </p:txBody>
      </p:sp>
      <p:grpSp>
        <p:nvGrpSpPr>
          <p:cNvPr id="8" name="Gruppo 7">
            <a:extLst>
              <a:ext uri="{FF2B5EF4-FFF2-40B4-BE49-F238E27FC236}">
                <a16:creationId xmlns:a16="http://schemas.microsoft.com/office/drawing/2014/main" id="{9D9387DC-A611-D2BC-7283-66883F4C11CC}"/>
              </a:ext>
            </a:extLst>
          </p:cNvPr>
          <p:cNvGrpSpPr/>
          <p:nvPr/>
        </p:nvGrpSpPr>
        <p:grpSpPr>
          <a:xfrm>
            <a:off x="839787" y="2768587"/>
            <a:ext cx="10512423" cy="817893"/>
            <a:chOff x="839787" y="2768587"/>
            <a:chExt cx="10512423" cy="817893"/>
          </a:xfrm>
        </p:grpSpPr>
        <p:sp>
          <p:nvSpPr>
            <p:cNvPr id="6" name="Rettangolo con angoli arrotondati 5">
              <a:extLst>
                <a:ext uri="{FF2B5EF4-FFF2-40B4-BE49-F238E27FC236}">
                  <a16:creationId xmlns:a16="http://schemas.microsoft.com/office/drawing/2014/main" id="{8B3B7FEB-6812-38DD-F43F-624C326796C6}"/>
                </a:ext>
              </a:extLst>
            </p:cNvPr>
            <p:cNvSpPr/>
            <p:nvPr/>
          </p:nvSpPr>
          <p:spPr>
            <a:xfrm>
              <a:off x="839787" y="2768587"/>
              <a:ext cx="10512423" cy="81789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7" name="CasellaDiTesto 6">
              <a:extLst>
                <a:ext uri="{FF2B5EF4-FFF2-40B4-BE49-F238E27FC236}">
                  <a16:creationId xmlns:a16="http://schemas.microsoft.com/office/drawing/2014/main" id="{92A0FE1D-7B6E-240F-F5B0-215C886AD511}"/>
                </a:ext>
              </a:extLst>
            </p:cNvPr>
            <p:cNvSpPr txBox="1"/>
            <p:nvPr/>
          </p:nvSpPr>
          <p:spPr>
            <a:xfrm>
              <a:off x="1089608" y="2813447"/>
              <a:ext cx="10106712" cy="677108"/>
            </a:xfrm>
            <a:prstGeom prst="rect">
              <a:avLst/>
            </a:prstGeom>
            <a:noFill/>
          </p:spPr>
          <p:txBody>
            <a:bodyPr wrap="square" rtlCol="0">
              <a:spAutoFit/>
            </a:bodyPr>
            <a:lstStyle/>
            <a:p>
              <a:pPr algn="just"/>
              <a:r>
                <a:rPr lang="en-US" sz="2000" b="1">
                  <a:solidFill>
                    <a:schemeClr val="accent6"/>
                  </a:solidFill>
                  <a:latin typeface="+mj-lt"/>
                </a:rPr>
                <a:t>By</a:t>
              </a:r>
              <a:r>
                <a:rPr lang="en-US">
                  <a:latin typeface="Aptos Light" panose="020B0004020202020204" pitchFamily="34" charset="0"/>
                </a:rPr>
                <a:t>: Avoiding high investment of time and money in staff training and, furthermore, reducing the impact of high raw materials cost on profit,</a:t>
              </a:r>
            </a:p>
          </p:txBody>
        </p:sp>
      </p:grpSp>
      <p:grpSp>
        <p:nvGrpSpPr>
          <p:cNvPr id="12" name="Gruppo 11">
            <a:extLst>
              <a:ext uri="{FF2B5EF4-FFF2-40B4-BE49-F238E27FC236}">
                <a16:creationId xmlns:a16="http://schemas.microsoft.com/office/drawing/2014/main" id="{E4E9260C-D1BB-4AD6-2944-D437F88ED48C}"/>
              </a:ext>
            </a:extLst>
          </p:cNvPr>
          <p:cNvGrpSpPr/>
          <p:nvPr/>
        </p:nvGrpSpPr>
        <p:grpSpPr>
          <a:xfrm>
            <a:off x="839786" y="3827097"/>
            <a:ext cx="10512423" cy="817893"/>
            <a:chOff x="839786" y="3822870"/>
            <a:chExt cx="10512423" cy="817893"/>
          </a:xfrm>
        </p:grpSpPr>
        <p:sp>
          <p:nvSpPr>
            <p:cNvPr id="10" name="Rettangolo con angoli arrotondati 9">
              <a:extLst>
                <a:ext uri="{FF2B5EF4-FFF2-40B4-BE49-F238E27FC236}">
                  <a16:creationId xmlns:a16="http://schemas.microsoft.com/office/drawing/2014/main" id="{7248494D-C928-264C-45AF-19C67C5A9ED7}"/>
                </a:ext>
              </a:extLst>
            </p:cNvPr>
            <p:cNvSpPr/>
            <p:nvPr/>
          </p:nvSpPr>
          <p:spPr>
            <a:xfrm>
              <a:off x="839786" y="3822870"/>
              <a:ext cx="10512423" cy="81789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11" name="CasellaDiTesto 10">
              <a:extLst>
                <a:ext uri="{FF2B5EF4-FFF2-40B4-BE49-F238E27FC236}">
                  <a16:creationId xmlns:a16="http://schemas.microsoft.com/office/drawing/2014/main" id="{C7FADFA2-1D04-F185-C957-1AE281413096}"/>
                </a:ext>
              </a:extLst>
            </p:cNvPr>
            <p:cNvSpPr txBox="1"/>
            <p:nvPr/>
          </p:nvSpPr>
          <p:spPr>
            <a:xfrm>
              <a:off x="1089608" y="3831323"/>
              <a:ext cx="10106712" cy="677108"/>
            </a:xfrm>
            <a:prstGeom prst="rect">
              <a:avLst/>
            </a:prstGeom>
            <a:noFill/>
          </p:spPr>
          <p:txBody>
            <a:bodyPr wrap="square" rtlCol="0">
              <a:spAutoFit/>
            </a:bodyPr>
            <a:lstStyle/>
            <a:p>
              <a:pPr algn="just"/>
              <a:r>
                <a:rPr lang="en-US" sz="2000" b="1">
                  <a:solidFill>
                    <a:schemeClr val="accent6"/>
                  </a:solidFill>
                  <a:latin typeface="+mj-lt"/>
                </a:rPr>
                <a:t>And</a:t>
              </a:r>
              <a:r>
                <a:rPr lang="en-US">
                  <a:latin typeface="Aptos Light" panose="020B0004020202020204" pitchFamily="34" charset="0"/>
                </a:rPr>
                <a:t>: increasing awareness about the optimal amount of food to be prepared via anticipated insights on the reservation and enhancing operational efficiency,</a:t>
              </a:r>
            </a:p>
          </p:txBody>
        </p:sp>
      </p:grpSp>
      <p:grpSp>
        <p:nvGrpSpPr>
          <p:cNvPr id="14" name="Gruppo 13">
            <a:extLst>
              <a:ext uri="{FF2B5EF4-FFF2-40B4-BE49-F238E27FC236}">
                <a16:creationId xmlns:a16="http://schemas.microsoft.com/office/drawing/2014/main" id="{9D9BBCF4-B953-45C5-AF8F-5CF738E2A4FB}"/>
              </a:ext>
            </a:extLst>
          </p:cNvPr>
          <p:cNvGrpSpPr/>
          <p:nvPr/>
        </p:nvGrpSpPr>
        <p:grpSpPr>
          <a:xfrm>
            <a:off x="839790" y="4885606"/>
            <a:ext cx="10512423" cy="817893"/>
            <a:chOff x="687390" y="4507508"/>
            <a:chExt cx="10512423" cy="817893"/>
          </a:xfrm>
        </p:grpSpPr>
        <p:sp>
          <p:nvSpPr>
            <p:cNvPr id="15" name="Rettangolo con angoli arrotondati 14">
              <a:extLst>
                <a:ext uri="{FF2B5EF4-FFF2-40B4-BE49-F238E27FC236}">
                  <a16:creationId xmlns:a16="http://schemas.microsoft.com/office/drawing/2014/main" id="{3478BCD1-A8E7-D150-77A9-E16747F3957C}"/>
                </a:ext>
              </a:extLst>
            </p:cNvPr>
            <p:cNvSpPr/>
            <p:nvPr/>
          </p:nvSpPr>
          <p:spPr>
            <a:xfrm>
              <a:off x="687390" y="4507508"/>
              <a:ext cx="10512423" cy="81789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16" name="CasellaDiTesto 15">
              <a:extLst>
                <a:ext uri="{FF2B5EF4-FFF2-40B4-BE49-F238E27FC236}">
                  <a16:creationId xmlns:a16="http://schemas.microsoft.com/office/drawing/2014/main" id="{FAEF5F9A-30F7-C66C-33A9-C9CC647FCECF}"/>
                </a:ext>
              </a:extLst>
            </p:cNvPr>
            <p:cNvSpPr txBox="1"/>
            <p:nvPr/>
          </p:nvSpPr>
          <p:spPr>
            <a:xfrm>
              <a:off x="890241" y="4561761"/>
              <a:ext cx="10106712" cy="677108"/>
            </a:xfrm>
            <a:prstGeom prst="rect">
              <a:avLst/>
            </a:prstGeom>
            <a:noFill/>
          </p:spPr>
          <p:txBody>
            <a:bodyPr wrap="square" rtlCol="0">
              <a:spAutoFit/>
            </a:bodyPr>
            <a:lstStyle/>
            <a:p>
              <a:pPr algn="just"/>
              <a:r>
                <a:rPr lang="en-US" sz="2000" b="1">
                  <a:solidFill>
                    <a:schemeClr val="accent6"/>
                  </a:solidFill>
                  <a:latin typeface="+mj-lt"/>
                </a:rPr>
                <a:t>Unlike</a:t>
              </a:r>
              <a:r>
                <a:rPr lang="en-US">
                  <a:latin typeface="Aptos Light" panose="020B0004020202020204" pitchFamily="34" charset="0"/>
                </a:rPr>
                <a:t>: traditional once-in-a-while in person consultancy services, that don't easily adapt to changes in the staff and menu.</a:t>
              </a:r>
              <a:endParaRPr lang="it-IT">
                <a:latin typeface="Aptos Light" panose="020B0004020202020204" pitchFamily="34" charset="0"/>
              </a:endParaRPr>
            </a:p>
          </p:txBody>
        </p:sp>
      </p:grpSp>
    </p:spTree>
    <p:extLst>
      <p:ext uri="{BB962C8B-B14F-4D97-AF65-F5344CB8AC3E}">
        <p14:creationId xmlns:p14="http://schemas.microsoft.com/office/powerpoint/2010/main" val="2932554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err="1">
                <a:solidFill>
                  <a:schemeClr val="accent1"/>
                </a:solidFill>
                <a:latin typeface="+mj-lt"/>
              </a:rPr>
              <a:t>Riskiest</a:t>
            </a:r>
            <a:r>
              <a:rPr lang="it-IT" sz="4000">
                <a:solidFill>
                  <a:schemeClr val="accent1"/>
                </a:solidFill>
                <a:latin typeface="+mj-lt"/>
              </a:rPr>
              <a:t> </a:t>
            </a:r>
            <a:r>
              <a:rPr lang="it-IT" sz="4000" err="1">
                <a:solidFill>
                  <a:schemeClr val="accent1"/>
                </a:solidFill>
                <a:latin typeface="+mj-lt"/>
              </a:rPr>
              <a:t>assumptions</a:t>
            </a:r>
            <a:endParaRPr lang="it-IT" sz="4000">
              <a:solidFill>
                <a:schemeClr val="accent1"/>
              </a:solidFill>
              <a:latin typeface="+mj-lt"/>
            </a:endParaRPr>
          </a:p>
        </p:txBody>
      </p:sp>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396180"/>
            <a:ext cx="10670239" cy="108184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6" name="CasellaDiTesto 5">
            <a:extLst>
              <a:ext uri="{FF2B5EF4-FFF2-40B4-BE49-F238E27FC236}">
                <a16:creationId xmlns:a16="http://schemas.microsoft.com/office/drawing/2014/main" id="{265E7000-EBBE-D9DF-F106-3703E0ABECDA}"/>
              </a:ext>
            </a:extLst>
          </p:cNvPr>
          <p:cNvSpPr txBox="1"/>
          <p:nvPr/>
        </p:nvSpPr>
        <p:spPr>
          <a:xfrm>
            <a:off x="839787" y="1475437"/>
            <a:ext cx="7885113" cy="923330"/>
          </a:xfrm>
          <a:prstGeom prst="rect">
            <a:avLst/>
          </a:prstGeom>
          <a:noFill/>
        </p:spPr>
        <p:txBody>
          <a:bodyPr wrap="square" lIns="91440" tIns="45720" rIns="91440" bIns="45720" rtlCol="0" anchor="t">
            <a:spAutoFit/>
          </a:bodyPr>
          <a:lstStyle/>
          <a:p>
            <a:pPr algn="just"/>
            <a:r>
              <a:rPr lang="it-IT" err="1">
                <a:solidFill>
                  <a:schemeClr val="bg1"/>
                </a:solidFill>
                <a:ea typeface="+mn-lt"/>
                <a:cs typeface="+mn-lt"/>
              </a:rPr>
              <a:t>During</a:t>
            </a:r>
            <a:r>
              <a:rPr lang="it-IT">
                <a:solidFill>
                  <a:schemeClr val="bg1"/>
                </a:solidFill>
                <a:ea typeface="+mn-lt"/>
                <a:cs typeface="+mn-lt"/>
              </a:rPr>
              <a:t> the development of the </a:t>
            </a:r>
            <a:r>
              <a:rPr lang="it-IT" err="1">
                <a:solidFill>
                  <a:schemeClr val="bg1"/>
                </a:solidFill>
                <a:ea typeface="+mn-lt"/>
                <a:cs typeface="+mn-lt"/>
              </a:rPr>
              <a:t>solutions</a:t>
            </a:r>
            <a:r>
              <a:rPr lang="it-IT">
                <a:solidFill>
                  <a:schemeClr val="bg1"/>
                </a:solidFill>
                <a:ea typeface="+mn-lt"/>
                <a:cs typeface="+mn-lt"/>
              </a:rPr>
              <a:t>, </a:t>
            </a:r>
            <a:r>
              <a:rPr lang="it-IT" err="1">
                <a:solidFill>
                  <a:schemeClr val="bg1"/>
                </a:solidFill>
                <a:ea typeface="+mn-lt"/>
                <a:cs typeface="+mn-lt"/>
              </a:rPr>
              <a:t>serveral</a:t>
            </a:r>
            <a:r>
              <a:rPr lang="it-IT">
                <a:solidFill>
                  <a:schemeClr val="bg1"/>
                </a:solidFill>
                <a:ea typeface="+mn-lt"/>
                <a:cs typeface="+mn-lt"/>
              </a:rPr>
              <a:t> </a:t>
            </a:r>
            <a:r>
              <a:rPr lang="it-IT" err="1">
                <a:solidFill>
                  <a:schemeClr val="bg1"/>
                </a:solidFill>
                <a:ea typeface="+mn-lt"/>
                <a:cs typeface="+mn-lt"/>
              </a:rPr>
              <a:t>hypothesis</a:t>
            </a:r>
            <a:r>
              <a:rPr lang="it-IT">
                <a:solidFill>
                  <a:schemeClr val="bg1"/>
                </a:solidFill>
                <a:ea typeface="+mn-lt"/>
                <a:cs typeface="+mn-lt"/>
              </a:rPr>
              <a:t> </a:t>
            </a:r>
            <a:r>
              <a:rPr lang="it-IT" err="1">
                <a:solidFill>
                  <a:schemeClr val="bg1"/>
                </a:solidFill>
                <a:ea typeface="+mn-lt"/>
                <a:cs typeface="+mn-lt"/>
              </a:rPr>
              <a:t>were</a:t>
            </a:r>
            <a:r>
              <a:rPr lang="it-IT">
                <a:solidFill>
                  <a:schemeClr val="bg1"/>
                </a:solidFill>
                <a:ea typeface="+mn-lt"/>
                <a:cs typeface="+mn-lt"/>
              </a:rPr>
              <a:t> </a:t>
            </a:r>
            <a:r>
              <a:rPr lang="it-IT" err="1">
                <a:solidFill>
                  <a:schemeClr val="bg1"/>
                </a:solidFill>
                <a:ea typeface="+mn-lt"/>
                <a:cs typeface="+mn-lt"/>
              </a:rPr>
              <a:t>formulated</a:t>
            </a:r>
            <a:r>
              <a:rPr lang="it-IT">
                <a:solidFill>
                  <a:schemeClr val="bg1"/>
                </a:solidFill>
                <a:ea typeface="+mn-lt"/>
                <a:cs typeface="+mn-lt"/>
              </a:rPr>
              <a:t> and </a:t>
            </a:r>
            <a:r>
              <a:rPr lang="it-IT" err="1">
                <a:solidFill>
                  <a:schemeClr val="bg1"/>
                </a:solidFill>
                <a:ea typeface="+mn-lt"/>
                <a:cs typeface="+mn-lt"/>
              </a:rPr>
              <a:t>then</a:t>
            </a:r>
            <a:r>
              <a:rPr lang="it-IT">
                <a:solidFill>
                  <a:schemeClr val="bg1"/>
                </a:solidFill>
                <a:ea typeface="+mn-lt"/>
                <a:cs typeface="+mn-lt"/>
              </a:rPr>
              <a:t> </a:t>
            </a:r>
            <a:r>
              <a:rPr lang="it-IT" err="1">
                <a:solidFill>
                  <a:schemeClr val="bg1"/>
                </a:solidFill>
                <a:ea typeface="+mn-lt"/>
                <a:cs typeface="+mn-lt"/>
              </a:rPr>
              <a:t>classified</a:t>
            </a:r>
            <a:r>
              <a:rPr lang="it-IT">
                <a:solidFill>
                  <a:schemeClr val="bg1"/>
                </a:solidFill>
                <a:ea typeface="+mn-lt"/>
                <a:cs typeface="+mn-lt"/>
              </a:rPr>
              <a:t> </a:t>
            </a:r>
            <a:r>
              <a:rPr lang="it-IT" err="1">
                <a:solidFill>
                  <a:schemeClr val="bg1"/>
                </a:solidFill>
                <a:ea typeface="+mn-lt"/>
                <a:cs typeface="+mn-lt"/>
              </a:rPr>
              <a:t>based</a:t>
            </a:r>
            <a:r>
              <a:rPr lang="it-IT">
                <a:solidFill>
                  <a:schemeClr val="bg1"/>
                </a:solidFill>
                <a:ea typeface="+mn-lt"/>
                <a:cs typeface="+mn-lt"/>
              </a:rPr>
              <a:t> on the risk, </a:t>
            </a:r>
            <a:r>
              <a:rPr lang="it-IT" err="1">
                <a:solidFill>
                  <a:schemeClr val="bg1"/>
                </a:solidFill>
                <a:ea typeface="+mn-lt"/>
                <a:cs typeface="+mn-lt"/>
              </a:rPr>
              <a:t>that</a:t>
            </a:r>
            <a:r>
              <a:rPr lang="it-IT">
                <a:solidFill>
                  <a:schemeClr val="bg1"/>
                </a:solidFill>
                <a:ea typeface="+mn-lt"/>
                <a:cs typeface="+mn-lt"/>
              </a:rPr>
              <a:t> </a:t>
            </a:r>
            <a:r>
              <a:rPr lang="it-IT" err="1">
                <a:solidFill>
                  <a:schemeClr val="bg1"/>
                </a:solidFill>
                <a:ea typeface="+mn-lt"/>
                <a:cs typeface="+mn-lt"/>
              </a:rPr>
              <a:t>is</a:t>
            </a:r>
            <a:r>
              <a:rPr lang="it-IT">
                <a:solidFill>
                  <a:schemeClr val="bg1"/>
                </a:solidFill>
                <a:ea typeface="+mn-lt"/>
                <a:cs typeface="+mn-lt"/>
              </a:rPr>
              <a:t> </a:t>
            </a:r>
            <a:r>
              <a:rPr lang="it-IT" err="1">
                <a:solidFill>
                  <a:schemeClr val="bg1"/>
                </a:solidFill>
                <a:ea typeface="+mn-lt"/>
                <a:cs typeface="+mn-lt"/>
              </a:rPr>
              <a:t>characterized</a:t>
            </a:r>
            <a:r>
              <a:rPr lang="it-IT">
                <a:solidFill>
                  <a:schemeClr val="bg1"/>
                </a:solidFill>
                <a:ea typeface="+mn-lt"/>
                <a:cs typeface="+mn-lt"/>
              </a:rPr>
              <a:t> by the </a:t>
            </a:r>
            <a:r>
              <a:rPr lang="it-IT" err="1">
                <a:solidFill>
                  <a:schemeClr val="bg1"/>
                </a:solidFill>
                <a:ea typeface="+mn-lt"/>
                <a:cs typeface="+mn-lt"/>
              </a:rPr>
              <a:t>level</a:t>
            </a:r>
            <a:r>
              <a:rPr lang="it-IT">
                <a:solidFill>
                  <a:schemeClr val="bg1"/>
                </a:solidFill>
                <a:ea typeface="+mn-lt"/>
                <a:cs typeface="+mn-lt"/>
              </a:rPr>
              <a:t> of </a:t>
            </a:r>
            <a:r>
              <a:rPr lang="it-IT" err="1">
                <a:solidFill>
                  <a:schemeClr val="bg1"/>
                </a:solidFill>
                <a:ea typeface="+mn-lt"/>
                <a:cs typeface="+mn-lt"/>
              </a:rPr>
              <a:t>uncertainty</a:t>
            </a:r>
            <a:r>
              <a:rPr lang="it-IT">
                <a:solidFill>
                  <a:schemeClr val="bg1"/>
                </a:solidFill>
                <a:ea typeface="+mn-lt"/>
                <a:cs typeface="+mn-lt"/>
              </a:rPr>
              <a:t> and impact.</a:t>
            </a:r>
            <a:endParaRPr lang="it-IT">
              <a:solidFill>
                <a:schemeClr val="bg1"/>
              </a:solidFill>
            </a:endParaRPr>
          </a:p>
        </p:txBody>
      </p:sp>
      <p:grpSp>
        <p:nvGrpSpPr>
          <p:cNvPr id="36" name="Gruppo 35">
            <a:extLst>
              <a:ext uri="{FF2B5EF4-FFF2-40B4-BE49-F238E27FC236}">
                <a16:creationId xmlns:a16="http://schemas.microsoft.com/office/drawing/2014/main" id="{6A7B22C7-A135-EBC5-4F9B-CB8817C67E94}"/>
              </a:ext>
            </a:extLst>
          </p:cNvPr>
          <p:cNvGrpSpPr/>
          <p:nvPr/>
        </p:nvGrpSpPr>
        <p:grpSpPr>
          <a:xfrm>
            <a:off x="9213988" y="3759523"/>
            <a:ext cx="2447473" cy="2369815"/>
            <a:chOff x="9101692" y="3281177"/>
            <a:chExt cx="2447473" cy="2369815"/>
          </a:xfrm>
        </p:grpSpPr>
        <p:grpSp>
          <p:nvGrpSpPr>
            <p:cNvPr id="28" name="Gruppo 27">
              <a:extLst>
                <a:ext uri="{FF2B5EF4-FFF2-40B4-BE49-F238E27FC236}">
                  <a16:creationId xmlns:a16="http://schemas.microsoft.com/office/drawing/2014/main" id="{1334EB49-A5E8-B3AC-9563-C531CB651F3C}"/>
                </a:ext>
              </a:extLst>
            </p:cNvPr>
            <p:cNvGrpSpPr/>
            <p:nvPr/>
          </p:nvGrpSpPr>
          <p:grpSpPr>
            <a:xfrm>
              <a:off x="9101692" y="3566160"/>
              <a:ext cx="2139697" cy="2084832"/>
              <a:chOff x="9101692" y="3566160"/>
              <a:chExt cx="2139697" cy="2084832"/>
            </a:xfrm>
          </p:grpSpPr>
          <p:sp>
            <p:nvSpPr>
              <p:cNvPr id="22" name="Rettangolo con angoli arrotondati 21">
                <a:extLst>
                  <a:ext uri="{FF2B5EF4-FFF2-40B4-BE49-F238E27FC236}">
                    <a16:creationId xmlns:a16="http://schemas.microsoft.com/office/drawing/2014/main" id="{5B825C90-34A7-F2EE-55F8-BBCA79BCF19D}"/>
                  </a:ext>
                </a:extLst>
              </p:cNvPr>
              <p:cNvSpPr/>
              <p:nvPr/>
            </p:nvSpPr>
            <p:spPr>
              <a:xfrm>
                <a:off x="9101692" y="3566160"/>
                <a:ext cx="2139697" cy="208483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con angoli arrotondati 22">
                <a:extLst>
                  <a:ext uri="{FF2B5EF4-FFF2-40B4-BE49-F238E27FC236}">
                    <a16:creationId xmlns:a16="http://schemas.microsoft.com/office/drawing/2014/main" id="{5032AF6F-A519-844F-AE40-198F3E43562D}"/>
                  </a:ext>
                </a:extLst>
              </p:cNvPr>
              <p:cNvSpPr/>
              <p:nvPr/>
            </p:nvSpPr>
            <p:spPr>
              <a:xfrm>
                <a:off x="9242115" y="3681058"/>
                <a:ext cx="868101" cy="868101"/>
              </a:xfrm>
              <a:prstGeom prst="roundRect">
                <a:avLst>
                  <a:gd name="adj" fmla="val 34000"/>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Rettangolo con angoli arrotondati 24">
                <a:extLst>
                  <a:ext uri="{FF2B5EF4-FFF2-40B4-BE49-F238E27FC236}">
                    <a16:creationId xmlns:a16="http://schemas.microsoft.com/office/drawing/2014/main" id="{2F7C791B-9712-2749-229B-3C7D54ACA029}"/>
                  </a:ext>
                </a:extLst>
              </p:cNvPr>
              <p:cNvSpPr/>
              <p:nvPr/>
            </p:nvSpPr>
            <p:spPr>
              <a:xfrm>
                <a:off x="10232865" y="3677702"/>
                <a:ext cx="868101" cy="868101"/>
              </a:xfrm>
              <a:prstGeom prst="roundRect">
                <a:avLst>
                  <a:gd name="adj" fmla="val 34000"/>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ttangolo con angoli arrotondati 25">
                <a:extLst>
                  <a:ext uri="{FF2B5EF4-FFF2-40B4-BE49-F238E27FC236}">
                    <a16:creationId xmlns:a16="http://schemas.microsoft.com/office/drawing/2014/main" id="{39FAC145-4119-CCCF-8E99-C5B6A6476D71}"/>
                  </a:ext>
                </a:extLst>
              </p:cNvPr>
              <p:cNvSpPr/>
              <p:nvPr/>
            </p:nvSpPr>
            <p:spPr>
              <a:xfrm>
                <a:off x="9242115" y="4657344"/>
                <a:ext cx="868101" cy="868101"/>
              </a:xfrm>
              <a:prstGeom prst="roundRect">
                <a:avLst>
                  <a:gd name="adj" fmla="val 34000"/>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Rettangolo con angoli arrotondati 26">
                <a:extLst>
                  <a:ext uri="{FF2B5EF4-FFF2-40B4-BE49-F238E27FC236}">
                    <a16:creationId xmlns:a16="http://schemas.microsoft.com/office/drawing/2014/main" id="{3ED9B4F1-7DB8-99E3-40EA-9EEF0BDA46FA}"/>
                  </a:ext>
                </a:extLst>
              </p:cNvPr>
              <p:cNvSpPr/>
              <p:nvPr/>
            </p:nvSpPr>
            <p:spPr>
              <a:xfrm>
                <a:off x="10232864" y="4664347"/>
                <a:ext cx="868101" cy="868101"/>
              </a:xfrm>
              <a:prstGeom prst="roundRect">
                <a:avLst>
                  <a:gd name="adj" fmla="val 34000"/>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32" name="Gruppo 31">
              <a:extLst>
                <a:ext uri="{FF2B5EF4-FFF2-40B4-BE49-F238E27FC236}">
                  <a16:creationId xmlns:a16="http://schemas.microsoft.com/office/drawing/2014/main" id="{75781487-3506-7316-96CD-1CF8AF7D8B44}"/>
                </a:ext>
              </a:extLst>
            </p:cNvPr>
            <p:cNvGrpSpPr/>
            <p:nvPr/>
          </p:nvGrpSpPr>
          <p:grpSpPr>
            <a:xfrm>
              <a:off x="9514456" y="3281177"/>
              <a:ext cx="1472365" cy="307777"/>
              <a:chOff x="9752513" y="3259723"/>
              <a:chExt cx="927679" cy="307777"/>
            </a:xfrm>
          </p:grpSpPr>
          <p:sp>
            <p:nvSpPr>
              <p:cNvPr id="29" name="CasellaDiTesto 28">
                <a:extLst>
                  <a:ext uri="{FF2B5EF4-FFF2-40B4-BE49-F238E27FC236}">
                    <a16:creationId xmlns:a16="http://schemas.microsoft.com/office/drawing/2014/main" id="{C2957727-2AEF-8437-F92B-5B8222F31725}"/>
                  </a:ext>
                </a:extLst>
              </p:cNvPr>
              <p:cNvSpPr txBox="1"/>
              <p:nvPr/>
            </p:nvSpPr>
            <p:spPr>
              <a:xfrm>
                <a:off x="9752513" y="3259723"/>
                <a:ext cx="927679" cy="307777"/>
              </a:xfrm>
              <a:prstGeom prst="rect">
                <a:avLst/>
              </a:prstGeom>
              <a:noFill/>
            </p:spPr>
            <p:txBody>
              <a:bodyPr wrap="square" rtlCol="0">
                <a:spAutoFit/>
              </a:bodyPr>
              <a:lstStyle/>
              <a:p>
                <a:r>
                  <a:rPr lang="it-IT" sz="1400" err="1">
                    <a:latin typeface="Aptos Light" panose="020B0004020202020204" pitchFamily="34" charset="0"/>
                  </a:rPr>
                  <a:t>Probability</a:t>
                </a:r>
                <a:r>
                  <a:rPr lang="it-IT" sz="1400">
                    <a:latin typeface="Aptos Light" panose="020B0004020202020204" pitchFamily="34" charset="0"/>
                  </a:rPr>
                  <a:t> </a:t>
                </a:r>
              </a:p>
            </p:txBody>
          </p:sp>
          <p:pic>
            <p:nvPicPr>
              <p:cNvPr id="31" name="Elemento grafico 30" descr="Freccia a destra con riempimento a tinta unita">
                <a:extLst>
                  <a:ext uri="{FF2B5EF4-FFF2-40B4-BE49-F238E27FC236}">
                    <a16:creationId xmlns:a16="http://schemas.microsoft.com/office/drawing/2014/main" id="{15535B69-A27D-6E3B-7ACD-00DE98DB11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2607" y="3291268"/>
                <a:ext cx="146025" cy="253438"/>
              </a:xfrm>
              <a:prstGeom prst="rect">
                <a:avLst/>
              </a:prstGeom>
            </p:spPr>
          </p:pic>
        </p:grpSp>
        <p:grpSp>
          <p:nvGrpSpPr>
            <p:cNvPr id="33" name="Gruppo 32">
              <a:extLst>
                <a:ext uri="{FF2B5EF4-FFF2-40B4-BE49-F238E27FC236}">
                  <a16:creationId xmlns:a16="http://schemas.microsoft.com/office/drawing/2014/main" id="{87FF29C7-E0DC-3CA1-AFE7-E42B79C5B469}"/>
                </a:ext>
              </a:extLst>
            </p:cNvPr>
            <p:cNvGrpSpPr/>
            <p:nvPr/>
          </p:nvGrpSpPr>
          <p:grpSpPr>
            <a:xfrm rot="5400000">
              <a:off x="10930149" y="4391914"/>
              <a:ext cx="930255" cy="307777"/>
              <a:chOff x="9662438" y="3246259"/>
              <a:chExt cx="1116365" cy="307777"/>
            </a:xfrm>
          </p:grpSpPr>
          <p:sp>
            <p:nvSpPr>
              <p:cNvPr id="34" name="CasellaDiTesto 33">
                <a:extLst>
                  <a:ext uri="{FF2B5EF4-FFF2-40B4-BE49-F238E27FC236}">
                    <a16:creationId xmlns:a16="http://schemas.microsoft.com/office/drawing/2014/main" id="{F981689F-BB34-8C93-628A-EEB4CCE7AF2D}"/>
                  </a:ext>
                </a:extLst>
              </p:cNvPr>
              <p:cNvSpPr txBox="1"/>
              <p:nvPr/>
            </p:nvSpPr>
            <p:spPr>
              <a:xfrm>
                <a:off x="9910702" y="3246259"/>
                <a:ext cx="868101" cy="307777"/>
              </a:xfrm>
              <a:prstGeom prst="rect">
                <a:avLst/>
              </a:prstGeom>
              <a:noFill/>
            </p:spPr>
            <p:txBody>
              <a:bodyPr wrap="square" lIns="91440" tIns="45720" rIns="91440" bIns="45720" rtlCol="0" anchor="t">
                <a:spAutoFit/>
              </a:bodyPr>
              <a:lstStyle/>
              <a:p>
                <a:r>
                  <a:rPr lang="it-IT" sz="1400">
                    <a:latin typeface="Aptos Light"/>
                  </a:rPr>
                  <a:t>Impact </a:t>
                </a:r>
                <a:endParaRPr lang="it-IT" sz="1400">
                  <a:latin typeface="Aptos Light" panose="020B0004020202020204" pitchFamily="34" charset="0"/>
                </a:endParaRPr>
              </a:p>
            </p:txBody>
          </p:sp>
          <p:pic>
            <p:nvPicPr>
              <p:cNvPr id="35" name="Elemento grafico 34" descr="Freccia a destra con riempimento a tinta unita">
                <a:extLst>
                  <a:ext uri="{FF2B5EF4-FFF2-40B4-BE49-F238E27FC236}">
                    <a16:creationId xmlns:a16="http://schemas.microsoft.com/office/drawing/2014/main" id="{22901B17-339E-9A15-6AF7-D0C74D45C6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9662438" y="3300185"/>
                <a:ext cx="250009" cy="252000"/>
              </a:xfrm>
              <a:prstGeom prst="rect">
                <a:avLst/>
              </a:prstGeom>
            </p:spPr>
          </p:pic>
        </p:grpSp>
      </p:grpSp>
      <p:grpSp>
        <p:nvGrpSpPr>
          <p:cNvPr id="37" name="Gruppo 36">
            <a:extLst>
              <a:ext uri="{FF2B5EF4-FFF2-40B4-BE49-F238E27FC236}">
                <a16:creationId xmlns:a16="http://schemas.microsoft.com/office/drawing/2014/main" id="{82B876B2-9467-4C5A-7CD4-39CF07E29B05}"/>
              </a:ext>
            </a:extLst>
          </p:cNvPr>
          <p:cNvGrpSpPr/>
          <p:nvPr/>
        </p:nvGrpSpPr>
        <p:grpSpPr>
          <a:xfrm>
            <a:off x="838315" y="2880361"/>
            <a:ext cx="7885112" cy="1499616"/>
            <a:chOff x="839787" y="2768586"/>
            <a:chExt cx="10512423" cy="1656439"/>
          </a:xfrm>
        </p:grpSpPr>
        <p:sp>
          <p:nvSpPr>
            <p:cNvPr id="38" name="Rettangolo con angoli arrotondati 37">
              <a:extLst>
                <a:ext uri="{FF2B5EF4-FFF2-40B4-BE49-F238E27FC236}">
                  <a16:creationId xmlns:a16="http://schemas.microsoft.com/office/drawing/2014/main" id="{B14C532F-84EE-F507-C740-D364C4EAB3B9}"/>
                </a:ext>
              </a:extLst>
            </p:cNvPr>
            <p:cNvSpPr/>
            <p:nvPr/>
          </p:nvSpPr>
          <p:spPr>
            <a:xfrm>
              <a:off x="839787" y="2768586"/>
              <a:ext cx="10512423" cy="1656439"/>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39" name="CasellaDiTesto 38">
              <a:extLst>
                <a:ext uri="{FF2B5EF4-FFF2-40B4-BE49-F238E27FC236}">
                  <a16:creationId xmlns:a16="http://schemas.microsoft.com/office/drawing/2014/main" id="{F093912D-F50B-FD2F-872D-38BF23C8CCC2}"/>
                </a:ext>
              </a:extLst>
            </p:cNvPr>
            <p:cNvSpPr txBox="1"/>
            <p:nvPr/>
          </p:nvSpPr>
          <p:spPr>
            <a:xfrm>
              <a:off x="1042641" y="2977478"/>
              <a:ext cx="10106712" cy="107286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a:solidFill>
                    <a:schemeClr val="accent6">
                      <a:lumMod val="60000"/>
                      <a:lumOff val="40000"/>
                    </a:schemeClr>
                  </a:solidFill>
                </a:rPr>
                <a:t>Our customers are used to use apps to reserve tables</a:t>
              </a:r>
            </a:p>
            <a:p>
              <a:pPr marL="342900" indent="-342900">
                <a:lnSpc>
                  <a:spcPct val="150000"/>
                </a:lnSpc>
                <a:buFont typeface="Arial" panose="020B0604020202020204" pitchFamily="34" charset="0"/>
                <a:buChar char="•"/>
              </a:pPr>
              <a:r>
                <a:rPr lang="en-US" sz="2000">
                  <a:solidFill>
                    <a:schemeClr val="accent6">
                      <a:lumMod val="60000"/>
                      <a:lumOff val="40000"/>
                    </a:schemeClr>
                  </a:solidFill>
                </a:rPr>
                <a:t>The new generations are accustomed to booking online</a:t>
              </a:r>
            </a:p>
          </p:txBody>
        </p:sp>
      </p:grpSp>
    </p:spTree>
    <p:extLst>
      <p:ext uri="{BB962C8B-B14F-4D97-AF65-F5344CB8AC3E}">
        <p14:creationId xmlns:p14="http://schemas.microsoft.com/office/powerpoint/2010/main" val="295933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err="1">
                <a:solidFill>
                  <a:schemeClr val="accent1"/>
                </a:solidFill>
                <a:latin typeface="+mj-lt"/>
              </a:rPr>
              <a:t>Riskiest</a:t>
            </a:r>
            <a:r>
              <a:rPr lang="it-IT" sz="4000">
                <a:solidFill>
                  <a:schemeClr val="accent1"/>
                </a:solidFill>
                <a:latin typeface="+mj-lt"/>
              </a:rPr>
              <a:t> </a:t>
            </a:r>
            <a:r>
              <a:rPr lang="it-IT" sz="4000" err="1">
                <a:solidFill>
                  <a:schemeClr val="accent1"/>
                </a:solidFill>
                <a:latin typeface="+mj-lt"/>
              </a:rPr>
              <a:t>assumptions</a:t>
            </a:r>
            <a:endParaRPr lang="it-IT" sz="4000">
              <a:solidFill>
                <a:schemeClr val="accent1"/>
              </a:solidFill>
              <a:latin typeface="+mj-lt"/>
            </a:endParaRPr>
          </a:p>
        </p:txBody>
      </p:sp>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396180"/>
            <a:ext cx="10670239" cy="108184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6" name="CasellaDiTesto 5">
            <a:extLst>
              <a:ext uri="{FF2B5EF4-FFF2-40B4-BE49-F238E27FC236}">
                <a16:creationId xmlns:a16="http://schemas.microsoft.com/office/drawing/2014/main" id="{265E7000-EBBE-D9DF-F106-3703E0ABECDA}"/>
              </a:ext>
            </a:extLst>
          </p:cNvPr>
          <p:cNvSpPr txBox="1"/>
          <p:nvPr/>
        </p:nvSpPr>
        <p:spPr>
          <a:xfrm>
            <a:off x="839787" y="1475437"/>
            <a:ext cx="7885113" cy="923330"/>
          </a:xfrm>
          <a:prstGeom prst="rect">
            <a:avLst/>
          </a:prstGeom>
          <a:noFill/>
        </p:spPr>
        <p:txBody>
          <a:bodyPr wrap="square" lIns="91440" tIns="45720" rIns="91440" bIns="45720" rtlCol="0" anchor="t">
            <a:spAutoFit/>
          </a:bodyPr>
          <a:lstStyle/>
          <a:p>
            <a:pPr algn="just"/>
            <a:r>
              <a:rPr lang="it-IT" err="1">
                <a:solidFill>
                  <a:schemeClr val="bg1"/>
                </a:solidFill>
                <a:ea typeface="+mn-lt"/>
                <a:cs typeface="+mn-lt"/>
              </a:rPr>
              <a:t>During</a:t>
            </a:r>
            <a:r>
              <a:rPr lang="it-IT">
                <a:solidFill>
                  <a:schemeClr val="bg1"/>
                </a:solidFill>
                <a:ea typeface="+mn-lt"/>
                <a:cs typeface="+mn-lt"/>
              </a:rPr>
              <a:t> the development of the </a:t>
            </a:r>
            <a:r>
              <a:rPr lang="it-IT" err="1">
                <a:solidFill>
                  <a:schemeClr val="bg1"/>
                </a:solidFill>
                <a:ea typeface="+mn-lt"/>
                <a:cs typeface="+mn-lt"/>
              </a:rPr>
              <a:t>solutions</a:t>
            </a:r>
            <a:r>
              <a:rPr lang="it-IT">
                <a:solidFill>
                  <a:schemeClr val="bg1"/>
                </a:solidFill>
                <a:ea typeface="+mn-lt"/>
                <a:cs typeface="+mn-lt"/>
              </a:rPr>
              <a:t>, </a:t>
            </a:r>
            <a:r>
              <a:rPr lang="it-IT" err="1">
                <a:solidFill>
                  <a:schemeClr val="bg1"/>
                </a:solidFill>
                <a:ea typeface="+mn-lt"/>
                <a:cs typeface="+mn-lt"/>
              </a:rPr>
              <a:t>serveral</a:t>
            </a:r>
            <a:r>
              <a:rPr lang="it-IT">
                <a:solidFill>
                  <a:schemeClr val="bg1"/>
                </a:solidFill>
                <a:ea typeface="+mn-lt"/>
                <a:cs typeface="+mn-lt"/>
              </a:rPr>
              <a:t> </a:t>
            </a:r>
            <a:r>
              <a:rPr lang="it-IT" err="1">
                <a:solidFill>
                  <a:schemeClr val="bg1"/>
                </a:solidFill>
                <a:ea typeface="+mn-lt"/>
                <a:cs typeface="+mn-lt"/>
              </a:rPr>
              <a:t>hypothesis</a:t>
            </a:r>
            <a:r>
              <a:rPr lang="it-IT">
                <a:solidFill>
                  <a:schemeClr val="bg1"/>
                </a:solidFill>
                <a:ea typeface="+mn-lt"/>
                <a:cs typeface="+mn-lt"/>
              </a:rPr>
              <a:t> </a:t>
            </a:r>
            <a:r>
              <a:rPr lang="it-IT" err="1">
                <a:solidFill>
                  <a:schemeClr val="bg1"/>
                </a:solidFill>
                <a:ea typeface="+mn-lt"/>
                <a:cs typeface="+mn-lt"/>
              </a:rPr>
              <a:t>were</a:t>
            </a:r>
            <a:r>
              <a:rPr lang="it-IT">
                <a:solidFill>
                  <a:schemeClr val="bg1"/>
                </a:solidFill>
                <a:ea typeface="+mn-lt"/>
                <a:cs typeface="+mn-lt"/>
              </a:rPr>
              <a:t> </a:t>
            </a:r>
            <a:r>
              <a:rPr lang="it-IT" err="1">
                <a:solidFill>
                  <a:schemeClr val="bg1"/>
                </a:solidFill>
                <a:ea typeface="+mn-lt"/>
                <a:cs typeface="+mn-lt"/>
              </a:rPr>
              <a:t>formulated</a:t>
            </a:r>
            <a:r>
              <a:rPr lang="it-IT">
                <a:solidFill>
                  <a:schemeClr val="bg1"/>
                </a:solidFill>
                <a:ea typeface="+mn-lt"/>
                <a:cs typeface="+mn-lt"/>
              </a:rPr>
              <a:t> and </a:t>
            </a:r>
            <a:r>
              <a:rPr lang="it-IT" err="1">
                <a:solidFill>
                  <a:schemeClr val="bg1"/>
                </a:solidFill>
                <a:ea typeface="+mn-lt"/>
                <a:cs typeface="+mn-lt"/>
              </a:rPr>
              <a:t>then</a:t>
            </a:r>
            <a:r>
              <a:rPr lang="it-IT">
                <a:solidFill>
                  <a:schemeClr val="bg1"/>
                </a:solidFill>
                <a:ea typeface="+mn-lt"/>
                <a:cs typeface="+mn-lt"/>
              </a:rPr>
              <a:t> </a:t>
            </a:r>
            <a:r>
              <a:rPr lang="it-IT" err="1">
                <a:solidFill>
                  <a:schemeClr val="bg1"/>
                </a:solidFill>
                <a:ea typeface="+mn-lt"/>
                <a:cs typeface="+mn-lt"/>
              </a:rPr>
              <a:t>classified</a:t>
            </a:r>
            <a:r>
              <a:rPr lang="it-IT">
                <a:solidFill>
                  <a:schemeClr val="bg1"/>
                </a:solidFill>
                <a:ea typeface="+mn-lt"/>
                <a:cs typeface="+mn-lt"/>
              </a:rPr>
              <a:t> </a:t>
            </a:r>
            <a:r>
              <a:rPr lang="it-IT" err="1">
                <a:solidFill>
                  <a:schemeClr val="bg1"/>
                </a:solidFill>
                <a:ea typeface="+mn-lt"/>
                <a:cs typeface="+mn-lt"/>
              </a:rPr>
              <a:t>based</a:t>
            </a:r>
            <a:r>
              <a:rPr lang="it-IT">
                <a:solidFill>
                  <a:schemeClr val="bg1"/>
                </a:solidFill>
                <a:ea typeface="+mn-lt"/>
                <a:cs typeface="+mn-lt"/>
              </a:rPr>
              <a:t> on the risk, </a:t>
            </a:r>
            <a:r>
              <a:rPr lang="it-IT" err="1">
                <a:solidFill>
                  <a:schemeClr val="bg1"/>
                </a:solidFill>
                <a:ea typeface="+mn-lt"/>
                <a:cs typeface="+mn-lt"/>
              </a:rPr>
              <a:t>that</a:t>
            </a:r>
            <a:r>
              <a:rPr lang="it-IT">
                <a:solidFill>
                  <a:schemeClr val="bg1"/>
                </a:solidFill>
                <a:ea typeface="+mn-lt"/>
                <a:cs typeface="+mn-lt"/>
              </a:rPr>
              <a:t> </a:t>
            </a:r>
            <a:r>
              <a:rPr lang="it-IT" err="1">
                <a:solidFill>
                  <a:schemeClr val="bg1"/>
                </a:solidFill>
                <a:ea typeface="+mn-lt"/>
                <a:cs typeface="+mn-lt"/>
              </a:rPr>
              <a:t>is</a:t>
            </a:r>
            <a:r>
              <a:rPr lang="it-IT">
                <a:solidFill>
                  <a:schemeClr val="bg1"/>
                </a:solidFill>
                <a:ea typeface="+mn-lt"/>
                <a:cs typeface="+mn-lt"/>
              </a:rPr>
              <a:t> </a:t>
            </a:r>
            <a:r>
              <a:rPr lang="it-IT" err="1">
                <a:solidFill>
                  <a:schemeClr val="bg1"/>
                </a:solidFill>
                <a:ea typeface="+mn-lt"/>
                <a:cs typeface="+mn-lt"/>
              </a:rPr>
              <a:t>characterized</a:t>
            </a:r>
            <a:r>
              <a:rPr lang="it-IT">
                <a:solidFill>
                  <a:schemeClr val="bg1"/>
                </a:solidFill>
                <a:ea typeface="+mn-lt"/>
                <a:cs typeface="+mn-lt"/>
              </a:rPr>
              <a:t> by the </a:t>
            </a:r>
            <a:r>
              <a:rPr lang="it-IT" err="1">
                <a:solidFill>
                  <a:schemeClr val="bg1"/>
                </a:solidFill>
                <a:ea typeface="+mn-lt"/>
                <a:cs typeface="+mn-lt"/>
              </a:rPr>
              <a:t>level</a:t>
            </a:r>
            <a:r>
              <a:rPr lang="it-IT">
                <a:solidFill>
                  <a:schemeClr val="bg1"/>
                </a:solidFill>
                <a:ea typeface="+mn-lt"/>
                <a:cs typeface="+mn-lt"/>
              </a:rPr>
              <a:t> of </a:t>
            </a:r>
            <a:r>
              <a:rPr lang="it-IT" err="1">
                <a:solidFill>
                  <a:schemeClr val="bg1"/>
                </a:solidFill>
                <a:ea typeface="+mn-lt"/>
                <a:cs typeface="+mn-lt"/>
              </a:rPr>
              <a:t>uncertainty</a:t>
            </a:r>
            <a:r>
              <a:rPr lang="it-IT">
                <a:solidFill>
                  <a:schemeClr val="bg1"/>
                </a:solidFill>
                <a:ea typeface="+mn-lt"/>
                <a:cs typeface="+mn-lt"/>
              </a:rPr>
              <a:t> and impact.</a:t>
            </a:r>
            <a:endParaRPr lang="it-IT">
              <a:solidFill>
                <a:schemeClr val="bg1"/>
              </a:solidFill>
            </a:endParaRPr>
          </a:p>
        </p:txBody>
      </p:sp>
      <p:grpSp>
        <p:nvGrpSpPr>
          <p:cNvPr id="36" name="Gruppo 35">
            <a:extLst>
              <a:ext uri="{FF2B5EF4-FFF2-40B4-BE49-F238E27FC236}">
                <a16:creationId xmlns:a16="http://schemas.microsoft.com/office/drawing/2014/main" id="{6A7B22C7-A135-EBC5-4F9B-CB8817C67E94}"/>
              </a:ext>
            </a:extLst>
          </p:cNvPr>
          <p:cNvGrpSpPr/>
          <p:nvPr/>
        </p:nvGrpSpPr>
        <p:grpSpPr>
          <a:xfrm>
            <a:off x="9213988" y="3759523"/>
            <a:ext cx="2447473" cy="2369815"/>
            <a:chOff x="9101692" y="3281177"/>
            <a:chExt cx="2447473" cy="2369815"/>
          </a:xfrm>
        </p:grpSpPr>
        <p:grpSp>
          <p:nvGrpSpPr>
            <p:cNvPr id="28" name="Gruppo 27">
              <a:extLst>
                <a:ext uri="{FF2B5EF4-FFF2-40B4-BE49-F238E27FC236}">
                  <a16:creationId xmlns:a16="http://schemas.microsoft.com/office/drawing/2014/main" id="{1334EB49-A5E8-B3AC-9563-C531CB651F3C}"/>
                </a:ext>
              </a:extLst>
            </p:cNvPr>
            <p:cNvGrpSpPr/>
            <p:nvPr/>
          </p:nvGrpSpPr>
          <p:grpSpPr>
            <a:xfrm>
              <a:off x="9101692" y="3566160"/>
              <a:ext cx="2139697" cy="2084832"/>
              <a:chOff x="9101692" y="3566160"/>
              <a:chExt cx="2139697" cy="2084832"/>
            </a:xfrm>
          </p:grpSpPr>
          <p:sp>
            <p:nvSpPr>
              <p:cNvPr id="22" name="Rettangolo con angoli arrotondati 21">
                <a:extLst>
                  <a:ext uri="{FF2B5EF4-FFF2-40B4-BE49-F238E27FC236}">
                    <a16:creationId xmlns:a16="http://schemas.microsoft.com/office/drawing/2014/main" id="{5B825C90-34A7-F2EE-55F8-BBCA79BCF19D}"/>
                  </a:ext>
                </a:extLst>
              </p:cNvPr>
              <p:cNvSpPr/>
              <p:nvPr/>
            </p:nvSpPr>
            <p:spPr>
              <a:xfrm>
                <a:off x="9101692" y="3566160"/>
                <a:ext cx="2139697" cy="208483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con angoli arrotondati 22">
                <a:extLst>
                  <a:ext uri="{FF2B5EF4-FFF2-40B4-BE49-F238E27FC236}">
                    <a16:creationId xmlns:a16="http://schemas.microsoft.com/office/drawing/2014/main" id="{5032AF6F-A519-844F-AE40-198F3E43562D}"/>
                  </a:ext>
                </a:extLst>
              </p:cNvPr>
              <p:cNvSpPr/>
              <p:nvPr/>
            </p:nvSpPr>
            <p:spPr>
              <a:xfrm>
                <a:off x="9242115" y="3681058"/>
                <a:ext cx="868101" cy="868101"/>
              </a:xfrm>
              <a:prstGeom prst="roundRect">
                <a:avLst>
                  <a:gd name="adj" fmla="val 34000"/>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Rettangolo con angoli arrotondati 24">
                <a:extLst>
                  <a:ext uri="{FF2B5EF4-FFF2-40B4-BE49-F238E27FC236}">
                    <a16:creationId xmlns:a16="http://schemas.microsoft.com/office/drawing/2014/main" id="{2F7C791B-9712-2749-229B-3C7D54ACA029}"/>
                  </a:ext>
                </a:extLst>
              </p:cNvPr>
              <p:cNvSpPr/>
              <p:nvPr/>
            </p:nvSpPr>
            <p:spPr>
              <a:xfrm>
                <a:off x="10232865" y="3677702"/>
                <a:ext cx="868101" cy="868101"/>
              </a:xfrm>
              <a:prstGeom prst="roundRect">
                <a:avLst>
                  <a:gd name="adj" fmla="val 34000"/>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ttangolo con angoli arrotondati 25">
                <a:extLst>
                  <a:ext uri="{FF2B5EF4-FFF2-40B4-BE49-F238E27FC236}">
                    <a16:creationId xmlns:a16="http://schemas.microsoft.com/office/drawing/2014/main" id="{39FAC145-4119-CCCF-8E99-C5B6A6476D71}"/>
                  </a:ext>
                </a:extLst>
              </p:cNvPr>
              <p:cNvSpPr/>
              <p:nvPr/>
            </p:nvSpPr>
            <p:spPr>
              <a:xfrm>
                <a:off x="9242115" y="4657344"/>
                <a:ext cx="868101" cy="868101"/>
              </a:xfrm>
              <a:prstGeom prst="roundRect">
                <a:avLst>
                  <a:gd name="adj" fmla="val 34000"/>
                </a:avLst>
              </a:prstGeom>
              <a:solidFill>
                <a:srgbClr val="DFDB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9F94ED"/>
                  </a:solidFill>
                </a:endParaRPr>
              </a:p>
            </p:txBody>
          </p:sp>
          <p:sp>
            <p:nvSpPr>
              <p:cNvPr id="27" name="Rettangolo con angoli arrotondati 26">
                <a:extLst>
                  <a:ext uri="{FF2B5EF4-FFF2-40B4-BE49-F238E27FC236}">
                    <a16:creationId xmlns:a16="http://schemas.microsoft.com/office/drawing/2014/main" id="{3ED9B4F1-7DB8-99E3-40EA-9EEF0BDA46FA}"/>
                  </a:ext>
                </a:extLst>
              </p:cNvPr>
              <p:cNvSpPr/>
              <p:nvPr/>
            </p:nvSpPr>
            <p:spPr>
              <a:xfrm>
                <a:off x="10232864" y="4664347"/>
                <a:ext cx="868101" cy="868101"/>
              </a:xfrm>
              <a:prstGeom prst="roundRect">
                <a:avLst>
                  <a:gd name="adj" fmla="val 34000"/>
                </a:avLst>
              </a:prstGeom>
              <a:solidFill>
                <a:srgbClr val="9F9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32" name="Gruppo 31">
              <a:extLst>
                <a:ext uri="{FF2B5EF4-FFF2-40B4-BE49-F238E27FC236}">
                  <a16:creationId xmlns:a16="http://schemas.microsoft.com/office/drawing/2014/main" id="{75781487-3506-7316-96CD-1CF8AF7D8B44}"/>
                </a:ext>
              </a:extLst>
            </p:cNvPr>
            <p:cNvGrpSpPr/>
            <p:nvPr/>
          </p:nvGrpSpPr>
          <p:grpSpPr>
            <a:xfrm>
              <a:off x="9514456" y="3281177"/>
              <a:ext cx="1472365" cy="307777"/>
              <a:chOff x="9752513" y="3259723"/>
              <a:chExt cx="927679" cy="307777"/>
            </a:xfrm>
          </p:grpSpPr>
          <p:sp>
            <p:nvSpPr>
              <p:cNvPr id="29" name="CasellaDiTesto 28">
                <a:extLst>
                  <a:ext uri="{FF2B5EF4-FFF2-40B4-BE49-F238E27FC236}">
                    <a16:creationId xmlns:a16="http://schemas.microsoft.com/office/drawing/2014/main" id="{C2957727-2AEF-8437-F92B-5B8222F31725}"/>
                  </a:ext>
                </a:extLst>
              </p:cNvPr>
              <p:cNvSpPr txBox="1"/>
              <p:nvPr/>
            </p:nvSpPr>
            <p:spPr>
              <a:xfrm>
                <a:off x="9752513" y="3259723"/>
                <a:ext cx="927679" cy="307777"/>
              </a:xfrm>
              <a:prstGeom prst="rect">
                <a:avLst/>
              </a:prstGeom>
              <a:noFill/>
            </p:spPr>
            <p:txBody>
              <a:bodyPr wrap="square" rtlCol="0">
                <a:spAutoFit/>
              </a:bodyPr>
              <a:lstStyle/>
              <a:p>
                <a:r>
                  <a:rPr lang="it-IT" sz="1400" err="1">
                    <a:latin typeface="Aptos Light" panose="020B0004020202020204" pitchFamily="34" charset="0"/>
                  </a:rPr>
                  <a:t>Probability</a:t>
                </a:r>
                <a:r>
                  <a:rPr lang="it-IT" sz="1400">
                    <a:latin typeface="Aptos Light" panose="020B0004020202020204" pitchFamily="34" charset="0"/>
                  </a:rPr>
                  <a:t> </a:t>
                </a:r>
              </a:p>
            </p:txBody>
          </p:sp>
          <p:pic>
            <p:nvPicPr>
              <p:cNvPr id="31" name="Elemento grafico 30" descr="Freccia a destra con riempimento a tinta unita">
                <a:extLst>
                  <a:ext uri="{FF2B5EF4-FFF2-40B4-BE49-F238E27FC236}">
                    <a16:creationId xmlns:a16="http://schemas.microsoft.com/office/drawing/2014/main" id="{15535B69-A27D-6E3B-7ACD-00DE98DB11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2607" y="3291268"/>
                <a:ext cx="146025" cy="253438"/>
              </a:xfrm>
              <a:prstGeom prst="rect">
                <a:avLst/>
              </a:prstGeom>
            </p:spPr>
          </p:pic>
        </p:grpSp>
        <p:grpSp>
          <p:nvGrpSpPr>
            <p:cNvPr id="33" name="Gruppo 32">
              <a:extLst>
                <a:ext uri="{FF2B5EF4-FFF2-40B4-BE49-F238E27FC236}">
                  <a16:creationId xmlns:a16="http://schemas.microsoft.com/office/drawing/2014/main" id="{87FF29C7-E0DC-3CA1-AFE7-E42B79C5B469}"/>
                </a:ext>
              </a:extLst>
            </p:cNvPr>
            <p:cNvGrpSpPr/>
            <p:nvPr/>
          </p:nvGrpSpPr>
          <p:grpSpPr>
            <a:xfrm rot="5400000">
              <a:off x="10930149" y="4391914"/>
              <a:ext cx="930255" cy="307777"/>
              <a:chOff x="9662438" y="3246259"/>
              <a:chExt cx="1116365" cy="307777"/>
            </a:xfrm>
          </p:grpSpPr>
          <p:sp>
            <p:nvSpPr>
              <p:cNvPr id="34" name="CasellaDiTesto 33">
                <a:extLst>
                  <a:ext uri="{FF2B5EF4-FFF2-40B4-BE49-F238E27FC236}">
                    <a16:creationId xmlns:a16="http://schemas.microsoft.com/office/drawing/2014/main" id="{F981689F-BB34-8C93-628A-EEB4CCE7AF2D}"/>
                  </a:ext>
                </a:extLst>
              </p:cNvPr>
              <p:cNvSpPr txBox="1"/>
              <p:nvPr/>
            </p:nvSpPr>
            <p:spPr>
              <a:xfrm>
                <a:off x="9910702" y="3246259"/>
                <a:ext cx="868101" cy="307777"/>
              </a:xfrm>
              <a:prstGeom prst="rect">
                <a:avLst/>
              </a:prstGeom>
              <a:noFill/>
            </p:spPr>
            <p:txBody>
              <a:bodyPr wrap="square" lIns="91440" tIns="45720" rIns="91440" bIns="45720" rtlCol="0" anchor="t">
                <a:spAutoFit/>
              </a:bodyPr>
              <a:lstStyle/>
              <a:p>
                <a:r>
                  <a:rPr lang="it-IT" sz="1400">
                    <a:latin typeface="Aptos Light"/>
                  </a:rPr>
                  <a:t>Impact </a:t>
                </a:r>
                <a:endParaRPr lang="it-IT" sz="1400">
                  <a:latin typeface="Aptos Light" panose="020B0004020202020204" pitchFamily="34" charset="0"/>
                </a:endParaRPr>
              </a:p>
            </p:txBody>
          </p:sp>
          <p:pic>
            <p:nvPicPr>
              <p:cNvPr id="35" name="Elemento grafico 34" descr="Freccia a destra con riempimento a tinta unita">
                <a:extLst>
                  <a:ext uri="{FF2B5EF4-FFF2-40B4-BE49-F238E27FC236}">
                    <a16:creationId xmlns:a16="http://schemas.microsoft.com/office/drawing/2014/main" id="{22901B17-339E-9A15-6AF7-D0C74D45C6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9662438" y="3300185"/>
                <a:ext cx="250009" cy="252000"/>
              </a:xfrm>
              <a:prstGeom prst="rect">
                <a:avLst/>
              </a:prstGeom>
            </p:spPr>
          </p:pic>
        </p:grpSp>
      </p:grpSp>
      <p:grpSp>
        <p:nvGrpSpPr>
          <p:cNvPr id="4" name="Gruppo 3">
            <a:extLst>
              <a:ext uri="{FF2B5EF4-FFF2-40B4-BE49-F238E27FC236}">
                <a16:creationId xmlns:a16="http://schemas.microsoft.com/office/drawing/2014/main" id="{95C5B1E9-DDF7-297F-75AB-A379E5F811F2}"/>
              </a:ext>
            </a:extLst>
          </p:cNvPr>
          <p:cNvGrpSpPr/>
          <p:nvPr/>
        </p:nvGrpSpPr>
        <p:grpSpPr>
          <a:xfrm>
            <a:off x="839788" y="2718159"/>
            <a:ext cx="7885112" cy="3127055"/>
            <a:chOff x="839787" y="2768585"/>
            <a:chExt cx="10512423" cy="3454069"/>
          </a:xfrm>
        </p:grpSpPr>
        <p:sp>
          <p:nvSpPr>
            <p:cNvPr id="7" name="Rettangolo con angoli arrotondati 6">
              <a:extLst>
                <a:ext uri="{FF2B5EF4-FFF2-40B4-BE49-F238E27FC236}">
                  <a16:creationId xmlns:a16="http://schemas.microsoft.com/office/drawing/2014/main" id="{E9B058F8-606D-F134-3590-04C10082033B}"/>
                </a:ext>
              </a:extLst>
            </p:cNvPr>
            <p:cNvSpPr/>
            <p:nvPr/>
          </p:nvSpPr>
          <p:spPr>
            <a:xfrm>
              <a:off x="839787" y="2768585"/>
              <a:ext cx="10512423" cy="3454069"/>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8" name="CasellaDiTesto 7">
              <a:extLst>
                <a:ext uri="{FF2B5EF4-FFF2-40B4-BE49-F238E27FC236}">
                  <a16:creationId xmlns:a16="http://schemas.microsoft.com/office/drawing/2014/main" id="{43E10F6F-387A-14B9-A299-911178C8B3C5}"/>
                </a:ext>
              </a:extLst>
            </p:cNvPr>
            <p:cNvSpPr txBox="1"/>
            <p:nvPr/>
          </p:nvSpPr>
          <p:spPr>
            <a:xfrm>
              <a:off x="1042641" y="2977478"/>
              <a:ext cx="10106712" cy="3076661"/>
            </a:xfrm>
            <a:prstGeom prst="rect">
              <a:avLst/>
            </a:prstGeom>
            <a:noFill/>
          </p:spPr>
          <p:txBody>
            <a:bodyPr wrap="square" lIns="91440" tIns="45720" rIns="91440" bIns="45720" rtlCol="0" anchor="t">
              <a:spAutoFit/>
            </a:bodyPr>
            <a:lstStyle/>
            <a:p>
              <a:pPr marL="342900" indent="-342900" algn="just">
                <a:spcAft>
                  <a:spcPts val="600"/>
                </a:spcAft>
                <a:buFont typeface="Arial" panose="020B0604020202020204" pitchFamily="34" charset="0"/>
                <a:buChar char="•"/>
              </a:pPr>
              <a:r>
                <a:rPr lang="en-US" sz="2000">
                  <a:solidFill>
                    <a:schemeClr val="accent6">
                      <a:lumMod val="60000"/>
                      <a:lumOff val="40000"/>
                    </a:schemeClr>
                  </a:solidFill>
                </a:rPr>
                <a:t>People are interested in deciding beforehand what to eat</a:t>
              </a:r>
            </a:p>
            <a:p>
              <a:pPr marL="342900" indent="-342900" algn="just">
                <a:spcAft>
                  <a:spcPts val="600"/>
                </a:spcAft>
                <a:buFont typeface="Arial" panose="020B0604020202020204" pitchFamily="34" charset="0"/>
                <a:buChar char="•"/>
              </a:pPr>
              <a:r>
                <a:rPr lang="en-US" sz="2000">
                  <a:solidFill>
                    <a:schemeClr val="accent6">
                      <a:lumMod val="60000"/>
                      <a:lumOff val="40000"/>
                    </a:schemeClr>
                  </a:solidFill>
                </a:rPr>
                <a:t>Staff members will be able to keep up to optimal work pace suggested by the software</a:t>
              </a:r>
            </a:p>
            <a:p>
              <a:pPr marL="342900" indent="-342900" algn="just">
                <a:spcAft>
                  <a:spcPts val="600"/>
                </a:spcAft>
                <a:buFont typeface="Arial" panose="020B0604020202020204" pitchFamily="34" charset="0"/>
                <a:buChar char="•"/>
              </a:pPr>
              <a:r>
                <a:rPr lang="en-US" sz="2000">
                  <a:solidFill>
                    <a:schemeClr val="accent6">
                      <a:lumMod val="60000"/>
                      <a:lumOff val="40000"/>
                    </a:schemeClr>
                  </a:solidFill>
                </a:rPr>
                <a:t>Consultancy report reviewing activity at the end of service won't take much time from staff</a:t>
              </a:r>
            </a:p>
            <a:p>
              <a:pPr marL="342900" indent="-342900" algn="just">
                <a:spcAft>
                  <a:spcPts val="600"/>
                </a:spcAft>
                <a:buFont typeface="Arial" panose="020B0604020202020204" pitchFamily="34" charset="0"/>
                <a:buChar char="•"/>
              </a:pPr>
              <a:r>
                <a:rPr lang="en-US" sz="2000">
                  <a:solidFill>
                    <a:schemeClr val="accent6">
                      <a:lumMod val="60000"/>
                      <a:lumOff val="40000"/>
                    </a:schemeClr>
                  </a:solidFill>
                </a:rPr>
                <a:t>Restaurant owners who intend to use consulting software likely have no issues creating an online menu and managing reservations through the software</a:t>
              </a:r>
            </a:p>
          </p:txBody>
        </p:sp>
      </p:grpSp>
    </p:spTree>
    <p:extLst>
      <p:ext uri="{BB962C8B-B14F-4D97-AF65-F5344CB8AC3E}">
        <p14:creationId xmlns:p14="http://schemas.microsoft.com/office/powerpoint/2010/main" val="2491911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err="1">
                <a:solidFill>
                  <a:schemeClr val="accent1"/>
                </a:solidFill>
                <a:latin typeface="+mj-lt"/>
              </a:rPr>
              <a:t>Riskiest</a:t>
            </a:r>
            <a:r>
              <a:rPr lang="it-IT" sz="4000">
                <a:solidFill>
                  <a:schemeClr val="accent1"/>
                </a:solidFill>
                <a:latin typeface="+mj-lt"/>
              </a:rPr>
              <a:t> </a:t>
            </a:r>
            <a:r>
              <a:rPr lang="it-IT" sz="4000" err="1">
                <a:solidFill>
                  <a:schemeClr val="accent1"/>
                </a:solidFill>
                <a:latin typeface="+mj-lt"/>
              </a:rPr>
              <a:t>assumptions</a:t>
            </a:r>
            <a:endParaRPr lang="it-IT" sz="4000">
              <a:solidFill>
                <a:schemeClr val="accent1"/>
              </a:solidFill>
              <a:latin typeface="+mj-lt"/>
            </a:endParaRPr>
          </a:p>
        </p:txBody>
      </p:sp>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396180"/>
            <a:ext cx="10670239" cy="108184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grpSp>
        <p:nvGrpSpPr>
          <p:cNvPr id="3" name="Gruppo 2">
            <a:extLst>
              <a:ext uri="{FF2B5EF4-FFF2-40B4-BE49-F238E27FC236}">
                <a16:creationId xmlns:a16="http://schemas.microsoft.com/office/drawing/2014/main" id="{0F6E4322-B067-924D-A0FC-4F74AF332918}"/>
              </a:ext>
            </a:extLst>
          </p:cNvPr>
          <p:cNvGrpSpPr/>
          <p:nvPr/>
        </p:nvGrpSpPr>
        <p:grpSpPr>
          <a:xfrm>
            <a:off x="9213988" y="3759523"/>
            <a:ext cx="2447473" cy="2369815"/>
            <a:chOff x="9101692" y="3281177"/>
            <a:chExt cx="2447473" cy="2369815"/>
          </a:xfrm>
        </p:grpSpPr>
        <p:grpSp>
          <p:nvGrpSpPr>
            <p:cNvPr id="4" name="Gruppo 3">
              <a:extLst>
                <a:ext uri="{FF2B5EF4-FFF2-40B4-BE49-F238E27FC236}">
                  <a16:creationId xmlns:a16="http://schemas.microsoft.com/office/drawing/2014/main" id="{50839BEA-660E-FA29-2CA8-6EE0EF5AAB23}"/>
                </a:ext>
              </a:extLst>
            </p:cNvPr>
            <p:cNvGrpSpPr/>
            <p:nvPr/>
          </p:nvGrpSpPr>
          <p:grpSpPr>
            <a:xfrm>
              <a:off x="9101692" y="3566160"/>
              <a:ext cx="2139697" cy="2084832"/>
              <a:chOff x="9101692" y="3566160"/>
              <a:chExt cx="2139697" cy="2084832"/>
            </a:xfrm>
          </p:grpSpPr>
          <p:sp>
            <p:nvSpPr>
              <p:cNvPr id="16" name="Rettangolo con angoli arrotondati 15">
                <a:extLst>
                  <a:ext uri="{FF2B5EF4-FFF2-40B4-BE49-F238E27FC236}">
                    <a16:creationId xmlns:a16="http://schemas.microsoft.com/office/drawing/2014/main" id="{AD30E23D-4D9D-7ECE-4FB3-307355F59BA7}"/>
                  </a:ext>
                </a:extLst>
              </p:cNvPr>
              <p:cNvSpPr/>
              <p:nvPr/>
            </p:nvSpPr>
            <p:spPr>
              <a:xfrm>
                <a:off x="9101692" y="3566160"/>
                <a:ext cx="2139697" cy="208483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AC7A14CC-9AD0-3A92-BEFF-95F72B18C060}"/>
                  </a:ext>
                </a:extLst>
              </p:cNvPr>
              <p:cNvSpPr/>
              <p:nvPr/>
            </p:nvSpPr>
            <p:spPr>
              <a:xfrm>
                <a:off x="9242115" y="3681058"/>
                <a:ext cx="868101" cy="868101"/>
              </a:xfrm>
              <a:prstGeom prst="roundRect">
                <a:avLst>
                  <a:gd name="adj" fmla="val 34000"/>
                </a:avLst>
              </a:prstGeom>
              <a:solidFill>
                <a:srgbClr val="9F9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con angoli arrotondati 17">
                <a:extLst>
                  <a:ext uri="{FF2B5EF4-FFF2-40B4-BE49-F238E27FC236}">
                    <a16:creationId xmlns:a16="http://schemas.microsoft.com/office/drawing/2014/main" id="{0B3F83BC-7A98-C9EC-1239-0652AD14B216}"/>
                  </a:ext>
                </a:extLst>
              </p:cNvPr>
              <p:cNvSpPr/>
              <p:nvPr/>
            </p:nvSpPr>
            <p:spPr>
              <a:xfrm>
                <a:off x="10232865" y="3677702"/>
                <a:ext cx="868101" cy="868101"/>
              </a:xfrm>
              <a:prstGeom prst="roundRect">
                <a:avLst>
                  <a:gd name="adj" fmla="val 34000"/>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con angoli arrotondati 18">
                <a:extLst>
                  <a:ext uri="{FF2B5EF4-FFF2-40B4-BE49-F238E27FC236}">
                    <a16:creationId xmlns:a16="http://schemas.microsoft.com/office/drawing/2014/main" id="{0B70FEB2-B202-33A3-C8C5-B6A2D87F8394}"/>
                  </a:ext>
                </a:extLst>
              </p:cNvPr>
              <p:cNvSpPr/>
              <p:nvPr/>
            </p:nvSpPr>
            <p:spPr>
              <a:xfrm>
                <a:off x="9242115" y="4657344"/>
                <a:ext cx="868101" cy="868101"/>
              </a:xfrm>
              <a:prstGeom prst="roundRect">
                <a:avLst>
                  <a:gd name="adj" fmla="val 3400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con angoli arrotondati 19">
                <a:extLst>
                  <a:ext uri="{FF2B5EF4-FFF2-40B4-BE49-F238E27FC236}">
                    <a16:creationId xmlns:a16="http://schemas.microsoft.com/office/drawing/2014/main" id="{E58DBC5B-4F37-F64A-E260-F289992028AA}"/>
                  </a:ext>
                </a:extLst>
              </p:cNvPr>
              <p:cNvSpPr/>
              <p:nvPr/>
            </p:nvSpPr>
            <p:spPr>
              <a:xfrm>
                <a:off x="10232864" y="4664347"/>
                <a:ext cx="868101" cy="868101"/>
              </a:xfrm>
              <a:prstGeom prst="roundRect">
                <a:avLst>
                  <a:gd name="adj" fmla="val 34000"/>
                </a:avLst>
              </a:prstGeom>
              <a:solidFill>
                <a:srgbClr val="DFDB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8" name="Gruppo 7">
              <a:extLst>
                <a:ext uri="{FF2B5EF4-FFF2-40B4-BE49-F238E27FC236}">
                  <a16:creationId xmlns:a16="http://schemas.microsoft.com/office/drawing/2014/main" id="{9F14CB00-9DC5-F8F9-1EEB-4A3F2CA885B3}"/>
                </a:ext>
              </a:extLst>
            </p:cNvPr>
            <p:cNvGrpSpPr/>
            <p:nvPr/>
          </p:nvGrpSpPr>
          <p:grpSpPr>
            <a:xfrm>
              <a:off x="9514456" y="3281177"/>
              <a:ext cx="1472365" cy="307777"/>
              <a:chOff x="9752513" y="3259723"/>
              <a:chExt cx="927679" cy="307777"/>
            </a:xfrm>
          </p:grpSpPr>
          <p:sp>
            <p:nvSpPr>
              <p:cNvPr id="14" name="CasellaDiTesto 13">
                <a:extLst>
                  <a:ext uri="{FF2B5EF4-FFF2-40B4-BE49-F238E27FC236}">
                    <a16:creationId xmlns:a16="http://schemas.microsoft.com/office/drawing/2014/main" id="{140A72E4-E60F-2477-5B94-ACE99963AF5D}"/>
                  </a:ext>
                </a:extLst>
              </p:cNvPr>
              <p:cNvSpPr txBox="1"/>
              <p:nvPr/>
            </p:nvSpPr>
            <p:spPr>
              <a:xfrm>
                <a:off x="9752513" y="3259723"/>
                <a:ext cx="927679" cy="307777"/>
              </a:xfrm>
              <a:prstGeom prst="rect">
                <a:avLst/>
              </a:prstGeom>
              <a:noFill/>
            </p:spPr>
            <p:txBody>
              <a:bodyPr wrap="square" rtlCol="0">
                <a:spAutoFit/>
              </a:bodyPr>
              <a:lstStyle/>
              <a:p>
                <a:r>
                  <a:rPr lang="it-IT" sz="1400" err="1">
                    <a:latin typeface="Aptos Light" panose="020B0004020202020204" pitchFamily="34" charset="0"/>
                  </a:rPr>
                  <a:t>Probability</a:t>
                </a:r>
                <a:r>
                  <a:rPr lang="it-IT" sz="1400">
                    <a:latin typeface="Aptos Light" panose="020B0004020202020204" pitchFamily="34" charset="0"/>
                  </a:rPr>
                  <a:t> </a:t>
                </a:r>
              </a:p>
            </p:txBody>
          </p:sp>
          <p:pic>
            <p:nvPicPr>
              <p:cNvPr id="15" name="Elemento grafico 14" descr="Freccia a destra con riempimento a tinta unita">
                <a:extLst>
                  <a:ext uri="{FF2B5EF4-FFF2-40B4-BE49-F238E27FC236}">
                    <a16:creationId xmlns:a16="http://schemas.microsoft.com/office/drawing/2014/main" id="{1806DF3B-42D7-7C69-BD71-31750DF52A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2607" y="3291268"/>
                <a:ext cx="146025" cy="253438"/>
              </a:xfrm>
              <a:prstGeom prst="rect">
                <a:avLst/>
              </a:prstGeom>
            </p:spPr>
          </p:pic>
        </p:grpSp>
        <p:grpSp>
          <p:nvGrpSpPr>
            <p:cNvPr id="9" name="Gruppo 8">
              <a:extLst>
                <a:ext uri="{FF2B5EF4-FFF2-40B4-BE49-F238E27FC236}">
                  <a16:creationId xmlns:a16="http://schemas.microsoft.com/office/drawing/2014/main" id="{7B91FB31-F070-701B-A2BD-1B869E6AC895}"/>
                </a:ext>
              </a:extLst>
            </p:cNvPr>
            <p:cNvGrpSpPr/>
            <p:nvPr/>
          </p:nvGrpSpPr>
          <p:grpSpPr>
            <a:xfrm rot="5400000">
              <a:off x="10930149" y="4391914"/>
              <a:ext cx="930255" cy="307777"/>
              <a:chOff x="9662438" y="3246259"/>
              <a:chExt cx="1116365" cy="307777"/>
            </a:xfrm>
          </p:grpSpPr>
          <p:sp>
            <p:nvSpPr>
              <p:cNvPr id="12" name="CasellaDiTesto 11">
                <a:extLst>
                  <a:ext uri="{FF2B5EF4-FFF2-40B4-BE49-F238E27FC236}">
                    <a16:creationId xmlns:a16="http://schemas.microsoft.com/office/drawing/2014/main" id="{254827A7-496E-9EEA-28A3-1D7C6475CFC2}"/>
                  </a:ext>
                </a:extLst>
              </p:cNvPr>
              <p:cNvSpPr txBox="1"/>
              <p:nvPr/>
            </p:nvSpPr>
            <p:spPr>
              <a:xfrm>
                <a:off x="9910702" y="3246259"/>
                <a:ext cx="868101" cy="307777"/>
              </a:xfrm>
              <a:prstGeom prst="rect">
                <a:avLst/>
              </a:prstGeom>
              <a:noFill/>
            </p:spPr>
            <p:txBody>
              <a:bodyPr wrap="square" lIns="91440" tIns="45720" rIns="91440" bIns="45720" rtlCol="0" anchor="t">
                <a:spAutoFit/>
              </a:bodyPr>
              <a:lstStyle/>
              <a:p>
                <a:r>
                  <a:rPr lang="it-IT" sz="1400">
                    <a:latin typeface="Aptos Light"/>
                  </a:rPr>
                  <a:t>Impact </a:t>
                </a:r>
                <a:endParaRPr lang="it-IT" sz="1400">
                  <a:latin typeface="Aptos Light" panose="020B0004020202020204" pitchFamily="34" charset="0"/>
                </a:endParaRPr>
              </a:p>
            </p:txBody>
          </p:sp>
          <p:pic>
            <p:nvPicPr>
              <p:cNvPr id="13" name="Elemento grafico 12" descr="Freccia a destra con riempimento a tinta unita">
                <a:extLst>
                  <a:ext uri="{FF2B5EF4-FFF2-40B4-BE49-F238E27FC236}">
                    <a16:creationId xmlns:a16="http://schemas.microsoft.com/office/drawing/2014/main" id="{95394168-36D8-5D87-1675-6520D11177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9662438" y="3300185"/>
                <a:ext cx="250009" cy="252000"/>
              </a:xfrm>
              <a:prstGeom prst="rect">
                <a:avLst/>
              </a:prstGeom>
            </p:spPr>
          </p:pic>
        </p:grpSp>
      </p:grpSp>
      <p:grpSp>
        <p:nvGrpSpPr>
          <p:cNvPr id="22" name="Gruppo 21">
            <a:extLst>
              <a:ext uri="{FF2B5EF4-FFF2-40B4-BE49-F238E27FC236}">
                <a16:creationId xmlns:a16="http://schemas.microsoft.com/office/drawing/2014/main" id="{9010ECAD-35B1-C1B7-F8D0-701130F0B255}"/>
              </a:ext>
            </a:extLst>
          </p:cNvPr>
          <p:cNvGrpSpPr/>
          <p:nvPr/>
        </p:nvGrpSpPr>
        <p:grpSpPr>
          <a:xfrm>
            <a:off x="837937" y="2773665"/>
            <a:ext cx="7885112" cy="2688155"/>
            <a:chOff x="839787" y="2768584"/>
            <a:chExt cx="10512423" cy="4158286"/>
          </a:xfrm>
        </p:grpSpPr>
        <p:sp>
          <p:nvSpPr>
            <p:cNvPr id="23" name="Rettangolo con angoli arrotondati 22">
              <a:extLst>
                <a:ext uri="{FF2B5EF4-FFF2-40B4-BE49-F238E27FC236}">
                  <a16:creationId xmlns:a16="http://schemas.microsoft.com/office/drawing/2014/main" id="{11BA9312-F253-6B0F-1B83-B608FB24581E}"/>
                </a:ext>
              </a:extLst>
            </p:cNvPr>
            <p:cNvSpPr/>
            <p:nvPr/>
          </p:nvSpPr>
          <p:spPr>
            <a:xfrm>
              <a:off x="839787" y="2768584"/>
              <a:ext cx="10512423" cy="4158286"/>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24" name="CasellaDiTesto 23">
              <a:extLst>
                <a:ext uri="{FF2B5EF4-FFF2-40B4-BE49-F238E27FC236}">
                  <a16:creationId xmlns:a16="http://schemas.microsoft.com/office/drawing/2014/main" id="{5DD02109-676C-CD48-FE18-70C15D2054DE}"/>
                </a:ext>
              </a:extLst>
            </p:cNvPr>
            <p:cNvSpPr txBox="1"/>
            <p:nvPr/>
          </p:nvSpPr>
          <p:spPr>
            <a:xfrm>
              <a:off x="1042641" y="2977478"/>
              <a:ext cx="10106712" cy="3570728"/>
            </a:xfrm>
            <a:prstGeom prst="rect">
              <a:avLst/>
            </a:prstGeom>
            <a:noFill/>
          </p:spPr>
          <p:txBody>
            <a:bodyPr wrap="square" rtlCol="0">
              <a:spAutoFit/>
            </a:bodyPr>
            <a:lstStyle/>
            <a:p>
              <a:pPr marL="342900" indent="-342900" algn="just">
                <a:buFont typeface="Arial" panose="020B0604020202020204" pitchFamily="34" charset="0"/>
                <a:buChar char="•"/>
              </a:pPr>
              <a:r>
                <a:rPr lang="en-US" sz="1600">
                  <a:solidFill>
                    <a:schemeClr val="accent6">
                      <a:lumMod val="60000"/>
                      <a:lumOff val="40000"/>
                    </a:schemeClr>
                  </a:solidFill>
                </a:rPr>
                <a:t>Customers will adopt the new pre-ordering system</a:t>
              </a:r>
            </a:p>
            <a:p>
              <a:pPr marL="342900" indent="-342900" algn="just">
                <a:buFont typeface="Arial" panose="020B0604020202020204" pitchFamily="34" charset="0"/>
                <a:buChar char="•"/>
              </a:pPr>
              <a:r>
                <a:rPr lang="en-US" sz="1600">
                  <a:solidFill>
                    <a:schemeClr val="accent6">
                      <a:lumMod val="60000"/>
                      <a:lumOff val="40000"/>
                    </a:schemeClr>
                  </a:solidFill>
                </a:rPr>
                <a:t>Every kitchen is suitable for the installation of the computer vision system.</a:t>
              </a:r>
            </a:p>
            <a:p>
              <a:pPr marL="342900" indent="-342900" algn="just">
                <a:buFont typeface="Arial" panose="020B0604020202020204" pitchFamily="34" charset="0"/>
                <a:buChar char="•"/>
              </a:pPr>
              <a:r>
                <a:rPr lang="en-US" sz="1600">
                  <a:solidFill>
                    <a:schemeClr val="accent6">
                      <a:lumMod val="60000"/>
                      <a:lumOff val="40000"/>
                    </a:schemeClr>
                  </a:solidFill>
                </a:rPr>
                <a:t>The impact of reducing food waste will have a significant cost impact.</a:t>
              </a:r>
            </a:p>
            <a:p>
              <a:pPr marL="342900" indent="-342900" algn="just">
                <a:buFont typeface="Arial" panose="020B0604020202020204" pitchFamily="34" charset="0"/>
                <a:buChar char="•"/>
              </a:pPr>
              <a:r>
                <a:rPr lang="en-US" sz="1600">
                  <a:solidFill>
                    <a:schemeClr val="accent6">
                      <a:lumMod val="60000"/>
                      <a:lumOff val="40000"/>
                    </a:schemeClr>
                  </a:solidFill>
                </a:rPr>
                <a:t>Restaurants owners are ready to partially put tradition aside</a:t>
              </a:r>
            </a:p>
            <a:p>
              <a:pPr marL="342900" indent="-342900" algn="just">
                <a:buFont typeface="Arial" panose="020B0604020202020204" pitchFamily="34" charset="0"/>
                <a:buChar char="•"/>
              </a:pPr>
              <a:r>
                <a:rPr lang="en-US" sz="1600">
                  <a:solidFill>
                    <a:schemeClr val="accent6">
                      <a:lumMod val="60000"/>
                      <a:lumOff val="40000"/>
                    </a:schemeClr>
                  </a:solidFill>
                </a:rPr>
                <a:t>Restaurant owners are willing to pay for this service</a:t>
              </a:r>
            </a:p>
            <a:p>
              <a:pPr marL="342900" indent="-342900" algn="just">
                <a:buFont typeface="Arial" panose="020B0604020202020204" pitchFamily="34" charset="0"/>
                <a:buChar char="•"/>
              </a:pPr>
              <a:r>
                <a:rPr lang="en-US" sz="1600">
                  <a:solidFill>
                    <a:schemeClr val="accent6">
                      <a:lumMod val="60000"/>
                      <a:lumOff val="40000"/>
                    </a:schemeClr>
                  </a:solidFill>
                </a:rPr>
                <a:t>The restaurant owner gains an important economic advantage by knowing in advance what the client wants to order</a:t>
              </a:r>
            </a:p>
            <a:p>
              <a:pPr marL="342900" indent="-342900" algn="just">
                <a:buFont typeface="Arial" panose="020B0604020202020204" pitchFamily="34" charset="0"/>
                <a:buChar char="•"/>
              </a:pPr>
              <a:r>
                <a:rPr lang="en-US" sz="1600">
                  <a:solidFill>
                    <a:schemeClr val="accent6">
                      <a:lumMod val="60000"/>
                      <a:lumOff val="40000"/>
                    </a:schemeClr>
                  </a:solidFill>
                </a:rPr>
                <a:t>Being an </a:t>
              </a:r>
              <a:r>
                <a:rPr lang="en-US" sz="1600" err="1">
                  <a:solidFill>
                    <a:schemeClr val="accent6">
                      <a:lumMod val="60000"/>
                      <a:lumOff val="40000"/>
                    </a:schemeClr>
                  </a:solidFill>
                </a:rPr>
                <a:t>italian</a:t>
              </a:r>
              <a:r>
                <a:rPr lang="en-US" sz="1600">
                  <a:solidFill>
                    <a:schemeClr val="accent6">
                      <a:lumMod val="60000"/>
                      <a:lumOff val="40000"/>
                    </a:schemeClr>
                  </a:solidFill>
                </a:rPr>
                <a:t> restaurant based startup, we'll have an important customer base</a:t>
              </a:r>
            </a:p>
            <a:p>
              <a:pPr marL="342900" indent="-342900" algn="just">
                <a:buFont typeface="Arial" panose="020B0604020202020204" pitchFamily="34" charset="0"/>
                <a:buChar char="•"/>
              </a:pPr>
              <a:r>
                <a:rPr lang="en-US" sz="1600">
                  <a:solidFill>
                    <a:schemeClr val="accent6">
                      <a:lumMod val="60000"/>
                      <a:lumOff val="40000"/>
                    </a:schemeClr>
                  </a:solidFill>
                </a:rPr>
                <a:t>we will be given access to restaurant space to install the computer vision device</a:t>
              </a:r>
            </a:p>
          </p:txBody>
        </p:sp>
      </p:grpSp>
      <p:sp>
        <p:nvSpPr>
          <p:cNvPr id="25" name="CasellaDiTesto 24">
            <a:extLst>
              <a:ext uri="{FF2B5EF4-FFF2-40B4-BE49-F238E27FC236}">
                <a16:creationId xmlns:a16="http://schemas.microsoft.com/office/drawing/2014/main" id="{600D0FF3-50D3-C7A4-F47B-2E944130343A}"/>
              </a:ext>
            </a:extLst>
          </p:cNvPr>
          <p:cNvSpPr txBox="1"/>
          <p:nvPr/>
        </p:nvSpPr>
        <p:spPr>
          <a:xfrm>
            <a:off x="839787" y="1475437"/>
            <a:ext cx="7885113" cy="923330"/>
          </a:xfrm>
          <a:prstGeom prst="rect">
            <a:avLst/>
          </a:prstGeom>
          <a:noFill/>
        </p:spPr>
        <p:txBody>
          <a:bodyPr wrap="square" lIns="91440" tIns="45720" rIns="91440" bIns="45720" rtlCol="0" anchor="t">
            <a:spAutoFit/>
          </a:bodyPr>
          <a:lstStyle/>
          <a:p>
            <a:pPr algn="just"/>
            <a:r>
              <a:rPr lang="it-IT" err="1">
                <a:solidFill>
                  <a:schemeClr val="bg1"/>
                </a:solidFill>
                <a:ea typeface="+mn-lt"/>
                <a:cs typeface="+mn-lt"/>
              </a:rPr>
              <a:t>During</a:t>
            </a:r>
            <a:r>
              <a:rPr lang="it-IT">
                <a:solidFill>
                  <a:schemeClr val="bg1"/>
                </a:solidFill>
                <a:ea typeface="+mn-lt"/>
                <a:cs typeface="+mn-lt"/>
              </a:rPr>
              <a:t> the development of the </a:t>
            </a:r>
            <a:r>
              <a:rPr lang="it-IT" err="1">
                <a:solidFill>
                  <a:schemeClr val="bg1"/>
                </a:solidFill>
                <a:ea typeface="+mn-lt"/>
                <a:cs typeface="+mn-lt"/>
              </a:rPr>
              <a:t>solutions</a:t>
            </a:r>
            <a:r>
              <a:rPr lang="it-IT">
                <a:solidFill>
                  <a:schemeClr val="bg1"/>
                </a:solidFill>
                <a:ea typeface="+mn-lt"/>
                <a:cs typeface="+mn-lt"/>
              </a:rPr>
              <a:t>, </a:t>
            </a:r>
            <a:r>
              <a:rPr lang="it-IT" err="1">
                <a:solidFill>
                  <a:schemeClr val="bg1"/>
                </a:solidFill>
                <a:ea typeface="+mn-lt"/>
                <a:cs typeface="+mn-lt"/>
              </a:rPr>
              <a:t>serveral</a:t>
            </a:r>
            <a:r>
              <a:rPr lang="it-IT">
                <a:solidFill>
                  <a:schemeClr val="bg1"/>
                </a:solidFill>
                <a:ea typeface="+mn-lt"/>
                <a:cs typeface="+mn-lt"/>
              </a:rPr>
              <a:t> </a:t>
            </a:r>
            <a:r>
              <a:rPr lang="it-IT" err="1">
                <a:solidFill>
                  <a:schemeClr val="bg1"/>
                </a:solidFill>
                <a:ea typeface="+mn-lt"/>
                <a:cs typeface="+mn-lt"/>
              </a:rPr>
              <a:t>hypothesis</a:t>
            </a:r>
            <a:r>
              <a:rPr lang="it-IT">
                <a:solidFill>
                  <a:schemeClr val="bg1"/>
                </a:solidFill>
                <a:ea typeface="+mn-lt"/>
                <a:cs typeface="+mn-lt"/>
              </a:rPr>
              <a:t> </a:t>
            </a:r>
            <a:r>
              <a:rPr lang="it-IT" err="1">
                <a:solidFill>
                  <a:schemeClr val="bg1"/>
                </a:solidFill>
                <a:ea typeface="+mn-lt"/>
                <a:cs typeface="+mn-lt"/>
              </a:rPr>
              <a:t>were</a:t>
            </a:r>
            <a:r>
              <a:rPr lang="it-IT">
                <a:solidFill>
                  <a:schemeClr val="bg1"/>
                </a:solidFill>
                <a:ea typeface="+mn-lt"/>
                <a:cs typeface="+mn-lt"/>
              </a:rPr>
              <a:t> </a:t>
            </a:r>
            <a:r>
              <a:rPr lang="it-IT" err="1">
                <a:solidFill>
                  <a:schemeClr val="bg1"/>
                </a:solidFill>
                <a:ea typeface="+mn-lt"/>
                <a:cs typeface="+mn-lt"/>
              </a:rPr>
              <a:t>formulated</a:t>
            </a:r>
            <a:r>
              <a:rPr lang="it-IT">
                <a:solidFill>
                  <a:schemeClr val="bg1"/>
                </a:solidFill>
                <a:ea typeface="+mn-lt"/>
                <a:cs typeface="+mn-lt"/>
              </a:rPr>
              <a:t> and </a:t>
            </a:r>
            <a:r>
              <a:rPr lang="it-IT" err="1">
                <a:solidFill>
                  <a:schemeClr val="bg1"/>
                </a:solidFill>
                <a:ea typeface="+mn-lt"/>
                <a:cs typeface="+mn-lt"/>
              </a:rPr>
              <a:t>then</a:t>
            </a:r>
            <a:r>
              <a:rPr lang="it-IT">
                <a:solidFill>
                  <a:schemeClr val="bg1"/>
                </a:solidFill>
                <a:ea typeface="+mn-lt"/>
                <a:cs typeface="+mn-lt"/>
              </a:rPr>
              <a:t> </a:t>
            </a:r>
            <a:r>
              <a:rPr lang="it-IT" err="1">
                <a:solidFill>
                  <a:schemeClr val="bg1"/>
                </a:solidFill>
                <a:ea typeface="+mn-lt"/>
                <a:cs typeface="+mn-lt"/>
              </a:rPr>
              <a:t>classified</a:t>
            </a:r>
            <a:r>
              <a:rPr lang="it-IT">
                <a:solidFill>
                  <a:schemeClr val="bg1"/>
                </a:solidFill>
                <a:ea typeface="+mn-lt"/>
                <a:cs typeface="+mn-lt"/>
              </a:rPr>
              <a:t> </a:t>
            </a:r>
            <a:r>
              <a:rPr lang="it-IT" err="1">
                <a:solidFill>
                  <a:schemeClr val="bg1"/>
                </a:solidFill>
                <a:ea typeface="+mn-lt"/>
                <a:cs typeface="+mn-lt"/>
              </a:rPr>
              <a:t>based</a:t>
            </a:r>
            <a:r>
              <a:rPr lang="it-IT">
                <a:solidFill>
                  <a:schemeClr val="bg1"/>
                </a:solidFill>
                <a:ea typeface="+mn-lt"/>
                <a:cs typeface="+mn-lt"/>
              </a:rPr>
              <a:t> on the risk, </a:t>
            </a:r>
            <a:r>
              <a:rPr lang="it-IT" err="1">
                <a:solidFill>
                  <a:schemeClr val="bg1"/>
                </a:solidFill>
                <a:ea typeface="+mn-lt"/>
                <a:cs typeface="+mn-lt"/>
              </a:rPr>
              <a:t>that</a:t>
            </a:r>
            <a:r>
              <a:rPr lang="it-IT">
                <a:solidFill>
                  <a:schemeClr val="bg1"/>
                </a:solidFill>
                <a:ea typeface="+mn-lt"/>
                <a:cs typeface="+mn-lt"/>
              </a:rPr>
              <a:t> </a:t>
            </a:r>
            <a:r>
              <a:rPr lang="it-IT" err="1">
                <a:solidFill>
                  <a:schemeClr val="bg1"/>
                </a:solidFill>
                <a:ea typeface="+mn-lt"/>
                <a:cs typeface="+mn-lt"/>
              </a:rPr>
              <a:t>is</a:t>
            </a:r>
            <a:r>
              <a:rPr lang="it-IT">
                <a:solidFill>
                  <a:schemeClr val="bg1"/>
                </a:solidFill>
                <a:ea typeface="+mn-lt"/>
                <a:cs typeface="+mn-lt"/>
              </a:rPr>
              <a:t> </a:t>
            </a:r>
            <a:r>
              <a:rPr lang="it-IT" err="1">
                <a:solidFill>
                  <a:schemeClr val="bg1"/>
                </a:solidFill>
                <a:ea typeface="+mn-lt"/>
                <a:cs typeface="+mn-lt"/>
              </a:rPr>
              <a:t>characterized</a:t>
            </a:r>
            <a:r>
              <a:rPr lang="it-IT">
                <a:solidFill>
                  <a:schemeClr val="bg1"/>
                </a:solidFill>
                <a:ea typeface="+mn-lt"/>
                <a:cs typeface="+mn-lt"/>
              </a:rPr>
              <a:t> by the </a:t>
            </a:r>
            <a:r>
              <a:rPr lang="it-IT" err="1">
                <a:solidFill>
                  <a:schemeClr val="bg1"/>
                </a:solidFill>
                <a:ea typeface="+mn-lt"/>
                <a:cs typeface="+mn-lt"/>
              </a:rPr>
              <a:t>level</a:t>
            </a:r>
            <a:r>
              <a:rPr lang="it-IT">
                <a:solidFill>
                  <a:schemeClr val="bg1"/>
                </a:solidFill>
                <a:ea typeface="+mn-lt"/>
                <a:cs typeface="+mn-lt"/>
              </a:rPr>
              <a:t> of </a:t>
            </a:r>
            <a:r>
              <a:rPr lang="it-IT" err="1">
                <a:solidFill>
                  <a:schemeClr val="bg1"/>
                </a:solidFill>
                <a:ea typeface="+mn-lt"/>
                <a:cs typeface="+mn-lt"/>
              </a:rPr>
              <a:t>uncertainty</a:t>
            </a:r>
            <a:r>
              <a:rPr lang="it-IT">
                <a:solidFill>
                  <a:schemeClr val="bg1"/>
                </a:solidFill>
                <a:ea typeface="+mn-lt"/>
                <a:cs typeface="+mn-lt"/>
              </a:rPr>
              <a:t> and impact.</a:t>
            </a:r>
            <a:endParaRPr lang="it-IT">
              <a:solidFill>
                <a:schemeClr val="bg1"/>
              </a:solidFill>
            </a:endParaRPr>
          </a:p>
        </p:txBody>
      </p:sp>
    </p:spTree>
    <p:extLst>
      <p:ext uri="{BB962C8B-B14F-4D97-AF65-F5344CB8AC3E}">
        <p14:creationId xmlns:p14="http://schemas.microsoft.com/office/powerpoint/2010/main" val="2549674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uppo 27">
            <a:extLst>
              <a:ext uri="{FF2B5EF4-FFF2-40B4-BE49-F238E27FC236}">
                <a16:creationId xmlns:a16="http://schemas.microsoft.com/office/drawing/2014/main" id="{9FC22784-D08C-DA9D-1AEA-D48EF2110A8C}"/>
              </a:ext>
            </a:extLst>
          </p:cNvPr>
          <p:cNvGrpSpPr/>
          <p:nvPr/>
        </p:nvGrpSpPr>
        <p:grpSpPr>
          <a:xfrm>
            <a:off x="-1352619" y="1396180"/>
            <a:ext cx="10670239" cy="1081844"/>
            <a:chOff x="-1352619" y="1396180"/>
            <a:chExt cx="10670239" cy="1081844"/>
          </a:xfrm>
        </p:grpSpPr>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396180"/>
              <a:ext cx="10670239" cy="108184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6" name="CasellaDiTesto 5">
              <a:extLst>
                <a:ext uri="{FF2B5EF4-FFF2-40B4-BE49-F238E27FC236}">
                  <a16:creationId xmlns:a16="http://schemas.microsoft.com/office/drawing/2014/main" id="{265E7000-EBBE-D9DF-F106-3703E0ABECDA}"/>
                </a:ext>
              </a:extLst>
            </p:cNvPr>
            <p:cNvSpPr txBox="1"/>
            <p:nvPr/>
          </p:nvSpPr>
          <p:spPr>
            <a:xfrm>
              <a:off x="839787" y="1474260"/>
              <a:ext cx="7885113" cy="923330"/>
            </a:xfrm>
            <a:prstGeom prst="rect">
              <a:avLst/>
            </a:prstGeom>
            <a:noFill/>
          </p:spPr>
          <p:txBody>
            <a:bodyPr wrap="square" lIns="91440" tIns="45720" rIns="91440" bIns="45720" rtlCol="0" anchor="t">
              <a:spAutoFit/>
            </a:bodyPr>
            <a:lstStyle/>
            <a:p>
              <a:pPr algn="just"/>
              <a:r>
                <a:rPr lang="it-IT" err="1">
                  <a:solidFill>
                    <a:schemeClr val="bg1"/>
                  </a:solidFill>
                  <a:ea typeface="+mn-lt"/>
                  <a:cs typeface="+mn-lt"/>
                </a:rPr>
                <a:t>During</a:t>
              </a:r>
              <a:r>
                <a:rPr lang="it-IT">
                  <a:solidFill>
                    <a:schemeClr val="bg1"/>
                  </a:solidFill>
                  <a:ea typeface="+mn-lt"/>
                  <a:cs typeface="+mn-lt"/>
                </a:rPr>
                <a:t> the </a:t>
              </a:r>
              <a:r>
                <a:rPr lang="it-IT" err="1">
                  <a:solidFill>
                    <a:schemeClr val="bg1"/>
                  </a:solidFill>
                  <a:ea typeface="+mn-lt"/>
                  <a:cs typeface="+mn-lt"/>
                </a:rPr>
                <a:t>development</a:t>
              </a:r>
              <a:r>
                <a:rPr lang="it-IT">
                  <a:solidFill>
                    <a:schemeClr val="bg1"/>
                  </a:solidFill>
                  <a:ea typeface="+mn-lt"/>
                  <a:cs typeface="+mn-lt"/>
                </a:rPr>
                <a:t> of the </a:t>
              </a:r>
              <a:r>
                <a:rPr lang="it-IT" err="1">
                  <a:solidFill>
                    <a:schemeClr val="bg1"/>
                  </a:solidFill>
                  <a:ea typeface="+mn-lt"/>
                  <a:cs typeface="+mn-lt"/>
                </a:rPr>
                <a:t>solutions</a:t>
              </a:r>
              <a:r>
                <a:rPr lang="it-IT">
                  <a:solidFill>
                    <a:schemeClr val="bg1"/>
                  </a:solidFill>
                  <a:ea typeface="+mn-lt"/>
                  <a:cs typeface="+mn-lt"/>
                </a:rPr>
                <a:t>, </a:t>
              </a:r>
              <a:r>
                <a:rPr lang="it-IT" err="1">
                  <a:solidFill>
                    <a:schemeClr val="bg1"/>
                  </a:solidFill>
                  <a:ea typeface="+mn-lt"/>
                  <a:cs typeface="+mn-lt"/>
                </a:rPr>
                <a:t>serveral</a:t>
              </a:r>
              <a:r>
                <a:rPr lang="it-IT">
                  <a:solidFill>
                    <a:schemeClr val="bg1"/>
                  </a:solidFill>
                  <a:ea typeface="+mn-lt"/>
                  <a:cs typeface="+mn-lt"/>
                </a:rPr>
                <a:t> </a:t>
              </a:r>
              <a:r>
                <a:rPr lang="it-IT" err="1">
                  <a:solidFill>
                    <a:schemeClr val="bg1"/>
                  </a:solidFill>
                  <a:ea typeface="+mn-lt"/>
                  <a:cs typeface="+mn-lt"/>
                </a:rPr>
                <a:t>hypothesis</a:t>
              </a:r>
              <a:r>
                <a:rPr lang="it-IT">
                  <a:solidFill>
                    <a:schemeClr val="bg1"/>
                  </a:solidFill>
                  <a:ea typeface="+mn-lt"/>
                  <a:cs typeface="+mn-lt"/>
                </a:rPr>
                <a:t> </a:t>
              </a:r>
              <a:r>
                <a:rPr lang="it-IT" err="1">
                  <a:solidFill>
                    <a:schemeClr val="bg1"/>
                  </a:solidFill>
                  <a:ea typeface="+mn-lt"/>
                  <a:cs typeface="+mn-lt"/>
                </a:rPr>
                <a:t>were</a:t>
              </a:r>
              <a:r>
                <a:rPr lang="it-IT">
                  <a:solidFill>
                    <a:schemeClr val="bg1"/>
                  </a:solidFill>
                  <a:ea typeface="+mn-lt"/>
                  <a:cs typeface="+mn-lt"/>
                </a:rPr>
                <a:t> </a:t>
              </a:r>
              <a:r>
                <a:rPr lang="it-IT" err="1">
                  <a:solidFill>
                    <a:schemeClr val="bg1"/>
                  </a:solidFill>
                  <a:ea typeface="+mn-lt"/>
                  <a:cs typeface="+mn-lt"/>
                </a:rPr>
                <a:t>formulated</a:t>
              </a:r>
              <a:r>
                <a:rPr lang="it-IT">
                  <a:solidFill>
                    <a:schemeClr val="bg1"/>
                  </a:solidFill>
                  <a:ea typeface="+mn-lt"/>
                  <a:cs typeface="+mn-lt"/>
                </a:rPr>
                <a:t> and </a:t>
              </a:r>
              <a:r>
                <a:rPr lang="it-IT" err="1">
                  <a:solidFill>
                    <a:schemeClr val="bg1"/>
                  </a:solidFill>
                  <a:ea typeface="+mn-lt"/>
                  <a:cs typeface="+mn-lt"/>
                </a:rPr>
                <a:t>then</a:t>
              </a:r>
              <a:r>
                <a:rPr lang="it-IT">
                  <a:solidFill>
                    <a:schemeClr val="bg1"/>
                  </a:solidFill>
                  <a:ea typeface="+mn-lt"/>
                  <a:cs typeface="+mn-lt"/>
                </a:rPr>
                <a:t> </a:t>
              </a:r>
              <a:r>
                <a:rPr lang="it-IT" err="1">
                  <a:solidFill>
                    <a:schemeClr val="bg1"/>
                  </a:solidFill>
                  <a:ea typeface="+mn-lt"/>
                  <a:cs typeface="+mn-lt"/>
                </a:rPr>
                <a:t>classified</a:t>
              </a:r>
              <a:r>
                <a:rPr lang="it-IT">
                  <a:solidFill>
                    <a:schemeClr val="bg1"/>
                  </a:solidFill>
                  <a:ea typeface="+mn-lt"/>
                  <a:cs typeface="+mn-lt"/>
                </a:rPr>
                <a:t> </a:t>
              </a:r>
              <a:r>
                <a:rPr lang="it-IT" err="1">
                  <a:solidFill>
                    <a:schemeClr val="bg1"/>
                  </a:solidFill>
                  <a:ea typeface="+mn-lt"/>
                  <a:cs typeface="+mn-lt"/>
                </a:rPr>
                <a:t>based</a:t>
              </a:r>
              <a:r>
                <a:rPr lang="it-IT">
                  <a:solidFill>
                    <a:schemeClr val="bg1"/>
                  </a:solidFill>
                  <a:ea typeface="+mn-lt"/>
                  <a:cs typeface="+mn-lt"/>
                </a:rPr>
                <a:t> on the risk, </a:t>
              </a:r>
              <a:r>
                <a:rPr lang="it-IT" err="1">
                  <a:solidFill>
                    <a:schemeClr val="bg1"/>
                  </a:solidFill>
                  <a:ea typeface="+mn-lt"/>
                  <a:cs typeface="+mn-lt"/>
                </a:rPr>
                <a:t>that</a:t>
              </a:r>
              <a:r>
                <a:rPr lang="it-IT">
                  <a:solidFill>
                    <a:schemeClr val="bg1"/>
                  </a:solidFill>
                  <a:ea typeface="+mn-lt"/>
                  <a:cs typeface="+mn-lt"/>
                </a:rPr>
                <a:t> </a:t>
              </a:r>
              <a:r>
                <a:rPr lang="it-IT" err="1">
                  <a:solidFill>
                    <a:schemeClr val="bg1"/>
                  </a:solidFill>
                  <a:ea typeface="+mn-lt"/>
                  <a:cs typeface="+mn-lt"/>
                </a:rPr>
                <a:t>is</a:t>
              </a:r>
              <a:r>
                <a:rPr lang="it-IT">
                  <a:solidFill>
                    <a:schemeClr val="bg1"/>
                  </a:solidFill>
                  <a:ea typeface="+mn-lt"/>
                  <a:cs typeface="+mn-lt"/>
                </a:rPr>
                <a:t> </a:t>
              </a:r>
              <a:r>
                <a:rPr lang="it-IT" err="1">
                  <a:solidFill>
                    <a:schemeClr val="bg1"/>
                  </a:solidFill>
                  <a:ea typeface="+mn-lt"/>
                  <a:cs typeface="+mn-lt"/>
                </a:rPr>
                <a:t>characterized</a:t>
              </a:r>
              <a:r>
                <a:rPr lang="it-IT">
                  <a:solidFill>
                    <a:schemeClr val="bg1"/>
                  </a:solidFill>
                  <a:ea typeface="+mn-lt"/>
                  <a:cs typeface="+mn-lt"/>
                </a:rPr>
                <a:t> by the </a:t>
              </a:r>
              <a:r>
                <a:rPr lang="it-IT" err="1">
                  <a:solidFill>
                    <a:schemeClr val="bg1"/>
                  </a:solidFill>
                  <a:ea typeface="+mn-lt"/>
                  <a:cs typeface="+mn-lt"/>
                </a:rPr>
                <a:t>level</a:t>
              </a:r>
              <a:r>
                <a:rPr lang="it-IT">
                  <a:solidFill>
                    <a:schemeClr val="bg1"/>
                  </a:solidFill>
                  <a:ea typeface="+mn-lt"/>
                  <a:cs typeface="+mn-lt"/>
                </a:rPr>
                <a:t> of </a:t>
              </a:r>
              <a:r>
                <a:rPr lang="it-IT" err="1">
                  <a:solidFill>
                    <a:schemeClr val="bg1"/>
                  </a:solidFill>
                  <a:ea typeface="+mn-lt"/>
                  <a:cs typeface="+mn-lt"/>
                </a:rPr>
                <a:t>uncertainty</a:t>
              </a:r>
              <a:r>
                <a:rPr lang="it-IT">
                  <a:solidFill>
                    <a:schemeClr val="bg1"/>
                  </a:solidFill>
                  <a:ea typeface="+mn-lt"/>
                  <a:cs typeface="+mn-lt"/>
                </a:rPr>
                <a:t> and impact.</a:t>
              </a:r>
            </a:p>
          </p:txBody>
        </p:sp>
      </p:grpSp>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err="1">
                <a:solidFill>
                  <a:schemeClr val="accent1"/>
                </a:solidFill>
                <a:latin typeface="+mj-lt"/>
              </a:rPr>
              <a:t>Riskiest</a:t>
            </a:r>
            <a:r>
              <a:rPr lang="it-IT" sz="4000">
                <a:solidFill>
                  <a:schemeClr val="accent1"/>
                </a:solidFill>
                <a:latin typeface="+mj-lt"/>
              </a:rPr>
              <a:t> </a:t>
            </a:r>
            <a:r>
              <a:rPr lang="it-IT" sz="4000" err="1">
                <a:solidFill>
                  <a:schemeClr val="accent1"/>
                </a:solidFill>
                <a:latin typeface="+mj-lt"/>
              </a:rPr>
              <a:t>assumptions</a:t>
            </a:r>
            <a:endParaRPr lang="it-IT" sz="4000">
              <a:solidFill>
                <a:schemeClr val="accent1"/>
              </a:solidFill>
              <a:latin typeface="+mj-lt"/>
            </a:endParaRPr>
          </a:p>
        </p:txBody>
      </p:sp>
      <p:grpSp>
        <p:nvGrpSpPr>
          <p:cNvPr id="3" name="Gruppo 2">
            <a:extLst>
              <a:ext uri="{FF2B5EF4-FFF2-40B4-BE49-F238E27FC236}">
                <a16:creationId xmlns:a16="http://schemas.microsoft.com/office/drawing/2014/main" id="{0F6E4322-B067-924D-A0FC-4F74AF332918}"/>
              </a:ext>
            </a:extLst>
          </p:cNvPr>
          <p:cNvGrpSpPr/>
          <p:nvPr/>
        </p:nvGrpSpPr>
        <p:grpSpPr>
          <a:xfrm>
            <a:off x="9213988" y="3759523"/>
            <a:ext cx="2447473" cy="2369815"/>
            <a:chOff x="9101692" y="3281177"/>
            <a:chExt cx="2447473" cy="2369815"/>
          </a:xfrm>
        </p:grpSpPr>
        <p:grpSp>
          <p:nvGrpSpPr>
            <p:cNvPr id="4" name="Gruppo 3">
              <a:extLst>
                <a:ext uri="{FF2B5EF4-FFF2-40B4-BE49-F238E27FC236}">
                  <a16:creationId xmlns:a16="http://schemas.microsoft.com/office/drawing/2014/main" id="{50839BEA-660E-FA29-2CA8-6EE0EF5AAB23}"/>
                </a:ext>
              </a:extLst>
            </p:cNvPr>
            <p:cNvGrpSpPr/>
            <p:nvPr/>
          </p:nvGrpSpPr>
          <p:grpSpPr>
            <a:xfrm>
              <a:off x="9101692" y="3566160"/>
              <a:ext cx="2139697" cy="2084832"/>
              <a:chOff x="9101692" y="3566160"/>
              <a:chExt cx="2139697" cy="2084832"/>
            </a:xfrm>
          </p:grpSpPr>
          <p:sp>
            <p:nvSpPr>
              <p:cNvPr id="16" name="Rettangolo con angoli arrotondati 15">
                <a:extLst>
                  <a:ext uri="{FF2B5EF4-FFF2-40B4-BE49-F238E27FC236}">
                    <a16:creationId xmlns:a16="http://schemas.microsoft.com/office/drawing/2014/main" id="{AD30E23D-4D9D-7ECE-4FB3-307355F59BA7}"/>
                  </a:ext>
                </a:extLst>
              </p:cNvPr>
              <p:cNvSpPr/>
              <p:nvPr/>
            </p:nvSpPr>
            <p:spPr>
              <a:xfrm>
                <a:off x="9101692" y="3566160"/>
                <a:ext cx="2139697" cy="208483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AC7A14CC-9AD0-3A92-BEFF-95F72B18C060}"/>
                  </a:ext>
                </a:extLst>
              </p:cNvPr>
              <p:cNvSpPr/>
              <p:nvPr/>
            </p:nvSpPr>
            <p:spPr>
              <a:xfrm>
                <a:off x="9242115" y="3681058"/>
                <a:ext cx="868101" cy="868101"/>
              </a:xfrm>
              <a:prstGeom prst="roundRect">
                <a:avLst>
                  <a:gd name="adj" fmla="val 34000"/>
                </a:avLst>
              </a:prstGeom>
              <a:solidFill>
                <a:srgbClr val="DFDB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con angoli arrotondati 17">
                <a:extLst>
                  <a:ext uri="{FF2B5EF4-FFF2-40B4-BE49-F238E27FC236}">
                    <a16:creationId xmlns:a16="http://schemas.microsoft.com/office/drawing/2014/main" id="{0B3F83BC-7A98-C9EC-1239-0652AD14B216}"/>
                  </a:ext>
                </a:extLst>
              </p:cNvPr>
              <p:cNvSpPr/>
              <p:nvPr/>
            </p:nvSpPr>
            <p:spPr>
              <a:xfrm>
                <a:off x="10232865" y="3677702"/>
                <a:ext cx="868101" cy="868101"/>
              </a:xfrm>
              <a:prstGeom prst="roundRect">
                <a:avLst>
                  <a:gd name="adj" fmla="val 34000"/>
                </a:avLst>
              </a:prstGeom>
              <a:solidFill>
                <a:srgbClr val="9F9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con angoli arrotondati 18">
                <a:extLst>
                  <a:ext uri="{FF2B5EF4-FFF2-40B4-BE49-F238E27FC236}">
                    <a16:creationId xmlns:a16="http://schemas.microsoft.com/office/drawing/2014/main" id="{0B70FEB2-B202-33A3-C8C5-B6A2D87F8394}"/>
                  </a:ext>
                </a:extLst>
              </p:cNvPr>
              <p:cNvSpPr/>
              <p:nvPr/>
            </p:nvSpPr>
            <p:spPr>
              <a:xfrm>
                <a:off x="9242115" y="4657344"/>
                <a:ext cx="868101" cy="868101"/>
              </a:xfrm>
              <a:prstGeom prst="roundRect">
                <a:avLst>
                  <a:gd name="adj" fmla="val 3400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con angoli arrotondati 19">
                <a:extLst>
                  <a:ext uri="{FF2B5EF4-FFF2-40B4-BE49-F238E27FC236}">
                    <a16:creationId xmlns:a16="http://schemas.microsoft.com/office/drawing/2014/main" id="{E58DBC5B-4F37-F64A-E260-F289992028AA}"/>
                  </a:ext>
                </a:extLst>
              </p:cNvPr>
              <p:cNvSpPr/>
              <p:nvPr/>
            </p:nvSpPr>
            <p:spPr>
              <a:xfrm>
                <a:off x="10232864" y="4664347"/>
                <a:ext cx="868101" cy="868101"/>
              </a:xfrm>
              <a:prstGeom prst="roundRect">
                <a:avLst>
                  <a:gd name="adj" fmla="val 34000"/>
                </a:avLst>
              </a:prstGeom>
              <a:solidFill>
                <a:srgbClr val="DFDB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8" name="Gruppo 7">
              <a:extLst>
                <a:ext uri="{FF2B5EF4-FFF2-40B4-BE49-F238E27FC236}">
                  <a16:creationId xmlns:a16="http://schemas.microsoft.com/office/drawing/2014/main" id="{9F14CB00-9DC5-F8F9-1EEB-4A3F2CA885B3}"/>
                </a:ext>
              </a:extLst>
            </p:cNvPr>
            <p:cNvGrpSpPr/>
            <p:nvPr/>
          </p:nvGrpSpPr>
          <p:grpSpPr>
            <a:xfrm>
              <a:off x="9514456" y="3281177"/>
              <a:ext cx="1472365" cy="307777"/>
              <a:chOff x="9752513" y="3259723"/>
              <a:chExt cx="927679" cy="307777"/>
            </a:xfrm>
          </p:grpSpPr>
          <p:sp>
            <p:nvSpPr>
              <p:cNvPr id="14" name="CasellaDiTesto 13">
                <a:extLst>
                  <a:ext uri="{FF2B5EF4-FFF2-40B4-BE49-F238E27FC236}">
                    <a16:creationId xmlns:a16="http://schemas.microsoft.com/office/drawing/2014/main" id="{140A72E4-E60F-2477-5B94-ACE99963AF5D}"/>
                  </a:ext>
                </a:extLst>
              </p:cNvPr>
              <p:cNvSpPr txBox="1"/>
              <p:nvPr/>
            </p:nvSpPr>
            <p:spPr>
              <a:xfrm>
                <a:off x="9752513" y="3259723"/>
                <a:ext cx="927679" cy="307777"/>
              </a:xfrm>
              <a:prstGeom prst="rect">
                <a:avLst/>
              </a:prstGeom>
              <a:noFill/>
            </p:spPr>
            <p:txBody>
              <a:bodyPr wrap="square" rtlCol="0">
                <a:spAutoFit/>
              </a:bodyPr>
              <a:lstStyle/>
              <a:p>
                <a:r>
                  <a:rPr lang="it-IT" sz="1400" err="1">
                    <a:latin typeface="Aptos Light" panose="020B0004020202020204" pitchFamily="34" charset="0"/>
                  </a:rPr>
                  <a:t>Probability</a:t>
                </a:r>
                <a:r>
                  <a:rPr lang="it-IT" sz="1400">
                    <a:latin typeface="Aptos Light" panose="020B0004020202020204" pitchFamily="34" charset="0"/>
                  </a:rPr>
                  <a:t> </a:t>
                </a:r>
              </a:p>
            </p:txBody>
          </p:sp>
          <p:pic>
            <p:nvPicPr>
              <p:cNvPr id="15" name="Elemento grafico 14" descr="Freccia a destra con riempimento a tinta unita">
                <a:extLst>
                  <a:ext uri="{FF2B5EF4-FFF2-40B4-BE49-F238E27FC236}">
                    <a16:creationId xmlns:a16="http://schemas.microsoft.com/office/drawing/2014/main" id="{1806DF3B-42D7-7C69-BD71-31750DF52A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2607" y="3291268"/>
                <a:ext cx="146025" cy="253438"/>
              </a:xfrm>
              <a:prstGeom prst="rect">
                <a:avLst/>
              </a:prstGeom>
            </p:spPr>
          </p:pic>
        </p:grpSp>
        <p:grpSp>
          <p:nvGrpSpPr>
            <p:cNvPr id="9" name="Gruppo 8">
              <a:extLst>
                <a:ext uri="{FF2B5EF4-FFF2-40B4-BE49-F238E27FC236}">
                  <a16:creationId xmlns:a16="http://schemas.microsoft.com/office/drawing/2014/main" id="{7B91FB31-F070-701B-A2BD-1B869E6AC895}"/>
                </a:ext>
              </a:extLst>
            </p:cNvPr>
            <p:cNvGrpSpPr/>
            <p:nvPr/>
          </p:nvGrpSpPr>
          <p:grpSpPr>
            <a:xfrm rot="5400000">
              <a:off x="10930149" y="4391914"/>
              <a:ext cx="930255" cy="307777"/>
              <a:chOff x="9662438" y="3246259"/>
              <a:chExt cx="1116365" cy="307777"/>
            </a:xfrm>
          </p:grpSpPr>
          <p:sp>
            <p:nvSpPr>
              <p:cNvPr id="12" name="CasellaDiTesto 11">
                <a:extLst>
                  <a:ext uri="{FF2B5EF4-FFF2-40B4-BE49-F238E27FC236}">
                    <a16:creationId xmlns:a16="http://schemas.microsoft.com/office/drawing/2014/main" id="{254827A7-496E-9EEA-28A3-1D7C6475CFC2}"/>
                  </a:ext>
                </a:extLst>
              </p:cNvPr>
              <p:cNvSpPr txBox="1"/>
              <p:nvPr/>
            </p:nvSpPr>
            <p:spPr>
              <a:xfrm>
                <a:off x="9910702" y="3246259"/>
                <a:ext cx="868101" cy="307777"/>
              </a:xfrm>
              <a:prstGeom prst="rect">
                <a:avLst/>
              </a:prstGeom>
              <a:noFill/>
            </p:spPr>
            <p:txBody>
              <a:bodyPr wrap="square" lIns="91440" tIns="45720" rIns="91440" bIns="45720" rtlCol="0" anchor="t">
                <a:spAutoFit/>
              </a:bodyPr>
              <a:lstStyle/>
              <a:p>
                <a:r>
                  <a:rPr lang="it-IT" sz="1400">
                    <a:latin typeface="Aptos Light"/>
                  </a:rPr>
                  <a:t>Impact </a:t>
                </a:r>
                <a:endParaRPr lang="it-IT" sz="1400">
                  <a:latin typeface="Aptos Light" panose="020B0004020202020204" pitchFamily="34" charset="0"/>
                </a:endParaRPr>
              </a:p>
            </p:txBody>
          </p:sp>
          <p:pic>
            <p:nvPicPr>
              <p:cNvPr id="13" name="Elemento grafico 12" descr="Freccia a destra con riempimento a tinta unita">
                <a:extLst>
                  <a:ext uri="{FF2B5EF4-FFF2-40B4-BE49-F238E27FC236}">
                    <a16:creationId xmlns:a16="http://schemas.microsoft.com/office/drawing/2014/main" id="{95394168-36D8-5D87-1675-6520D11177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9662438" y="3300185"/>
                <a:ext cx="250009" cy="252000"/>
              </a:xfrm>
              <a:prstGeom prst="rect">
                <a:avLst/>
              </a:prstGeom>
            </p:spPr>
          </p:pic>
        </p:grpSp>
      </p:grpSp>
      <p:grpSp>
        <p:nvGrpSpPr>
          <p:cNvPr id="24" name="Gruppo 23">
            <a:extLst>
              <a:ext uri="{FF2B5EF4-FFF2-40B4-BE49-F238E27FC236}">
                <a16:creationId xmlns:a16="http://schemas.microsoft.com/office/drawing/2014/main" id="{1627974F-13A0-E320-10F5-F09C6A3809E0}"/>
              </a:ext>
            </a:extLst>
          </p:cNvPr>
          <p:cNvGrpSpPr/>
          <p:nvPr/>
        </p:nvGrpSpPr>
        <p:grpSpPr>
          <a:xfrm>
            <a:off x="868528" y="2750859"/>
            <a:ext cx="7885112" cy="2632881"/>
            <a:chOff x="839787" y="2768585"/>
            <a:chExt cx="10512423" cy="2908216"/>
          </a:xfrm>
        </p:grpSpPr>
        <p:sp>
          <p:nvSpPr>
            <p:cNvPr id="25" name="Rettangolo con angoli arrotondati 24">
              <a:extLst>
                <a:ext uri="{FF2B5EF4-FFF2-40B4-BE49-F238E27FC236}">
                  <a16:creationId xmlns:a16="http://schemas.microsoft.com/office/drawing/2014/main" id="{C2C87956-E7A2-67DC-A213-CF5FE073D03F}"/>
                </a:ext>
              </a:extLst>
            </p:cNvPr>
            <p:cNvSpPr/>
            <p:nvPr/>
          </p:nvSpPr>
          <p:spPr>
            <a:xfrm>
              <a:off x="839787" y="2768585"/>
              <a:ext cx="10512423" cy="2908216"/>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26" name="CasellaDiTesto 25">
              <a:extLst>
                <a:ext uri="{FF2B5EF4-FFF2-40B4-BE49-F238E27FC236}">
                  <a16:creationId xmlns:a16="http://schemas.microsoft.com/office/drawing/2014/main" id="{46B55E60-9835-D77B-5E97-893914FCDBDE}"/>
                </a:ext>
              </a:extLst>
            </p:cNvPr>
            <p:cNvSpPr txBox="1"/>
            <p:nvPr/>
          </p:nvSpPr>
          <p:spPr>
            <a:xfrm>
              <a:off x="1042641" y="2977478"/>
              <a:ext cx="10106712" cy="2481726"/>
            </a:xfrm>
            <a:prstGeom prst="rect">
              <a:avLst/>
            </a:prstGeom>
            <a:noFill/>
          </p:spPr>
          <p:txBody>
            <a:bodyPr wrap="square" rtlCol="0">
              <a:spAutoFit/>
            </a:bodyPr>
            <a:lstStyle/>
            <a:p>
              <a:pPr marL="342900" indent="-342900" algn="just">
                <a:spcAft>
                  <a:spcPts val="600"/>
                </a:spcAft>
                <a:buFont typeface="Arial" panose="020B0604020202020204" pitchFamily="34" charset="0"/>
                <a:buChar char="•"/>
              </a:pPr>
              <a:r>
                <a:rPr lang="en-US" sz="2000">
                  <a:solidFill>
                    <a:schemeClr val="accent6">
                      <a:lumMod val="60000"/>
                      <a:lumOff val="40000"/>
                    </a:schemeClr>
                  </a:solidFill>
                </a:rPr>
                <a:t>Staff training via video be as effective as in-person training</a:t>
              </a:r>
            </a:p>
            <a:p>
              <a:pPr marL="342900" indent="-342900" algn="just">
                <a:spcAft>
                  <a:spcPts val="600"/>
                </a:spcAft>
                <a:buFont typeface="Arial" panose="020B0604020202020204" pitchFamily="34" charset="0"/>
                <a:buChar char="•"/>
              </a:pPr>
              <a:r>
                <a:rPr lang="en-US" sz="2000">
                  <a:solidFill>
                    <a:schemeClr val="accent6">
                      <a:lumMod val="60000"/>
                      <a:lumOff val="40000"/>
                    </a:schemeClr>
                  </a:solidFill>
                </a:rPr>
                <a:t>Restaurants are interested in reducing wastes</a:t>
              </a:r>
            </a:p>
            <a:p>
              <a:pPr marL="342900" indent="-342900" algn="just">
                <a:spcAft>
                  <a:spcPts val="600"/>
                </a:spcAft>
                <a:buFont typeface="Arial" panose="020B0604020202020204" pitchFamily="34" charset="0"/>
                <a:buChar char="•"/>
              </a:pPr>
              <a:r>
                <a:rPr lang="en-US" sz="2000">
                  <a:solidFill>
                    <a:schemeClr val="accent6">
                      <a:lumMod val="60000"/>
                      <a:lumOff val="40000"/>
                    </a:schemeClr>
                  </a:solidFill>
                </a:rPr>
                <a:t>Restaurant owners will trust computer vision analysis</a:t>
              </a:r>
            </a:p>
            <a:p>
              <a:pPr marL="342900" indent="-342900" algn="just">
                <a:spcAft>
                  <a:spcPts val="600"/>
                </a:spcAft>
                <a:buFont typeface="Arial" panose="020B0604020202020204" pitchFamily="34" charset="0"/>
                <a:buChar char="•"/>
              </a:pPr>
              <a:r>
                <a:rPr lang="en-US" sz="2000">
                  <a:solidFill>
                    <a:schemeClr val="accent6">
                      <a:lumMod val="60000"/>
                      <a:lumOff val="40000"/>
                    </a:schemeClr>
                  </a:solidFill>
                </a:rPr>
                <a:t>Computer Vision Privacy Issues</a:t>
              </a:r>
            </a:p>
            <a:p>
              <a:pPr marL="342900" indent="-342900" algn="just">
                <a:spcAft>
                  <a:spcPts val="600"/>
                </a:spcAft>
                <a:buFont typeface="Arial" panose="020B0604020202020204" pitchFamily="34" charset="0"/>
                <a:buChar char="•"/>
              </a:pPr>
              <a:r>
                <a:rPr lang="en-US" sz="2000">
                  <a:solidFill>
                    <a:schemeClr val="accent6">
                      <a:lumMod val="60000"/>
                      <a:lumOff val="40000"/>
                    </a:schemeClr>
                  </a:solidFill>
                </a:rPr>
                <a:t>By having an economic saving due to food waste reduction the foods ordered beforehand could be discounted</a:t>
              </a:r>
            </a:p>
          </p:txBody>
        </p:sp>
      </p:grpSp>
      <p:grpSp>
        <p:nvGrpSpPr>
          <p:cNvPr id="29" name="Gruppo 28">
            <a:extLst>
              <a:ext uri="{FF2B5EF4-FFF2-40B4-BE49-F238E27FC236}">
                <a16:creationId xmlns:a16="http://schemas.microsoft.com/office/drawing/2014/main" id="{B1EA42DF-D1C0-62DC-B0AB-6DEA9DD05563}"/>
              </a:ext>
            </a:extLst>
          </p:cNvPr>
          <p:cNvGrpSpPr/>
          <p:nvPr/>
        </p:nvGrpSpPr>
        <p:grpSpPr>
          <a:xfrm>
            <a:off x="839788" y="-1358733"/>
            <a:ext cx="14122083" cy="818754"/>
            <a:chOff x="839788" y="446916"/>
            <a:chExt cx="14122083" cy="818754"/>
          </a:xfrm>
        </p:grpSpPr>
        <p:sp>
          <p:nvSpPr>
            <p:cNvPr id="30" name="CasellaDiTesto 29">
              <a:extLst>
                <a:ext uri="{FF2B5EF4-FFF2-40B4-BE49-F238E27FC236}">
                  <a16:creationId xmlns:a16="http://schemas.microsoft.com/office/drawing/2014/main" id="{9FD1F634-1B79-B5AB-4589-F7F3B18161E7}"/>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Interview</a:t>
              </a:r>
            </a:p>
          </p:txBody>
        </p:sp>
        <p:grpSp>
          <p:nvGrpSpPr>
            <p:cNvPr id="31" name="Gruppo 30">
              <a:extLst>
                <a:ext uri="{FF2B5EF4-FFF2-40B4-BE49-F238E27FC236}">
                  <a16:creationId xmlns:a16="http://schemas.microsoft.com/office/drawing/2014/main" id="{484AD7DD-71F7-21BD-68FB-A2BA1C1665CD}"/>
                </a:ext>
              </a:extLst>
            </p:cNvPr>
            <p:cNvGrpSpPr/>
            <p:nvPr/>
          </p:nvGrpSpPr>
          <p:grpSpPr>
            <a:xfrm>
              <a:off x="4291632" y="446916"/>
              <a:ext cx="10670239" cy="814585"/>
              <a:chOff x="4291632" y="446916"/>
              <a:chExt cx="10670239" cy="814585"/>
            </a:xfrm>
          </p:grpSpPr>
          <p:sp>
            <p:nvSpPr>
              <p:cNvPr id="32" name="Rettangolo con angoli arrotondati 31">
                <a:extLst>
                  <a:ext uri="{FF2B5EF4-FFF2-40B4-BE49-F238E27FC236}">
                    <a16:creationId xmlns:a16="http://schemas.microsoft.com/office/drawing/2014/main" id="{D3F520CD-BD7C-5B7F-9CB7-E3523D142E7E}"/>
                  </a:ext>
                </a:extLst>
              </p:cNvPr>
              <p:cNvSpPr/>
              <p:nvPr/>
            </p:nvSpPr>
            <p:spPr>
              <a:xfrm>
                <a:off x="4291632" y="446916"/>
                <a:ext cx="10670239" cy="814585"/>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33" name="CasellaDiTesto 32">
                <a:extLst>
                  <a:ext uri="{FF2B5EF4-FFF2-40B4-BE49-F238E27FC236}">
                    <a16:creationId xmlns:a16="http://schemas.microsoft.com/office/drawing/2014/main" id="{AA010059-1915-9A43-25BC-60297A867252}"/>
                  </a:ext>
                </a:extLst>
              </p:cNvPr>
              <p:cNvSpPr txBox="1"/>
              <p:nvPr/>
            </p:nvSpPr>
            <p:spPr>
              <a:xfrm>
                <a:off x="4497388" y="485422"/>
                <a:ext cx="6854826" cy="646331"/>
              </a:xfrm>
              <a:prstGeom prst="rect">
                <a:avLst/>
              </a:prstGeom>
              <a:noFill/>
            </p:spPr>
            <p:txBody>
              <a:bodyPr wrap="square" lIns="91440" tIns="45720" rIns="91440" bIns="45720" rtlCol="0" anchor="t">
                <a:spAutoFit/>
              </a:bodyPr>
              <a:lstStyle/>
              <a:p>
                <a:pPr algn="just"/>
                <a:r>
                  <a:rPr lang="it-IT">
                    <a:solidFill>
                      <a:schemeClr val="bg1"/>
                    </a:solidFill>
                    <a:ea typeface="+mn-lt"/>
                    <a:cs typeface="+mn-lt"/>
                  </a:rPr>
                  <a:t>To reduce the </a:t>
                </a:r>
                <a:r>
                  <a:rPr lang="it-IT" err="1">
                    <a:solidFill>
                      <a:schemeClr val="bg1"/>
                    </a:solidFill>
                    <a:ea typeface="+mn-lt"/>
                    <a:cs typeface="+mn-lt"/>
                  </a:rPr>
                  <a:t>possibility</a:t>
                </a:r>
                <a:r>
                  <a:rPr lang="it-IT">
                    <a:solidFill>
                      <a:schemeClr val="bg1"/>
                    </a:solidFill>
                    <a:ea typeface="+mn-lt"/>
                    <a:cs typeface="+mn-lt"/>
                  </a:rPr>
                  <a:t> of making </a:t>
                </a:r>
                <a:r>
                  <a:rPr lang="it-IT" err="1">
                    <a:solidFill>
                      <a:schemeClr val="bg1"/>
                    </a:solidFill>
                    <a:ea typeface="+mn-lt"/>
                    <a:cs typeface="+mn-lt"/>
                  </a:rPr>
                  <a:t>mistakes</a:t>
                </a:r>
                <a:r>
                  <a:rPr lang="it-IT">
                    <a:solidFill>
                      <a:schemeClr val="bg1"/>
                    </a:solidFill>
                    <a:ea typeface="+mn-lt"/>
                    <a:cs typeface="+mn-lt"/>
                  </a:rPr>
                  <a:t>, </a:t>
                </a:r>
                <a:r>
                  <a:rPr lang="it-IT" err="1">
                    <a:solidFill>
                      <a:schemeClr val="bg1"/>
                    </a:solidFill>
                    <a:ea typeface="+mn-lt"/>
                    <a:cs typeface="+mn-lt"/>
                  </a:rPr>
                  <a:t>we</a:t>
                </a:r>
                <a:r>
                  <a:rPr lang="it-IT">
                    <a:solidFill>
                      <a:schemeClr val="bg1"/>
                    </a:solidFill>
                    <a:ea typeface="+mn-lt"/>
                    <a:cs typeface="+mn-lt"/>
                  </a:rPr>
                  <a:t> </a:t>
                </a:r>
                <a:r>
                  <a:rPr lang="it-IT" err="1">
                    <a:solidFill>
                      <a:schemeClr val="bg1"/>
                    </a:solidFill>
                    <a:ea typeface="+mn-lt"/>
                    <a:cs typeface="+mn-lt"/>
                  </a:rPr>
                  <a:t>formulated</a:t>
                </a:r>
                <a:r>
                  <a:rPr lang="it-IT">
                    <a:solidFill>
                      <a:schemeClr val="bg1"/>
                    </a:solidFill>
                    <a:ea typeface="+mn-lt"/>
                    <a:cs typeface="+mn-lt"/>
                  </a:rPr>
                  <a:t> </a:t>
                </a:r>
                <a:r>
                  <a:rPr lang="it-IT" err="1">
                    <a:solidFill>
                      <a:schemeClr val="bg1"/>
                    </a:solidFill>
                    <a:ea typeface="+mn-lt"/>
                    <a:cs typeface="+mn-lt"/>
                  </a:rPr>
                  <a:t>questions</a:t>
                </a:r>
                <a:r>
                  <a:rPr lang="it-IT">
                    <a:solidFill>
                      <a:schemeClr val="bg1"/>
                    </a:solidFill>
                    <a:ea typeface="+mn-lt"/>
                    <a:cs typeface="+mn-lt"/>
                  </a:rPr>
                  <a:t> to validate the </a:t>
                </a:r>
                <a:r>
                  <a:rPr lang="it-IT" err="1">
                    <a:solidFill>
                      <a:schemeClr val="bg1"/>
                    </a:solidFill>
                    <a:ea typeface="+mn-lt"/>
                    <a:cs typeface="+mn-lt"/>
                  </a:rPr>
                  <a:t>riskiest</a:t>
                </a:r>
                <a:r>
                  <a:rPr lang="it-IT">
                    <a:solidFill>
                      <a:schemeClr val="bg1"/>
                    </a:solidFill>
                    <a:ea typeface="+mn-lt"/>
                    <a:cs typeface="+mn-lt"/>
                  </a:rPr>
                  <a:t> </a:t>
                </a:r>
                <a:r>
                  <a:rPr lang="it-IT" err="1">
                    <a:solidFill>
                      <a:schemeClr val="bg1"/>
                    </a:solidFill>
                    <a:ea typeface="+mn-lt"/>
                    <a:cs typeface="+mn-lt"/>
                  </a:rPr>
                  <a:t>assumptions</a:t>
                </a:r>
                <a:r>
                  <a:rPr lang="it-IT">
                    <a:solidFill>
                      <a:schemeClr val="bg1"/>
                    </a:solidFill>
                    <a:ea typeface="+mn-lt"/>
                    <a:cs typeface="+mn-lt"/>
                  </a:rPr>
                  <a:t>.</a:t>
                </a:r>
                <a:endParaRPr lang="it-IT"/>
              </a:p>
            </p:txBody>
          </p:sp>
        </p:grpSp>
      </p:grpSp>
    </p:spTree>
    <p:extLst>
      <p:ext uri="{BB962C8B-B14F-4D97-AF65-F5344CB8AC3E}">
        <p14:creationId xmlns:p14="http://schemas.microsoft.com/office/powerpoint/2010/main" val="814750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90E0BB81-85F3-0C46-8E3C-EB5FE62616D1}"/>
              </a:ext>
            </a:extLst>
          </p:cNvPr>
          <p:cNvGrpSpPr/>
          <p:nvPr/>
        </p:nvGrpSpPr>
        <p:grpSpPr>
          <a:xfrm>
            <a:off x="-11029064" y="1396180"/>
            <a:ext cx="10670239" cy="1081844"/>
            <a:chOff x="-1352619" y="1396180"/>
            <a:chExt cx="10670239" cy="1081844"/>
          </a:xfrm>
        </p:grpSpPr>
        <p:sp>
          <p:nvSpPr>
            <p:cNvPr id="21" name="Rettangolo con angoli arrotondati 20">
              <a:extLst>
                <a:ext uri="{FF2B5EF4-FFF2-40B4-BE49-F238E27FC236}">
                  <a16:creationId xmlns:a16="http://schemas.microsoft.com/office/drawing/2014/main" id="{203DAFCC-31B4-3572-74FD-3BC149E99D18}"/>
                </a:ext>
              </a:extLst>
            </p:cNvPr>
            <p:cNvSpPr/>
            <p:nvPr/>
          </p:nvSpPr>
          <p:spPr>
            <a:xfrm>
              <a:off x="-1352619" y="1396180"/>
              <a:ext cx="10670239" cy="108184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22" name="CasellaDiTesto 21">
              <a:extLst>
                <a:ext uri="{FF2B5EF4-FFF2-40B4-BE49-F238E27FC236}">
                  <a16:creationId xmlns:a16="http://schemas.microsoft.com/office/drawing/2014/main" id="{EE9AB4A5-718F-3A0C-7F0C-2A92E0D80F05}"/>
                </a:ext>
              </a:extLst>
            </p:cNvPr>
            <p:cNvSpPr txBox="1"/>
            <p:nvPr/>
          </p:nvSpPr>
          <p:spPr>
            <a:xfrm>
              <a:off x="839787" y="1474260"/>
              <a:ext cx="7885113" cy="923330"/>
            </a:xfrm>
            <a:prstGeom prst="rect">
              <a:avLst/>
            </a:prstGeom>
            <a:noFill/>
          </p:spPr>
          <p:txBody>
            <a:bodyPr wrap="square" lIns="91440" tIns="45720" rIns="91440" bIns="45720" rtlCol="0" anchor="t">
              <a:spAutoFit/>
            </a:bodyPr>
            <a:lstStyle/>
            <a:p>
              <a:pPr algn="just"/>
              <a:r>
                <a:rPr lang="it-IT" err="1">
                  <a:solidFill>
                    <a:schemeClr val="bg1"/>
                  </a:solidFill>
                  <a:ea typeface="+mn-lt"/>
                  <a:cs typeface="+mn-lt"/>
                </a:rPr>
                <a:t>During</a:t>
              </a:r>
              <a:r>
                <a:rPr lang="it-IT">
                  <a:solidFill>
                    <a:schemeClr val="bg1"/>
                  </a:solidFill>
                  <a:ea typeface="+mn-lt"/>
                  <a:cs typeface="+mn-lt"/>
                </a:rPr>
                <a:t> the </a:t>
              </a:r>
              <a:r>
                <a:rPr lang="it-IT" err="1">
                  <a:solidFill>
                    <a:schemeClr val="bg1"/>
                  </a:solidFill>
                  <a:ea typeface="+mn-lt"/>
                  <a:cs typeface="+mn-lt"/>
                </a:rPr>
                <a:t>development</a:t>
              </a:r>
              <a:r>
                <a:rPr lang="it-IT">
                  <a:solidFill>
                    <a:schemeClr val="bg1"/>
                  </a:solidFill>
                  <a:ea typeface="+mn-lt"/>
                  <a:cs typeface="+mn-lt"/>
                </a:rPr>
                <a:t> of the </a:t>
              </a:r>
              <a:r>
                <a:rPr lang="it-IT" err="1">
                  <a:solidFill>
                    <a:schemeClr val="bg1"/>
                  </a:solidFill>
                  <a:ea typeface="+mn-lt"/>
                  <a:cs typeface="+mn-lt"/>
                </a:rPr>
                <a:t>solutions</a:t>
              </a:r>
              <a:r>
                <a:rPr lang="it-IT">
                  <a:solidFill>
                    <a:schemeClr val="bg1"/>
                  </a:solidFill>
                  <a:ea typeface="+mn-lt"/>
                  <a:cs typeface="+mn-lt"/>
                </a:rPr>
                <a:t>, </a:t>
              </a:r>
              <a:r>
                <a:rPr lang="it-IT" err="1">
                  <a:solidFill>
                    <a:schemeClr val="bg1"/>
                  </a:solidFill>
                  <a:ea typeface="+mn-lt"/>
                  <a:cs typeface="+mn-lt"/>
                </a:rPr>
                <a:t>serveral</a:t>
              </a:r>
              <a:r>
                <a:rPr lang="it-IT">
                  <a:solidFill>
                    <a:schemeClr val="bg1"/>
                  </a:solidFill>
                  <a:ea typeface="+mn-lt"/>
                  <a:cs typeface="+mn-lt"/>
                </a:rPr>
                <a:t> </a:t>
              </a:r>
              <a:r>
                <a:rPr lang="it-IT" err="1">
                  <a:solidFill>
                    <a:schemeClr val="bg1"/>
                  </a:solidFill>
                  <a:ea typeface="+mn-lt"/>
                  <a:cs typeface="+mn-lt"/>
                </a:rPr>
                <a:t>hypothesis</a:t>
              </a:r>
              <a:r>
                <a:rPr lang="it-IT">
                  <a:solidFill>
                    <a:schemeClr val="bg1"/>
                  </a:solidFill>
                  <a:ea typeface="+mn-lt"/>
                  <a:cs typeface="+mn-lt"/>
                </a:rPr>
                <a:t> </a:t>
              </a:r>
              <a:r>
                <a:rPr lang="it-IT" err="1">
                  <a:solidFill>
                    <a:schemeClr val="bg1"/>
                  </a:solidFill>
                  <a:ea typeface="+mn-lt"/>
                  <a:cs typeface="+mn-lt"/>
                </a:rPr>
                <a:t>were</a:t>
              </a:r>
              <a:r>
                <a:rPr lang="it-IT">
                  <a:solidFill>
                    <a:schemeClr val="bg1"/>
                  </a:solidFill>
                  <a:ea typeface="+mn-lt"/>
                  <a:cs typeface="+mn-lt"/>
                </a:rPr>
                <a:t> </a:t>
              </a:r>
              <a:r>
                <a:rPr lang="it-IT" err="1">
                  <a:solidFill>
                    <a:schemeClr val="bg1"/>
                  </a:solidFill>
                  <a:ea typeface="+mn-lt"/>
                  <a:cs typeface="+mn-lt"/>
                </a:rPr>
                <a:t>formulated</a:t>
              </a:r>
              <a:r>
                <a:rPr lang="it-IT">
                  <a:solidFill>
                    <a:schemeClr val="bg1"/>
                  </a:solidFill>
                  <a:ea typeface="+mn-lt"/>
                  <a:cs typeface="+mn-lt"/>
                </a:rPr>
                <a:t> and </a:t>
              </a:r>
              <a:r>
                <a:rPr lang="it-IT" err="1">
                  <a:solidFill>
                    <a:schemeClr val="bg1"/>
                  </a:solidFill>
                  <a:ea typeface="+mn-lt"/>
                  <a:cs typeface="+mn-lt"/>
                </a:rPr>
                <a:t>then</a:t>
              </a:r>
              <a:r>
                <a:rPr lang="it-IT">
                  <a:solidFill>
                    <a:schemeClr val="bg1"/>
                  </a:solidFill>
                  <a:ea typeface="+mn-lt"/>
                  <a:cs typeface="+mn-lt"/>
                </a:rPr>
                <a:t> </a:t>
              </a:r>
              <a:r>
                <a:rPr lang="it-IT" err="1">
                  <a:solidFill>
                    <a:schemeClr val="bg1"/>
                  </a:solidFill>
                  <a:ea typeface="+mn-lt"/>
                  <a:cs typeface="+mn-lt"/>
                </a:rPr>
                <a:t>classified</a:t>
              </a:r>
              <a:r>
                <a:rPr lang="it-IT">
                  <a:solidFill>
                    <a:schemeClr val="bg1"/>
                  </a:solidFill>
                  <a:ea typeface="+mn-lt"/>
                  <a:cs typeface="+mn-lt"/>
                </a:rPr>
                <a:t> </a:t>
              </a:r>
              <a:r>
                <a:rPr lang="it-IT" err="1">
                  <a:solidFill>
                    <a:schemeClr val="bg1"/>
                  </a:solidFill>
                  <a:ea typeface="+mn-lt"/>
                  <a:cs typeface="+mn-lt"/>
                </a:rPr>
                <a:t>based</a:t>
              </a:r>
              <a:r>
                <a:rPr lang="it-IT">
                  <a:solidFill>
                    <a:schemeClr val="bg1"/>
                  </a:solidFill>
                  <a:ea typeface="+mn-lt"/>
                  <a:cs typeface="+mn-lt"/>
                </a:rPr>
                <a:t> on the risk, </a:t>
              </a:r>
              <a:r>
                <a:rPr lang="it-IT" err="1">
                  <a:solidFill>
                    <a:schemeClr val="bg1"/>
                  </a:solidFill>
                  <a:ea typeface="+mn-lt"/>
                  <a:cs typeface="+mn-lt"/>
                </a:rPr>
                <a:t>that</a:t>
              </a:r>
              <a:r>
                <a:rPr lang="it-IT">
                  <a:solidFill>
                    <a:schemeClr val="bg1"/>
                  </a:solidFill>
                  <a:ea typeface="+mn-lt"/>
                  <a:cs typeface="+mn-lt"/>
                </a:rPr>
                <a:t> </a:t>
              </a:r>
              <a:r>
                <a:rPr lang="it-IT" err="1">
                  <a:solidFill>
                    <a:schemeClr val="bg1"/>
                  </a:solidFill>
                  <a:ea typeface="+mn-lt"/>
                  <a:cs typeface="+mn-lt"/>
                </a:rPr>
                <a:t>is</a:t>
              </a:r>
              <a:r>
                <a:rPr lang="it-IT">
                  <a:solidFill>
                    <a:schemeClr val="bg1"/>
                  </a:solidFill>
                  <a:ea typeface="+mn-lt"/>
                  <a:cs typeface="+mn-lt"/>
                </a:rPr>
                <a:t> </a:t>
              </a:r>
              <a:r>
                <a:rPr lang="it-IT" err="1">
                  <a:solidFill>
                    <a:schemeClr val="bg1"/>
                  </a:solidFill>
                  <a:ea typeface="+mn-lt"/>
                  <a:cs typeface="+mn-lt"/>
                </a:rPr>
                <a:t>characterized</a:t>
              </a:r>
              <a:r>
                <a:rPr lang="it-IT">
                  <a:solidFill>
                    <a:schemeClr val="bg1"/>
                  </a:solidFill>
                  <a:ea typeface="+mn-lt"/>
                  <a:cs typeface="+mn-lt"/>
                </a:rPr>
                <a:t> by the </a:t>
              </a:r>
              <a:r>
                <a:rPr lang="it-IT" err="1">
                  <a:solidFill>
                    <a:schemeClr val="bg1"/>
                  </a:solidFill>
                  <a:ea typeface="+mn-lt"/>
                  <a:cs typeface="+mn-lt"/>
                </a:rPr>
                <a:t>level</a:t>
              </a:r>
              <a:r>
                <a:rPr lang="it-IT">
                  <a:solidFill>
                    <a:schemeClr val="bg1"/>
                  </a:solidFill>
                  <a:ea typeface="+mn-lt"/>
                  <a:cs typeface="+mn-lt"/>
                </a:rPr>
                <a:t> of </a:t>
              </a:r>
              <a:r>
                <a:rPr lang="it-IT" err="1">
                  <a:solidFill>
                    <a:schemeClr val="bg1"/>
                  </a:solidFill>
                  <a:ea typeface="+mn-lt"/>
                  <a:cs typeface="+mn-lt"/>
                </a:rPr>
                <a:t>uncertainty</a:t>
              </a:r>
              <a:r>
                <a:rPr lang="it-IT">
                  <a:solidFill>
                    <a:schemeClr val="bg1"/>
                  </a:solidFill>
                  <a:ea typeface="+mn-lt"/>
                  <a:cs typeface="+mn-lt"/>
                </a:rPr>
                <a:t> and impact.</a:t>
              </a:r>
            </a:p>
          </p:txBody>
        </p:sp>
      </p:grpSp>
      <p:grpSp>
        <p:nvGrpSpPr>
          <p:cNvPr id="23" name="Gruppo 22">
            <a:extLst>
              <a:ext uri="{FF2B5EF4-FFF2-40B4-BE49-F238E27FC236}">
                <a16:creationId xmlns:a16="http://schemas.microsoft.com/office/drawing/2014/main" id="{A900B3B8-13A5-4536-D31B-39B8147D1D29}"/>
              </a:ext>
            </a:extLst>
          </p:cNvPr>
          <p:cNvGrpSpPr/>
          <p:nvPr/>
        </p:nvGrpSpPr>
        <p:grpSpPr>
          <a:xfrm>
            <a:off x="839788" y="446916"/>
            <a:ext cx="14122083" cy="818754"/>
            <a:chOff x="839788" y="446916"/>
            <a:chExt cx="14122083" cy="818754"/>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Interview</a:t>
              </a:r>
            </a:p>
          </p:txBody>
        </p:sp>
        <p:grpSp>
          <p:nvGrpSpPr>
            <p:cNvPr id="7" name="Gruppo 6">
              <a:extLst>
                <a:ext uri="{FF2B5EF4-FFF2-40B4-BE49-F238E27FC236}">
                  <a16:creationId xmlns:a16="http://schemas.microsoft.com/office/drawing/2014/main" id="{4FAB75AF-F454-A1C1-927C-E7CCE979F9A1}"/>
                </a:ext>
              </a:extLst>
            </p:cNvPr>
            <p:cNvGrpSpPr/>
            <p:nvPr/>
          </p:nvGrpSpPr>
          <p:grpSpPr>
            <a:xfrm>
              <a:off x="4291632" y="446916"/>
              <a:ext cx="10670239" cy="814585"/>
              <a:chOff x="4291632" y="446916"/>
              <a:chExt cx="10670239" cy="814585"/>
            </a:xfrm>
          </p:grpSpPr>
          <p:sp>
            <p:nvSpPr>
              <p:cNvPr id="5" name="Rettangolo con angoli arrotondati 4">
                <a:extLst>
                  <a:ext uri="{FF2B5EF4-FFF2-40B4-BE49-F238E27FC236}">
                    <a16:creationId xmlns:a16="http://schemas.microsoft.com/office/drawing/2014/main" id="{EE1A66B7-4A09-AB92-4486-4867883E2340}"/>
                  </a:ext>
                </a:extLst>
              </p:cNvPr>
              <p:cNvSpPr/>
              <p:nvPr/>
            </p:nvSpPr>
            <p:spPr>
              <a:xfrm>
                <a:off x="4291632" y="446916"/>
                <a:ext cx="10670239" cy="814585"/>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6" name="CasellaDiTesto 5">
                <a:extLst>
                  <a:ext uri="{FF2B5EF4-FFF2-40B4-BE49-F238E27FC236}">
                    <a16:creationId xmlns:a16="http://schemas.microsoft.com/office/drawing/2014/main" id="{265E7000-EBBE-D9DF-F106-3703E0ABECDA}"/>
                  </a:ext>
                </a:extLst>
              </p:cNvPr>
              <p:cNvSpPr txBox="1"/>
              <p:nvPr/>
            </p:nvSpPr>
            <p:spPr>
              <a:xfrm>
                <a:off x="4497388" y="485422"/>
                <a:ext cx="6854826" cy="646331"/>
              </a:xfrm>
              <a:prstGeom prst="rect">
                <a:avLst/>
              </a:prstGeom>
              <a:noFill/>
            </p:spPr>
            <p:txBody>
              <a:bodyPr wrap="square" lIns="91440" tIns="45720" rIns="91440" bIns="45720" rtlCol="0" anchor="t">
                <a:spAutoFit/>
              </a:bodyPr>
              <a:lstStyle/>
              <a:p>
                <a:pPr algn="just"/>
                <a:r>
                  <a:rPr lang="it-IT">
                    <a:solidFill>
                      <a:schemeClr val="bg1"/>
                    </a:solidFill>
                    <a:ea typeface="+mn-lt"/>
                    <a:cs typeface="+mn-lt"/>
                  </a:rPr>
                  <a:t>To reduce the </a:t>
                </a:r>
                <a:r>
                  <a:rPr lang="it-IT" err="1">
                    <a:solidFill>
                      <a:schemeClr val="bg1"/>
                    </a:solidFill>
                    <a:ea typeface="+mn-lt"/>
                    <a:cs typeface="+mn-lt"/>
                  </a:rPr>
                  <a:t>possibility</a:t>
                </a:r>
                <a:r>
                  <a:rPr lang="it-IT">
                    <a:solidFill>
                      <a:schemeClr val="bg1"/>
                    </a:solidFill>
                    <a:ea typeface="+mn-lt"/>
                    <a:cs typeface="+mn-lt"/>
                  </a:rPr>
                  <a:t> of making </a:t>
                </a:r>
                <a:r>
                  <a:rPr lang="it-IT" err="1">
                    <a:solidFill>
                      <a:schemeClr val="bg1"/>
                    </a:solidFill>
                    <a:ea typeface="+mn-lt"/>
                    <a:cs typeface="+mn-lt"/>
                  </a:rPr>
                  <a:t>mistakes</a:t>
                </a:r>
                <a:r>
                  <a:rPr lang="it-IT">
                    <a:solidFill>
                      <a:schemeClr val="bg1"/>
                    </a:solidFill>
                    <a:ea typeface="+mn-lt"/>
                    <a:cs typeface="+mn-lt"/>
                  </a:rPr>
                  <a:t>, </a:t>
                </a:r>
                <a:r>
                  <a:rPr lang="it-IT" err="1">
                    <a:solidFill>
                      <a:schemeClr val="bg1"/>
                    </a:solidFill>
                    <a:ea typeface="+mn-lt"/>
                    <a:cs typeface="+mn-lt"/>
                  </a:rPr>
                  <a:t>we</a:t>
                </a:r>
                <a:r>
                  <a:rPr lang="it-IT">
                    <a:solidFill>
                      <a:schemeClr val="bg1"/>
                    </a:solidFill>
                    <a:ea typeface="+mn-lt"/>
                    <a:cs typeface="+mn-lt"/>
                  </a:rPr>
                  <a:t> </a:t>
                </a:r>
                <a:r>
                  <a:rPr lang="it-IT" err="1">
                    <a:solidFill>
                      <a:schemeClr val="bg1"/>
                    </a:solidFill>
                    <a:ea typeface="+mn-lt"/>
                    <a:cs typeface="+mn-lt"/>
                  </a:rPr>
                  <a:t>formulated</a:t>
                </a:r>
                <a:r>
                  <a:rPr lang="it-IT">
                    <a:solidFill>
                      <a:schemeClr val="bg1"/>
                    </a:solidFill>
                    <a:ea typeface="+mn-lt"/>
                    <a:cs typeface="+mn-lt"/>
                  </a:rPr>
                  <a:t> </a:t>
                </a:r>
                <a:r>
                  <a:rPr lang="it-IT" err="1">
                    <a:solidFill>
                      <a:schemeClr val="bg1"/>
                    </a:solidFill>
                    <a:ea typeface="+mn-lt"/>
                    <a:cs typeface="+mn-lt"/>
                  </a:rPr>
                  <a:t>questions</a:t>
                </a:r>
                <a:r>
                  <a:rPr lang="it-IT">
                    <a:solidFill>
                      <a:schemeClr val="bg1"/>
                    </a:solidFill>
                    <a:ea typeface="+mn-lt"/>
                    <a:cs typeface="+mn-lt"/>
                  </a:rPr>
                  <a:t> to validate the </a:t>
                </a:r>
                <a:r>
                  <a:rPr lang="it-IT" err="1">
                    <a:solidFill>
                      <a:schemeClr val="bg1"/>
                    </a:solidFill>
                    <a:ea typeface="+mn-lt"/>
                    <a:cs typeface="+mn-lt"/>
                  </a:rPr>
                  <a:t>riskiest</a:t>
                </a:r>
                <a:r>
                  <a:rPr lang="it-IT">
                    <a:solidFill>
                      <a:schemeClr val="bg1"/>
                    </a:solidFill>
                    <a:ea typeface="+mn-lt"/>
                    <a:cs typeface="+mn-lt"/>
                  </a:rPr>
                  <a:t> </a:t>
                </a:r>
                <a:r>
                  <a:rPr lang="it-IT" err="1">
                    <a:solidFill>
                      <a:schemeClr val="bg1"/>
                    </a:solidFill>
                    <a:ea typeface="+mn-lt"/>
                    <a:cs typeface="+mn-lt"/>
                  </a:rPr>
                  <a:t>assumptions</a:t>
                </a:r>
                <a:r>
                  <a:rPr lang="it-IT">
                    <a:solidFill>
                      <a:schemeClr val="bg1"/>
                    </a:solidFill>
                    <a:ea typeface="+mn-lt"/>
                    <a:cs typeface="+mn-lt"/>
                  </a:rPr>
                  <a:t>.</a:t>
                </a:r>
                <a:endParaRPr lang="it-IT"/>
              </a:p>
            </p:txBody>
          </p:sp>
        </p:grpSp>
      </p:grpSp>
      <p:grpSp>
        <p:nvGrpSpPr>
          <p:cNvPr id="3" name="Gruppo 2">
            <a:extLst>
              <a:ext uri="{FF2B5EF4-FFF2-40B4-BE49-F238E27FC236}">
                <a16:creationId xmlns:a16="http://schemas.microsoft.com/office/drawing/2014/main" id="{0F6E4322-B067-924D-A0FC-4F74AF332918}"/>
              </a:ext>
            </a:extLst>
          </p:cNvPr>
          <p:cNvGrpSpPr/>
          <p:nvPr/>
        </p:nvGrpSpPr>
        <p:grpSpPr>
          <a:xfrm>
            <a:off x="9213988" y="1717563"/>
            <a:ext cx="2447473" cy="2369815"/>
            <a:chOff x="9101692" y="3281177"/>
            <a:chExt cx="2447473" cy="2369815"/>
          </a:xfrm>
        </p:grpSpPr>
        <p:grpSp>
          <p:nvGrpSpPr>
            <p:cNvPr id="4" name="Gruppo 3">
              <a:extLst>
                <a:ext uri="{FF2B5EF4-FFF2-40B4-BE49-F238E27FC236}">
                  <a16:creationId xmlns:a16="http://schemas.microsoft.com/office/drawing/2014/main" id="{50839BEA-660E-FA29-2CA8-6EE0EF5AAB23}"/>
                </a:ext>
              </a:extLst>
            </p:cNvPr>
            <p:cNvGrpSpPr/>
            <p:nvPr/>
          </p:nvGrpSpPr>
          <p:grpSpPr>
            <a:xfrm>
              <a:off x="9101692" y="3566160"/>
              <a:ext cx="2139697" cy="2084832"/>
              <a:chOff x="9101692" y="3566160"/>
              <a:chExt cx="2139697" cy="2084832"/>
            </a:xfrm>
          </p:grpSpPr>
          <p:sp>
            <p:nvSpPr>
              <p:cNvPr id="16" name="Rettangolo con angoli arrotondati 15">
                <a:extLst>
                  <a:ext uri="{FF2B5EF4-FFF2-40B4-BE49-F238E27FC236}">
                    <a16:creationId xmlns:a16="http://schemas.microsoft.com/office/drawing/2014/main" id="{AD30E23D-4D9D-7ECE-4FB3-307355F59BA7}"/>
                  </a:ext>
                </a:extLst>
              </p:cNvPr>
              <p:cNvSpPr/>
              <p:nvPr/>
            </p:nvSpPr>
            <p:spPr>
              <a:xfrm>
                <a:off x="9101692" y="3566160"/>
                <a:ext cx="2139697" cy="208483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AC7A14CC-9AD0-3A92-BEFF-95F72B18C060}"/>
                  </a:ext>
                </a:extLst>
              </p:cNvPr>
              <p:cNvSpPr/>
              <p:nvPr/>
            </p:nvSpPr>
            <p:spPr>
              <a:xfrm>
                <a:off x="9242115" y="3681058"/>
                <a:ext cx="868101" cy="868101"/>
              </a:xfrm>
              <a:prstGeom prst="roundRect">
                <a:avLst>
                  <a:gd name="adj" fmla="val 34000"/>
                </a:avLst>
              </a:prstGeom>
              <a:solidFill>
                <a:srgbClr val="DFDB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con angoli arrotondati 17">
                <a:extLst>
                  <a:ext uri="{FF2B5EF4-FFF2-40B4-BE49-F238E27FC236}">
                    <a16:creationId xmlns:a16="http://schemas.microsoft.com/office/drawing/2014/main" id="{0B3F83BC-7A98-C9EC-1239-0652AD14B216}"/>
                  </a:ext>
                </a:extLst>
              </p:cNvPr>
              <p:cNvSpPr/>
              <p:nvPr/>
            </p:nvSpPr>
            <p:spPr>
              <a:xfrm>
                <a:off x="10232865" y="3677702"/>
                <a:ext cx="868101" cy="868101"/>
              </a:xfrm>
              <a:prstGeom prst="roundRect">
                <a:avLst>
                  <a:gd name="adj" fmla="val 34000"/>
                </a:avLst>
              </a:prstGeom>
              <a:solidFill>
                <a:srgbClr val="9F9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con angoli arrotondati 18">
                <a:extLst>
                  <a:ext uri="{FF2B5EF4-FFF2-40B4-BE49-F238E27FC236}">
                    <a16:creationId xmlns:a16="http://schemas.microsoft.com/office/drawing/2014/main" id="{0B70FEB2-B202-33A3-C8C5-B6A2D87F8394}"/>
                  </a:ext>
                </a:extLst>
              </p:cNvPr>
              <p:cNvSpPr/>
              <p:nvPr/>
            </p:nvSpPr>
            <p:spPr>
              <a:xfrm>
                <a:off x="9242115" y="4657344"/>
                <a:ext cx="868101" cy="868101"/>
              </a:xfrm>
              <a:prstGeom prst="roundRect">
                <a:avLst>
                  <a:gd name="adj" fmla="val 3400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con angoli arrotondati 19">
                <a:extLst>
                  <a:ext uri="{FF2B5EF4-FFF2-40B4-BE49-F238E27FC236}">
                    <a16:creationId xmlns:a16="http://schemas.microsoft.com/office/drawing/2014/main" id="{E58DBC5B-4F37-F64A-E260-F289992028AA}"/>
                  </a:ext>
                </a:extLst>
              </p:cNvPr>
              <p:cNvSpPr/>
              <p:nvPr/>
            </p:nvSpPr>
            <p:spPr>
              <a:xfrm>
                <a:off x="10232864" y="4664347"/>
                <a:ext cx="868101" cy="868101"/>
              </a:xfrm>
              <a:prstGeom prst="roundRect">
                <a:avLst>
                  <a:gd name="adj" fmla="val 34000"/>
                </a:avLst>
              </a:prstGeom>
              <a:solidFill>
                <a:srgbClr val="DFDB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8" name="Gruppo 7">
              <a:extLst>
                <a:ext uri="{FF2B5EF4-FFF2-40B4-BE49-F238E27FC236}">
                  <a16:creationId xmlns:a16="http://schemas.microsoft.com/office/drawing/2014/main" id="{9F14CB00-9DC5-F8F9-1EEB-4A3F2CA885B3}"/>
                </a:ext>
              </a:extLst>
            </p:cNvPr>
            <p:cNvGrpSpPr/>
            <p:nvPr/>
          </p:nvGrpSpPr>
          <p:grpSpPr>
            <a:xfrm>
              <a:off x="9514456" y="3281177"/>
              <a:ext cx="1472365" cy="307777"/>
              <a:chOff x="9752513" y="3259723"/>
              <a:chExt cx="927679" cy="307777"/>
            </a:xfrm>
          </p:grpSpPr>
          <p:sp>
            <p:nvSpPr>
              <p:cNvPr id="14" name="CasellaDiTesto 13">
                <a:extLst>
                  <a:ext uri="{FF2B5EF4-FFF2-40B4-BE49-F238E27FC236}">
                    <a16:creationId xmlns:a16="http://schemas.microsoft.com/office/drawing/2014/main" id="{140A72E4-E60F-2477-5B94-ACE99963AF5D}"/>
                  </a:ext>
                </a:extLst>
              </p:cNvPr>
              <p:cNvSpPr txBox="1"/>
              <p:nvPr/>
            </p:nvSpPr>
            <p:spPr>
              <a:xfrm>
                <a:off x="9752513" y="3259723"/>
                <a:ext cx="927679" cy="307777"/>
              </a:xfrm>
              <a:prstGeom prst="rect">
                <a:avLst/>
              </a:prstGeom>
              <a:noFill/>
            </p:spPr>
            <p:txBody>
              <a:bodyPr wrap="square" rtlCol="0">
                <a:spAutoFit/>
              </a:bodyPr>
              <a:lstStyle/>
              <a:p>
                <a:r>
                  <a:rPr lang="it-IT" sz="1400" err="1">
                    <a:latin typeface="Aptos Light" panose="020B0004020202020204" pitchFamily="34" charset="0"/>
                  </a:rPr>
                  <a:t>Probability</a:t>
                </a:r>
                <a:r>
                  <a:rPr lang="it-IT" sz="1400">
                    <a:latin typeface="Aptos Light" panose="020B0004020202020204" pitchFamily="34" charset="0"/>
                  </a:rPr>
                  <a:t> </a:t>
                </a:r>
              </a:p>
            </p:txBody>
          </p:sp>
          <p:pic>
            <p:nvPicPr>
              <p:cNvPr id="15" name="Elemento grafico 14" descr="Freccia a destra con riempimento a tinta unita">
                <a:extLst>
                  <a:ext uri="{FF2B5EF4-FFF2-40B4-BE49-F238E27FC236}">
                    <a16:creationId xmlns:a16="http://schemas.microsoft.com/office/drawing/2014/main" id="{1806DF3B-42D7-7C69-BD71-31750DF52A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2607" y="3291268"/>
                <a:ext cx="146025" cy="253438"/>
              </a:xfrm>
              <a:prstGeom prst="rect">
                <a:avLst/>
              </a:prstGeom>
            </p:spPr>
          </p:pic>
        </p:grpSp>
        <p:grpSp>
          <p:nvGrpSpPr>
            <p:cNvPr id="9" name="Gruppo 8">
              <a:extLst>
                <a:ext uri="{FF2B5EF4-FFF2-40B4-BE49-F238E27FC236}">
                  <a16:creationId xmlns:a16="http://schemas.microsoft.com/office/drawing/2014/main" id="{7B91FB31-F070-701B-A2BD-1B869E6AC895}"/>
                </a:ext>
              </a:extLst>
            </p:cNvPr>
            <p:cNvGrpSpPr/>
            <p:nvPr/>
          </p:nvGrpSpPr>
          <p:grpSpPr>
            <a:xfrm rot="5400000">
              <a:off x="10930149" y="4391914"/>
              <a:ext cx="930255" cy="307777"/>
              <a:chOff x="9662438" y="3246259"/>
              <a:chExt cx="1116365" cy="307777"/>
            </a:xfrm>
          </p:grpSpPr>
          <p:sp>
            <p:nvSpPr>
              <p:cNvPr id="12" name="CasellaDiTesto 11">
                <a:extLst>
                  <a:ext uri="{FF2B5EF4-FFF2-40B4-BE49-F238E27FC236}">
                    <a16:creationId xmlns:a16="http://schemas.microsoft.com/office/drawing/2014/main" id="{254827A7-496E-9EEA-28A3-1D7C6475CFC2}"/>
                  </a:ext>
                </a:extLst>
              </p:cNvPr>
              <p:cNvSpPr txBox="1"/>
              <p:nvPr/>
            </p:nvSpPr>
            <p:spPr>
              <a:xfrm>
                <a:off x="9910702" y="3246259"/>
                <a:ext cx="868101" cy="307777"/>
              </a:xfrm>
              <a:prstGeom prst="rect">
                <a:avLst/>
              </a:prstGeom>
              <a:noFill/>
            </p:spPr>
            <p:txBody>
              <a:bodyPr wrap="square" lIns="91440" tIns="45720" rIns="91440" bIns="45720" rtlCol="0" anchor="t">
                <a:spAutoFit/>
              </a:bodyPr>
              <a:lstStyle/>
              <a:p>
                <a:r>
                  <a:rPr lang="it-IT" sz="1400">
                    <a:latin typeface="Aptos Light"/>
                  </a:rPr>
                  <a:t>Impact </a:t>
                </a:r>
                <a:endParaRPr lang="it-IT" sz="1400">
                  <a:latin typeface="Aptos Light" panose="020B0004020202020204" pitchFamily="34" charset="0"/>
                </a:endParaRPr>
              </a:p>
            </p:txBody>
          </p:sp>
          <p:pic>
            <p:nvPicPr>
              <p:cNvPr id="13" name="Elemento grafico 12" descr="Freccia a destra con riempimento a tinta unita">
                <a:extLst>
                  <a:ext uri="{FF2B5EF4-FFF2-40B4-BE49-F238E27FC236}">
                    <a16:creationId xmlns:a16="http://schemas.microsoft.com/office/drawing/2014/main" id="{95394168-36D8-5D87-1675-6520D11177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9662438" y="3300185"/>
                <a:ext cx="250009" cy="252000"/>
              </a:xfrm>
              <a:prstGeom prst="rect">
                <a:avLst/>
              </a:prstGeom>
            </p:spPr>
          </p:pic>
        </p:grpSp>
      </p:grpSp>
      <p:grpSp>
        <p:nvGrpSpPr>
          <p:cNvPr id="24" name="Gruppo 23">
            <a:extLst>
              <a:ext uri="{FF2B5EF4-FFF2-40B4-BE49-F238E27FC236}">
                <a16:creationId xmlns:a16="http://schemas.microsoft.com/office/drawing/2014/main" id="{1627974F-13A0-E320-10F5-F09C6A3809E0}"/>
              </a:ext>
            </a:extLst>
          </p:cNvPr>
          <p:cNvGrpSpPr/>
          <p:nvPr/>
        </p:nvGrpSpPr>
        <p:grpSpPr>
          <a:xfrm>
            <a:off x="868528" y="1454497"/>
            <a:ext cx="7885112" cy="2632881"/>
            <a:chOff x="839787" y="2768585"/>
            <a:chExt cx="10512423" cy="2908216"/>
          </a:xfrm>
        </p:grpSpPr>
        <p:sp>
          <p:nvSpPr>
            <p:cNvPr id="25" name="Rettangolo con angoli arrotondati 24">
              <a:extLst>
                <a:ext uri="{FF2B5EF4-FFF2-40B4-BE49-F238E27FC236}">
                  <a16:creationId xmlns:a16="http://schemas.microsoft.com/office/drawing/2014/main" id="{C2C87956-E7A2-67DC-A213-CF5FE073D03F}"/>
                </a:ext>
              </a:extLst>
            </p:cNvPr>
            <p:cNvSpPr/>
            <p:nvPr/>
          </p:nvSpPr>
          <p:spPr>
            <a:xfrm>
              <a:off x="839787" y="2768585"/>
              <a:ext cx="10512423" cy="2908216"/>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26" name="CasellaDiTesto 25">
              <a:extLst>
                <a:ext uri="{FF2B5EF4-FFF2-40B4-BE49-F238E27FC236}">
                  <a16:creationId xmlns:a16="http://schemas.microsoft.com/office/drawing/2014/main" id="{46B55E60-9835-D77B-5E97-893914FCDBDE}"/>
                </a:ext>
              </a:extLst>
            </p:cNvPr>
            <p:cNvSpPr txBox="1"/>
            <p:nvPr/>
          </p:nvSpPr>
          <p:spPr>
            <a:xfrm>
              <a:off x="1042641" y="2977478"/>
              <a:ext cx="10106712" cy="2481726"/>
            </a:xfrm>
            <a:prstGeom prst="rect">
              <a:avLst/>
            </a:prstGeom>
            <a:noFill/>
          </p:spPr>
          <p:txBody>
            <a:bodyPr wrap="square" rtlCol="0">
              <a:spAutoFit/>
            </a:bodyPr>
            <a:lstStyle/>
            <a:p>
              <a:pPr marL="342900" indent="-342900" algn="just">
                <a:spcAft>
                  <a:spcPts val="600"/>
                </a:spcAft>
                <a:buFont typeface="Arial" panose="020B0604020202020204" pitchFamily="34" charset="0"/>
                <a:buChar char="•"/>
              </a:pPr>
              <a:r>
                <a:rPr lang="en-US" sz="2000">
                  <a:solidFill>
                    <a:schemeClr val="accent6">
                      <a:lumMod val="60000"/>
                      <a:lumOff val="40000"/>
                    </a:schemeClr>
                  </a:solidFill>
                </a:rPr>
                <a:t>Staff training via video be as effective as in-person training</a:t>
              </a:r>
            </a:p>
            <a:p>
              <a:pPr marL="342900" indent="-342900" algn="just">
                <a:spcAft>
                  <a:spcPts val="600"/>
                </a:spcAft>
                <a:buFont typeface="Arial" panose="020B0604020202020204" pitchFamily="34" charset="0"/>
                <a:buChar char="•"/>
              </a:pPr>
              <a:r>
                <a:rPr lang="en-US" sz="2000">
                  <a:solidFill>
                    <a:schemeClr val="accent6">
                      <a:lumMod val="60000"/>
                      <a:lumOff val="40000"/>
                    </a:schemeClr>
                  </a:solidFill>
                </a:rPr>
                <a:t>Restaurants are interested in reducing wastes</a:t>
              </a:r>
            </a:p>
            <a:p>
              <a:pPr marL="342900" indent="-342900" algn="just">
                <a:spcAft>
                  <a:spcPts val="600"/>
                </a:spcAft>
                <a:buFont typeface="Arial" panose="020B0604020202020204" pitchFamily="34" charset="0"/>
                <a:buChar char="•"/>
              </a:pPr>
              <a:r>
                <a:rPr lang="en-US" sz="2000">
                  <a:solidFill>
                    <a:schemeClr val="accent6">
                      <a:lumMod val="60000"/>
                      <a:lumOff val="40000"/>
                    </a:schemeClr>
                  </a:solidFill>
                </a:rPr>
                <a:t>Restaurant owners will trust computer vision analysis</a:t>
              </a:r>
            </a:p>
            <a:p>
              <a:pPr marL="342900" indent="-342900" algn="just">
                <a:spcAft>
                  <a:spcPts val="600"/>
                </a:spcAft>
                <a:buFont typeface="Arial" panose="020B0604020202020204" pitchFamily="34" charset="0"/>
                <a:buChar char="•"/>
              </a:pPr>
              <a:r>
                <a:rPr lang="en-US" sz="2000">
                  <a:solidFill>
                    <a:schemeClr val="accent6">
                      <a:lumMod val="60000"/>
                      <a:lumOff val="40000"/>
                    </a:schemeClr>
                  </a:solidFill>
                </a:rPr>
                <a:t>Computer Vision Privacy Issues</a:t>
              </a:r>
            </a:p>
            <a:p>
              <a:pPr marL="342900" indent="-342900" algn="just">
                <a:spcAft>
                  <a:spcPts val="600"/>
                </a:spcAft>
                <a:buFont typeface="Arial" panose="020B0604020202020204" pitchFamily="34" charset="0"/>
                <a:buChar char="•"/>
              </a:pPr>
              <a:r>
                <a:rPr lang="en-US" sz="2000">
                  <a:solidFill>
                    <a:schemeClr val="accent6">
                      <a:lumMod val="60000"/>
                      <a:lumOff val="40000"/>
                    </a:schemeClr>
                  </a:solidFill>
                </a:rPr>
                <a:t>By having an economic saving due to food waste reduction the foods ordered beforehand could be discounted</a:t>
              </a:r>
            </a:p>
          </p:txBody>
        </p:sp>
      </p:grpSp>
      <p:grpSp>
        <p:nvGrpSpPr>
          <p:cNvPr id="29" name="Gruppo 28">
            <a:extLst>
              <a:ext uri="{FF2B5EF4-FFF2-40B4-BE49-F238E27FC236}">
                <a16:creationId xmlns:a16="http://schemas.microsoft.com/office/drawing/2014/main" id="{15299313-7E04-F569-9F0E-2C2BB0776731}"/>
              </a:ext>
            </a:extLst>
          </p:cNvPr>
          <p:cNvGrpSpPr/>
          <p:nvPr/>
        </p:nvGrpSpPr>
        <p:grpSpPr>
          <a:xfrm>
            <a:off x="-420547" y="4641440"/>
            <a:ext cx="13033093" cy="1145893"/>
            <a:chOff x="-420547" y="4641440"/>
            <a:chExt cx="13033093" cy="1145893"/>
          </a:xfrm>
        </p:grpSpPr>
        <p:sp>
          <p:nvSpPr>
            <p:cNvPr id="27" name="Rettangolo 26">
              <a:extLst>
                <a:ext uri="{FF2B5EF4-FFF2-40B4-BE49-F238E27FC236}">
                  <a16:creationId xmlns:a16="http://schemas.microsoft.com/office/drawing/2014/main" id="{F86111DD-E6E2-B1C8-B3F5-73803918A7B0}"/>
                </a:ext>
              </a:extLst>
            </p:cNvPr>
            <p:cNvSpPr/>
            <p:nvPr/>
          </p:nvSpPr>
          <p:spPr>
            <a:xfrm>
              <a:off x="-420547" y="4641440"/>
              <a:ext cx="13033093" cy="1145893"/>
            </a:xfrm>
            <a:prstGeom prst="rect">
              <a:avLst/>
            </a:prstGeom>
            <a:solidFill>
              <a:srgbClr val="9F9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CasellaDiTesto 27">
              <a:extLst>
                <a:ext uri="{FF2B5EF4-FFF2-40B4-BE49-F238E27FC236}">
                  <a16:creationId xmlns:a16="http://schemas.microsoft.com/office/drawing/2014/main" id="{744CC549-C53A-B2E6-5D96-2AC9B0A7D7B6}"/>
                </a:ext>
              </a:extLst>
            </p:cNvPr>
            <p:cNvSpPr txBox="1"/>
            <p:nvPr/>
          </p:nvSpPr>
          <p:spPr>
            <a:xfrm>
              <a:off x="1020684" y="4757195"/>
              <a:ext cx="10331529" cy="92333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How much does food waste impact costs?</a:t>
              </a:r>
            </a:p>
            <a:p>
              <a:pPr marL="285750" indent="-285750">
                <a:buFont typeface="Arial" panose="020B0604020202020204" pitchFamily="34" charset="0"/>
                <a:buChar char="•"/>
              </a:pPr>
              <a:r>
                <a:rPr lang="en-US">
                  <a:solidFill>
                    <a:schemeClr val="bg1"/>
                  </a:solidFill>
                </a:rPr>
                <a:t>Are you willing to offer discounts on menu ordered </a:t>
              </a:r>
              <a:r>
                <a:rPr lang="en-US" err="1">
                  <a:solidFill>
                    <a:schemeClr val="bg1"/>
                  </a:solidFill>
                </a:rPr>
                <a:t>beforhand</a:t>
              </a:r>
              <a:r>
                <a:rPr lang="en-US">
                  <a:solidFill>
                    <a:schemeClr val="bg1"/>
                  </a:solidFill>
                </a:rPr>
                <a:t>?</a:t>
              </a:r>
            </a:p>
            <a:p>
              <a:pPr marL="285750" indent="-285750">
                <a:buFont typeface="Arial" panose="020B0604020202020204" pitchFamily="34" charset="0"/>
                <a:buChar char="•"/>
              </a:pPr>
              <a:r>
                <a:rPr lang="en-US">
                  <a:solidFill>
                    <a:schemeClr val="bg1"/>
                  </a:solidFill>
                </a:rPr>
                <a:t>Would you install a computer vision system in your restaurant?</a:t>
              </a:r>
            </a:p>
          </p:txBody>
        </p:sp>
      </p:grpSp>
    </p:spTree>
    <p:extLst>
      <p:ext uri="{BB962C8B-B14F-4D97-AF65-F5344CB8AC3E}">
        <p14:creationId xmlns:p14="http://schemas.microsoft.com/office/powerpoint/2010/main" val="741968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90E0BB81-85F3-0C46-8E3C-EB5FE62616D1}"/>
              </a:ext>
            </a:extLst>
          </p:cNvPr>
          <p:cNvGrpSpPr/>
          <p:nvPr/>
        </p:nvGrpSpPr>
        <p:grpSpPr>
          <a:xfrm>
            <a:off x="-11029064" y="1396180"/>
            <a:ext cx="10670239" cy="1081844"/>
            <a:chOff x="-1352619" y="1396180"/>
            <a:chExt cx="10670239" cy="1081844"/>
          </a:xfrm>
        </p:grpSpPr>
        <p:sp>
          <p:nvSpPr>
            <p:cNvPr id="21" name="Rettangolo con angoli arrotondati 20">
              <a:extLst>
                <a:ext uri="{FF2B5EF4-FFF2-40B4-BE49-F238E27FC236}">
                  <a16:creationId xmlns:a16="http://schemas.microsoft.com/office/drawing/2014/main" id="{203DAFCC-31B4-3572-74FD-3BC149E99D18}"/>
                </a:ext>
              </a:extLst>
            </p:cNvPr>
            <p:cNvSpPr/>
            <p:nvPr/>
          </p:nvSpPr>
          <p:spPr>
            <a:xfrm>
              <a:off x="-1352619" y="1396180"/>
              <a:ext cx="10670239" cy="108184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22" name="CasellaDiTesto 21">
              <a:extLst>
                <a:ext uri="{FF2B5EF4-FFF2-40B4-BE49-F238E27FC236}">
                  <a16:creationId xmlns:a16="http://schemas.microsoft.com/office/drawing/2014/main" id="{EE9AB4A5-718F-3A0C-7F0C-2A92E0D80F05}"/>
                </a:ext>
              </a:extLst>
            </p:cNvPr>
            <p:cNvSpPr txBox="1"/>
            <p:nvPr/>
          </p:nvSpPr>
          <p:spPr>
            <a:xfrm>
              <a:off x="839787" y="1474260"/>
              <a:ext cx="7885113" cy="923330"/>
            </a:xfrm>
            <a:prstGeom prst="rect">
              <a:avLst/>
            </a:prstGeom>
            <a:noFill/>
          </p:spPr>
          <p:txBody>
            <a:bodyPr wrap="square" lIns="91440" tIns="45720" rIns="91440" bIns="45720" rtlCol="0" anchor="t">
              <a:spAutoFit/>
            </a:bodyPr>
            <a:lstStyle/>
            <a:p>
              <a:pPr algn="just"/>
              <a:r>
                <a:rPr lang="it-IT" err="1">
                  <a:solidFill>
                    <a:schemeClr val="bg1"/>
                  </a:solidFill>
                  <a:ea typeface="+mn-lt"/>
                  <a:cs typeface="+mn-lt"/>
                </a:rPr>
                <a:t>During</a:t>
              </a:r>
              <a:r>
                <a:rPr lang="it-IT">
                  <a:solidFill>
                    <a:schemeClr val="bg1"/>
                  </a:solidFill>
                  <a:ea typeface="+mn-lt"/>
                  <a:cs typeface="+mn-lt"/>
                </a:rPr>
                <a:t> the </a:t>
              </a:r>
              <a:r>
                <a:rPr lang="it-IT" err="1">
                  <a:solidFill>
                    <a:schemeClr val="bg1"/>
                  </a:solidFill>
                  <a:ea typeface="+mn-lt"/>
                  <a:cs typeface="+mn-lt"/>
                </a:rPr>
                <a:t>development</a:t>
              </a:r>
              <a:r>
                <a:rPr lang="it-IT">
                  <a:solidFill>
                    <a:schemeClr val="bg1"/>
                  </a:solidFill>
                  <a:ea typeface="+mn-lt"/>
                  <a:cs typeface="+mn-lt"/>
                </a:rPr>
                <a:t> of the </a:t>
              </a:r>
              <a:r>
                <a:rPr lang="it-IT" err="1">
                  <a:solidFill>
                    <a:schemeClr val="bg1"/>
                  </a:solidFill>
                  <a:ea typeface="+mn-lt"/>
                  <a:cs typeface="+mn-lt"/>
                </a:rPr>
                <a:t>solutions</a:t>
              </a:r>
              <a:r>
                <a:rPr lang="it-IT">
                  <a:solidFill>
                    <a:schemeClr val="bg1"/>
                  </a:solidFill>
                  <a:ea typeface="+mn-lt"/>
                  <a:cs typeface="+mn-lt"/>
                </a:rPr>
                <a:t>, </a:t>
              </a:r>
              <a:r>
                <a:rPr lang="it-IT" err="1">
                  <a:solidFill>
                    <a:schemeClr val="bg1"/>
                  </a:solidFill>
                  <a:ea typeface="+mn-lt"/>
                  <a:cs typeface="+mn-lt"/>
                </a:rPr>
                <a:t>serveral</a:t>
              </a:r>
              <a:r>
                <a:rPr lang="it-IT">
                  <a:solidFill>
                    <a:schemeClr val="bg1"/>
                  </a:solidFill>
                  <a:ea typeface="+mn-lt"/>
                  <a:cs typeface="+mn-lt"/>
                </a:rPr>
                <a:t> </a:t>
              </a:r>
              <a:r>
                <a:rPr lang="it-IT" err="1">
                  <a:solidFill>
                    <a:schemeClr val="bg1"/>
                  </a:solidFill>
                  <a:ea typeface="+mn-lt"/>
                  <a:cs typeface="+mn-lt"/>
                </a:rPr>
                <a:t>hypothesis</a:t>
              </a:r>
              <a:r>
                <a:rPr lang="it-IT">
                  <a:solidFill>
                    <a:schemeClr val="bg1"/>
                  </a:solidFill>
                  <a:ea typeface="+mn-lt"/>
                  <a:cs typeface="+mn-lt"/>
                </a:rPr>
                <a:t> </a:t>
              </a:r>
              <a:r>
                <a:rPr lang="it-IT" err="1">
                  <a:solidFill>
                    <a:schemeClr val="bg1"/>
                  </a:solidFill>
                  <a:ea typeface="+mn-lt"/>
                  <a:cs typeface="+mn-lt"/>
                </a:rPr>
                <a:t>were</a:t>
              </a:r>
              <a:r>
                <a:rPr lang="it-IT">
                  <a:solidFill>
                    <a:schemeClr val="bg1"/>
                  </a:solidFill>
                  <a:ea typeface="+mn-lt"/>
                  <a:cs typeface="+mn-lt"/>
                </a:rPr>
                <a:t> </a:t>
              </a:r>
              <a:r>
                <a:rPr lang="it-IT" err="1">
                  <a:solidFill>
                    <a:schemeClr val="bg1"/>
                  </a:solidFill>
                  <a:ea typeface="+mn-lt"/>
                  <a:cs typeface="+mn-lt"/>
                </a:rPr>
                <a:t>formulated</a:t>
              </a:r>
              <a:r>
                <a:rPr lang="it-IT">
                  <a:solidFill>
                    <a:schemeClr val="bg1"/>
                  </a:solidFill>
                  <a:ea typeface="+mn-lt"/>
                  <a:cs typeface="+mn-lt"/>
                </a:rPr>
                <a:t> and </a:t>
              </a:r>
              <a:r>
                <a:rPr lang="it-IT" err="1">
                  <a:solidFill>
                    <a:schemeClr val="bg1"/>
                  </a:solidFill>
                  <a:ea typeface="+mn-lt"/>
                  <a:cs typeface="+mn-lt"/>
                </a:rPr>
                <a:t>then</a:t>
              </a:r>
              <a:r>
                <a:rPr lang="it-IT">
                  <a:solidFill>
                    <a:schemeClr val="bg1"/>
                  </a:solidFill>
                  <a:ea typeface="+mn-lt"/>
                  <a:cs typeface="+mn-lt"/>
                </a:rPr>
                <a:t> </a:t>
              </a:r>
              <a:r>
                <a:rPr lang="it-IT" err="1">
                  <a:solidFill>
                    <a:schemeClr val="bg1"/>
                  </a:solidFill>
                  <a:ea typeface="+mn-lt"/>
                  <a:cs typeface="+mn-lt"/>
                </a:rPr>
                <a:t>classified</a:t>
              </a:r>
              <a:r>
                <a:rPr lang="it-IT">
                  <a:solidFill>
                    <a:schemeClr val="bg1"/>
                  </a:solidFill>
                  <a:ea typeface="+mn-lt"/>
                  <a:cs typeface="+mn-lt"/>
                </a:rPr>
                <a:t> </a:t>
              </a:r>
              <a:r>
                <a:rPr lang="it-IT" err="1">
                  <a:solidFill>
                    <a:schemeClr val="bg1"/>
                  </a:solidFill>
                  <a:ea typeface="+mn-lt"/>
                  <a:cs typeface="+mn-lt"/>
                </a:rPr>
                <a:t>based</a:t>
              </a:r>
              <a:r>
                <a:rPr lang="it-IT">
                  <a:solidFill>
                    <a:schemeClr val="bg1"/>
                  </a:solidFill>
                  <a:ea typeface="+mn-lt"/>
                  <a:cs typeface="+mn-lt"/>
                </a:rPr>
                <a:t> on the risk, </a:t>
              </a:r>
              <a:r>
                <a:rPr lang="it-IT" err="1">
                  <a:solidFill>
                    <a:schemeClr val="bg1"/>
                  </a:solidFill>
                  <a:ea typeface="+mn-lt"/>
                  <a:cs typeface="+mn-lt"/>
                </a:rPr>
                <a:t>that</a:t>
              </a:r>
              <a:r>
                <a:rPr lang="it-IT">
                  <a:solidFill>
                    <a:schemeClr val="bg1"/>
                  </a:solidFill>
                  <a:ea typeface="+mn-lt"/>
                  <a:cs typeface="+mn-lt"/>
                </a:rPr>
                <a:t> </a:t>
              </a:r>
              <a:r>
                <a:rPr lang="it-IT" err="1">
                  <a:solidFill>
                    <a:schemeClr val="bg1"/>
                  </a:solidFill>
                  <a:ea typeface="+mn-lt"/>
                  <a:cs typeface="+mn-lt"/>
                </a:rPr>
                <a:t>is</a:t>
              </a:r>
              <a:r>
                <a:rPr lang="it-IT">
                  <a:solidFill>
                    <a:schemeClr val="bg1"/>
                  </a:solidFill>
                  <a:ea typeface="+mn-lt"/>
                  <a:cs typeface="+mn-lt"/>
                </a:rPr>
                <a:t> </a:t>
              </a:r>
              <a:r>
                <a:rPr lang="it-IT" err="1">
                  <a:solidFill>
                    <a:schemeClr val="bg1"/>
                  </a:solidFill>
                  <a:ea typeface="+mn-lt"/>
                  <a:cs typeface="+mn-lt"/>
                </a:rPr>
                <a:t>characterized</a:t>
              </a:r>
              <a:r>
                <a:rPr lang="it-IT">
                  <a:solidFill>
                    <a:schemeClr val="bg1"/>
                  </a:solidFill>
                  <a:ea typeface="+mn-lt"/>
                  <a:cs typeface="+mn-lt"/>
                </a:rPr>
                <a:t> by the </a:t>
              </a:r>
              <a:r>
                <a:rPr lang="it-IT" err="1">
                  <a:solidFill>
                    <a:schemeClr val="bg1"/>
                  </a:solidFill>
                  <a:ea typeface="+mn-lt"/>
                  <a:cs typeface="+mn-lt"/>
                </a:rPr>
                <a:t>level</a:t>
              </a:r>
              <a:r>
                <a:rPr lang="it-IT">
                  <a:solidFill>
                    <a:schemeClr val="bg1"/>
                  </a:solidFill>
                  <a:ea typeface="+mn-lt"/>
                  <a:cs typeface="+mn-lt"/>
                </a:rPr>
                <a:t> of </a:t>
              </a:r>
              <a:r>
                <a:rPr lang="it-IT" err="1">
                  <a:solidFill>
                    <a:schemeClr val="bg1"/>
                  </a:solidFill>
                  <a:ea typeface="+mn-lt"/>
                  <a:cs typeface="+mn-lt"/>
                </a:rPr>
                <a:t>uncertainty</a:t>
              </a:r>
              <a:r>
                <a:rPr lang="it-IT">
                  <a:solidFill>
                    <a:schemeClr val="bg1"/>
                  </a:solidFill>
                  <a:ea typeface="+mn-lt"/>
                  <a:cs typeface="+mn-lt"/>
                </a:rPr>
                <a:t> and impact.</a:t>
              </a:r>
            </a:p>
          </p:txBody>
        </p:sp>
      </p:grpSp>
      <p:grpSp>
        <p:nvGrpSpPr>
          <p:cNvPr id="23" name="Gruppo 22">
            <a:extLst>
              <a:ext uri="{FF2B5EF4-FFF2-40B4-BE49-F238E27FC236}">
                <a16:creationId xmlns:a16="http://schemas.microsoft.com/office/drawing/2014/main" id="{A900B3B8-13A5-4536-D31B-39B8147D1D29}"/>
              </a:ext>
            </a:extLst>
          </p:cNvPr>
          <p:cNvGrpSpPr/>
          <p:nvPr/>
        </p:nvGrpSpPr>
        <p:grpSpPr>
          <a:xfrm>
            <a:off x="839788" y="446916"/>
            <a:ext cx="14122083" cy="818754"/>
            <a:chOff x="839788" y="446916"/>
            <a:chExt cx="14122083" cy="818754"/>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Interview</a:t>
              </a:r>
            </a:p>
          </p:txBody>
        </p:sp>
        <p:grpSp>
          <p:nvGrpSpPr>
            <p:cNvPr id="7" name="Gruppo 6">
              <a:extLst>
                <a:ext uri="{FF2B5EF4-FFF2-40B4-BE49-F238E27FC236}">
                  <a16:creationId xmlns:a16="http://schemas.microsoft.com/office/drawing/2014/main" id="{4FAB75AF-F454-A1C1-927C-E7CCE979F9A1}"/>
                </a:ext>
              </a:extLst>
            </p:cNvPr>
            <p:cNvGrpSpPr/>
            <p:nvPr/>
          </p:nvGrpSpPr>
          <p:grpSpPr>
            <a:xfrm>
              <a:off x="4291632" y="446916"/>
              <a:ext cx="10670239" cy="814585"/>
              <a:chOff x="4291632" y="446916"/>
              <a:chExt cx="10670239" cy="814585"/>
            </a:xfrm>
          </p:grpSpPr>
          <p:sp>
            <p:nvSpPr>
              <p:cNvPr id="5" name="Rettangolo con angoli arrotondati 4">
                <a:extLst>
                  <a:ext uri="{FF2B5EF4-FFF2-40B4-BE49-F238E27FC236}">
                    <a16:creationId xmlns:a16="http://schemas.microsoft.com/office/drawing/2014/main" id="{EE1A66B7-4A09-AB92-4486-4867883E2340}"/>
                  </a:ext>
                </a:extLst>
              </p:cNvPr>
              <p:cNvSpPr/>
              <p:nvPr/>
            </p:nvSpPr>
            <p:spPr>
              <a:xfrm>
                <a:off x="4291632" y="446916"/>
                <a:ext cx="10670239" cy="814585"/>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6" name="CasellaDiTesto 5">
                <a:extLst>
                  <a:ext uri="{FF2B5EF4-FFF2-40B4-BE49-F238E27FC236}">
                    <a16:creationId xmlns:a16="http://schemas.microsoft.com/office/drawing/2014/main" id="{265E7000-EBBE-D9DF-F106-3703E0ABECDA}"/>
                  </a:ext>
                </a:extLst>
              </p:cNvPr>
              <p:cNvSpPr txBox="1"/>
              <p:nvPr/>
            </p:nvSpPr>
            <p:spPr>
              <a:xfrm>
                <a:off x="4497388" y="485422"/>
                <a:ext cx="6854826" cy="646331"/>
              </a:xfrm>
              <a:prstGeom prst="rect">
                <a:avLst/>
              </a:prstGeom>
              <a:noFill/>
            </p:spPr>
            <p:txBody>
              <a:bodyPr wrap="square" lIns="91440" tIns="45720" rIns="91440" bIns="45720" rtlCol="0" anchor="t">
                <a:spAutoFit/>
              </a:bodyPr>
              <a:lstStyle/>
              <a:p>
                <a:pPr algn="just"/>
                <a:r>
                  <a:rPr lang="it-IT">
                    <a:solidFill>
                      <a:schemeClr val="bg1"/>
                    </a:solidFill>
                    <a:ea typeface="+mn-lt"/>
                    <a:cs typeface="+mn-lt"/>
                  </a:rPr>
                  <a:t>To reduce the </a:t>
                </a:r>
                <a:r>
                  <a:rPr lang="it-IT" err="1">
                    <a:solidFill>
                      <a:schemeClr val="bg1"/>
                    </a:solidFill>
                    <a:ea typeface="+mn-lt"/>
                    <a:cs typeface="+mn-lt"/>
                  </a:rPr>
                  <a:t>possibility</a:t>
                </a:r>
                <a:r>
                  <a:rPr lang="it-IT">
                    <a:solidFill>
                      <a:schemeClr val="bg1"/>
                    </a:solidFill>
                    <a:ea typeface="+mn-lt"/>
                    <a:cs typeface="+mn-lt"/>
                  </a:rPr>
                  <a:t> of making </a:t>
                </a:r>
                <a:r>
                  <a:rPr lang="it-IT" err="1">
                    <a:solidFill>
                      <a:schemeClr val="bg1"/>
                    </a:solidFill>
                    <a:ea typeface="+mn-lt"/>
                    <a:cs typeface="+mn-lt"/>
                  </a:rPr>
                  <a:t>mistakes</a:t>
                </a:r>
                <a:r>
                  <a:rPr lang="it-IT">
                    <a:solidFill>
                      <a:schemeClr val="bg1"/>
                    </a:solidFill>
                    <a:ea typeface="+mn-lt"/>
                    <a:cs typeface="+mn-lt"/>
                  </a:rPr>
                  <a:t>, </a:t>
                </a:r>
                <a:r>
                  <a:rPr lang="it-IT" err="1">
                    <a:solidFill>
                      <a:schemeClr val="bg1"/>
                    </a:solidFill>
                    <a:ea typeface="+mn-lt"/>
                    <a:cs typeface="+mn-lt"/>
                  </a:rPr>
                  <a:t>we</a:t>
                </a:r>
                <a:r>
                  <a:rPr lang="it-IT">
                    <a:solidFill>
                      <a:schemeClr val="bg1"/>
                    </a:solidFill>
                    <a:ea typeface="+mn-lt"/>
                    <a:cs typeface="+mn-lt"/>
                  </a:rPr>
                  <a:t> </a:t>
                </a:r>
                <a:r>
                  <a:rPr lang="it-IT" err="1">
                    <a:solidFill>
                      <a:schemeClr val="bg1"/>
                    </a:solidFill>
                    <a:ea typeface="+mn-lt"/>
                    <a:cs typeface="+mn-lt"/>
                  </a:rPr>
                  <a:t>formulated</a:t>
                </a:r>
                <a:r>
                  <a:rPr lang="it-IT">
                    <a:solidFill>
                      <a:schemeClr val="bg1"/>
                    </a:solidFill>
                    <a:ea typeface="+mn-lt"/>
                    <a:cs typeface="+mn-lt"/>
                  </a:rPr>
                  <a:t> </a:t>
                </a:r>
                <a:r>
                  <a:rPr lang="it-IT" err="1">
                    <a:solidFill>
                      <a:schemeClr val="bg1"/>
                    </a:solidFill>
                    <a:ea typeface="+mn-lt"/>
                    <a:cs typeface="+mn-lt"/>
                  </a:rPr>
                  <a:t>questions</a:t>
                </a:r>
                <a:r>
                  <a:rPr lang="it-IT">
                    <a:solidFill>
                      <a:schemeClr val="bg1"/>
                    </a:solidFill>
                    <a:ea typeface="+mn-lt"/>
                    <a:cs typeface="+mn-lt"/>
                  </a:rPr>
                  <a:t> to validate the </a:t>
                </a:r>
                <a:r>
                  <a:rPr lang="it-IT" err="1">
                    <a:solidFill>
                      <a:schemeClr val="bg1"/>
                    </a:solidFill>
                    <a:ea typeface="+mn-lt"/>
                    <a:cs typeface="+mn-lt"/>
                  </a:rPr>
                  <a:t>riskiest</a:t>
                </a:r>
                <a:r>
                  <a:rPr lang="it-IT">
                    <a:solidFill>
                      <a:schemeClr val="bg1"/>
                    </a:solidFill>
                    <a:ea typeface="+mn-lt"/>
                    <a:cs typeface="+mn-lt"/>
                  </a:rPr>
                  <a:t> </a:t>
                </a:r>
                <a:r>
                  <a:rPr lang="it-IT" err="1">
                    <a:solidFill>
                      <a:schemeClr val="bg1"/>
                    </a:solidFill>
                    <a:ea typeface="+mn-lt"/>
                    <a:cs typeface="+mn-lt"/>
                  </a:rPr>
                  <a:t>assumptions</a:t>
                </a:r>
                <a:r>
                  <a:rPr lang="it-IT">
                    <a:solidFill>
                      <a:schemeClr val="bg1"/>
                    </a:solidFill>
                    <a:ea typeface="+mn-lt"/>
                    <a:cs typeface="+mn-lt"/>
                  </a:rPr>
                  <a:t>.</a:t>
                </a:r>
                <a:endParaRPr lang="it-IT"/>
              </a:p>
            </p:txBody>
          </p:sp>
        </p:grpSp>
      </p:grpSp>
      <p:grpSp>
        <p:nvGrpSpPr>
          <p:cNvPr id="3" name="Gruppo 2">
            <a:extLst>
              <a:ext uri="{FF2B5EF4-FFF2-40B4-BE49-F238E27FC236}">
                <a16:creationId xmlns:a16="http://schemas.microsoft.com/office/drawing/2014/main" id="{0F6E4322-B067-924D-A0FC-4F74AF332918}"/>
              </a:ext>
            </a:extLst>
          </p:cNvPr>
          <p:cNvGrpSpPr/>
          <p:nvPr/>
        </p:nvGrpSpPr>
        <p:grpSpPr>
          <a:xfrm>
            <a:off x="9213988" y="1717563"/>
            <a:ext cx="2447473" cy="2369815"/>
            <a:chOff x="9101692" y="3281177"/>
            <a:chExt cx="2447473" cy="2369815"/>
          </a:xfrm>
        </p:grpSpPr>
        <p:grpSp>
          <p:nvGrpSpPr>
            <p:cNvPr id="4" name="Gruppo 3">
              <a:extLst>
                <a:ext uri="{FF2B5EF4-FFF2-40B4-BE49-F238E27FC236}">
                  <a16:creationId xmlns:a16="http://schemas.microsoft.com/office/drawing/2014/main" id="{50839BEA-660E-FA29-2CA8-6EE0EF5AAB23}"/>
                </a:ext>
              </a:extLst>
            </p:cNvPr>
            <p:cNvGrpSpPr/>
            <p:nvPr/>
          </p:nvGrpSpPr>
          <p:grpSpPr>
            <a:xfrm>
              <a:off x="9101692" y="3566160"/>
              <a:ext cx="2139697" cy="2084832"/>
              <a:chOff x="9101692" y="3566160"/>
              <a:chExt cx="2139697" cy="2084832"/>
            </a:xfrm>
          </p:grpSpPr>
          <p:sp>
            <p:nvSpPr>
              <p:cNvPr id="16" name="Rettangolo con angoli arrotondati 15">
                <a:extLst>
                  <a:ext uri="{FF2B5EF4-FFF2-40B4-BE49-F238E27FC236}">
                    <a16:creationId xmlns:a16="http://schemas.microsoft.com/office/drawing/2014/main" id="{AD30E23D-4D9D-7ECE-4FB3-307355F59BA7}"/>
                  </a:ext>
                </a:extLst>
              </p:cNvPr>
              <p:cNvSpPr/>
              <p:nvPr/>
            </p:nvSpPr>
            <p:spPr>
              <a:xfrm>
                <a:off x="9101692" y="3566160"/>
                <a:ext cx="2139697" cy="208483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AC7A14CC-9AD0-3A92-BEFF-95F72B18C060}"/>
                  </a:ext>
                </a:extLst>
              </p:cNvPr>
              <p:cNvSpPr/>
              <p:nvPr/>
            </p:nvSpPr>
            <p:spPr>
              <a:xfrm>
                <a:off x="9242115" y="3681058"/>
                <a:ext cx="868101" cy="868101"/>
              </a:xfrm>
              <a:prstGeom prst="roundRect">
                <a:avLst>
                  <a:gd name="adj" fmla="val 34000"/>
                </a:avLst>
              </a:prstGeom>
              <a:solidFill>
                <a:srgbClr val="DFDB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con angoli arrotondati 17">
                <a:extLst>
                  <a:ext uri="{FF2B5EF4-FFF2-40B4-BE49-F238E27FC236}">
                    <a16:creationId xmlns:a16="http://schemas.microsoft.com/office/drawing/2014/main" id="{0B3F83BC-7A98-C9EC-1239-0652AD14B216}"/>
                  </a:ext>
                </a:extLst>
              </p:cNvPr>
              <p:cNvSpPr/>
              <p:nvPr/>
            </p:nvSpPr>
            <p:spPr>
              <a:xfrm>
                <a:off x="10232865" y="3677702"/>
                <a:ext cx="868101" cy="868101"/>
              </a:xfrm>
              <a:prstGeom prst="roundRect">
                <a:avLst>
                  <a:gd name="adj" fmla="val 34000"/>
                </a:avLst>
              </a:prstGeom>
              <a:solidFill>
                <a:srgbClr val="9F9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con angoli arrotondati 18">
                <a:extLst>
                  <a:ext uri="{FF2B5EF4-FFF2-40B4-BE49-F238E27FC236}">
                    <a16:creationId xmlns:a16="http://schemas.microsoft.com/office/drawing/2014/main" id="{0B70FEB2-B202-33A3-C8C5-B6A2D87F8394}"/>
                  </a:ext>
                </a:extLst>
              </p:cNvPr>
              <p:cNvSpPr/>
              <p:nvPr/>
            </p:nvSpPr>
            <p:spPr>
              <a:xfrm>
                <a:off x="9242115" y="4657344"/>
                <a:ext cx="868101" cy="868101"/>
              </a:xfrm>
              <a:prstGeom prst="roundRect">
                <a:avLst>
                  <a:gd name="adj" fmla="val 3400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con angoli arrotondati 19">
                <a:extLst>
                  <a:ext uri="{FF2B5EF4-FFF2-40B4-BE49-F238E27FC236}">
                    <a16:creationId xmlns:a16="http://schemas.microsoft.com/office/drawing/2014/main" id="{E58DBC5B-4F37-F64A-E260-F289992028AA}"/>
                  </a:ext>
                </a:extLst>
              </p:cNvPr>
              <p:cNvSpPr/>
              <p:nvPr/>
            </p:nvSpPr>
            <p:spPr>
              <a:xfrm>
                <a:off x="10232864" y="4664347"/>
                <a:ext cx="868101" cy="868101"/>
              </a:xfrm>
              <a:prstGeom prst="roundRect">
                <a:avLst>
                  <a:gd name="adj" fmla="val 34000"/>
                </a:avLst>
              </a:prstGeom>
              <a:solidFill>
                <a:srgbClr val="DFDB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8" name="Gruppo 7">
              <a:extLst>
                <a:ext uri="{FF2B5EF4-FFF2-40B4-BE49-F238E27FC236}">
                  <a16:creationId xmlns:a16="http://schemas.microsoft.com/office/drawing/2014/main" id="{9F14CB00-9DC5-F8F9-1EEB-4A3F2CA885B3}"/>
                </a:ext>
              </a:extLst>
            </p:cNvPr>
            <p:cNvGrpSpPr/>
            <p:nvPr/>
          </p:nvGrpSpPr>
          <p:grpSpPr>
            <a:xfrm>
              <a:off x="9514456" y="3281177"/>
              <a:ext cx="1472365" cy="307777"/>
              <a:chOff x="9752513" y="3259723"/>
              <a:chExt cx="927679" cy="307777"/>
            </a:xfrm>
          </p:grpSpPr>
          <p:sp>
            <p:nvSpPr>
              <p:cNvPr id="14" name="CasellaDiTesto 13">
                <a:extLst>
                  <a:ext uri="{FF2B5EF4-FFF2-40B4-BE49-F238E27FC236}">
                    <a16:creationId xmlns:a16="http://schemas.microsoft.com/office/drawing/2014/main" id="{140A72E4-E60F-2477-5B94-ACE99963AF5D}"/>
                  </a:ext>
                </a:extLst>
              </p:cNvPr>
              <p:cNvSpPr txBox="1"/>
              <p:nvPr/>
            </p:nvSpPr>
            <p:spPr>
              <a:xfrm>
                <a:off x="9752513" y="3259723"/>
                <a:ext cx="927679" cy="307777"/>
              </a:xfrm>
              <a:prstGeom prst="rect">
                <a:avLst/>
              </a:prstGeom>
              <a:noFill/>
            </p:spPr>
            <p:txBody>
              <a:bodyPr wrap="square" rtlCol="0">
                <a:spAutoFit/>
              </a:bodyPr>
              <a:lstStyle/>
              <a:p>
                <a:r>
                  <a:rPr lang="it-IT" sz="1400" err="1">
                    <a:latin typeface="Aptos Light" panose="020B0004020202020204" pitchFamily="34" charset="0"/>
                  </a:rPr>
                  <a:t>Probability</a:t>
                </a:r>
                <a:r>
                  <a:rPr lang="it-IT" sz="1400">
                    <a:latin typeface="Aptos Light" panose="020B0004020202020204" pitchFamily="34" charset="0"/>
                  </a:rPr>
                  <a:t> </a:t>
                </a:r>
              </a:p>
            </p:txBody>
          </p:sp>
          <p:pic>
            <p:nvPicPr>
              <p:cNvPr id="15" name="Elemento grafico 14" descr="Freccia a destra con riempimento a tinta unita">
                <a:extLst>
                  <a:ext uri="{FF2B5EF4-FFF2-40B4-BE49-F238E27FC236}">
                    <a16:creationId xmlns:a16="http://schemas.microsoft.com/office/drawing/2014/main" id="{1806DF3B-42D7-7C69-BD71-31750DF52A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2607" y="3291268"/>
                <a:ext cx="146025" cy="253438"/>
              </a:xfrm>
              <a:prstGeom prst="rect">
                <a:avLst/>
              </a:prstGeom>
            </p:spPr>
          </p:pic>
        </p:grpSp>
        <p:grpSp>
          <p:nvGrpSpPr>
            <p:cNvPr id="9" name="Gruppo 8">
              <a:extLst>
                <a:ext uri="{FF2B5EF4-FFF2-40B4-BE49-F238E27FC236}">
                  <a16:creationId xmlns:a16="http://schemas.microsoft.com/office/drawing/2014/main" id="{7B91FB31-F070-701B-A2BD-1B869E6AC895}"/>
                </a:ext>
              </a:extLst>
            </p:cNvPr>
            <p:cNvGrpSpPr/>
            <p:nvPr/>
          </p:nvGrpSpPr>
          <p:grpSpPr>
            <a:xfrm rot="5400000">
              <a:off x="10930149" y="4391914"/>
              <a:ext cx="930255" cy="307777"/>
              <a:chOff x="9662438" y="3246259"/>
              <a:chExt cx="1116365" cy="307777"/>
            </a:xfrm>
          </p:grpSpPr>
          <p:sp>
            <p:nvSpPr>
              <p:cNvPr id="12" name="CasellaDiTesto 11">
                <a:extLst>
                  <a:ext uri="{FF2B5EF4-FFF2-40B4-BE49-F238E27FC236}">
                    <a16:creationId xmlns:a16="http://schemas.microsoft.com/office/drawing/2014/main" id="{254827A7-496E-9EEA-28A3-1D7C6475CFC2}"/>
                  </a:ext>
                </a:extLst>
              </p:cNvPr>
              <p:cNvSpPr txBox="1"/>
              <p:nvPr/>
            </p:nvSpPr>
            <p:spPr>
              <a:xfrm>
                <a:off x="9910702" y="3246259"/>
                <a:ext cx="868101" cy="307777"/>
              </a:xfrm>
              <a:prstGeom prst="rect">
                <a:avLst/>
              </a:prstGeom>
              <a:noFill/>
            </p:spPr>
            <p:txBody>
              <a:bodyPr wrap="square" lIns="91440" tIns="45720" rIns="91440" bIns="45720" rtlCol="0" anchor="t">
                <a:spAutoFit/>
              </a:bodyPr>
              <a:lstStyle/>
              <a:p>
                <a:r>
                  <a:rPr lang="it-IT" sz="1400">
                    <a:latin typeface="Aptos Light"/>
                  </a:rPr>
                  <a:t>Impact </a:t>
                </a:r>
                <a:endParaRPr lang="it-IT" sz="1400">
                  <a:latin typeface="Aptos Light" panose="020B0004020202020204" pitchFamily="34" charset="0"/>
                </a:endParaRPr>
              </a:p>
            </p:txBody>
          </p:sp>
          <p:pic>
            <p:nvPicPr>
              <p:cNvPr id="13" name="Elemento grafico 12" descr="Freccia a destra con riempimento a tinta unita">
                <a:extLst>
                  <a:ext uri="{FF2B5EF4-FFF2-40B4-BE49-F238E27FC236}">
                    <a16:creationId xmlns:a16="http://schemas.microsoft.com/office/drawing/2014/main" id="{95394168-36D8-5D87-1675-6520D11177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9662438" y="3300185"/>
                <a:ext cx="250009" cy="252000"/>
              </a:xfrm>
              <a:prstGeom prst="rect">
                <a:avLst/>
              </a:prstGeom>
            </p:spPr>
          </p:pic>
        </p:grpSp>
      </p:grpSp>
      <p:grpSp>
        <p:nvGrpSpPr>
          <p:cNvPr id="24" name="Gruppo 23">
            <a:extLst>
              <a:ext uri="{FF2B5EF4-FFF2-40B4-BE49-F238E27FC236}">
                <a16:creationId xmlns:a16="http://schemas.microsoft.com/office/drawing/2014/main" id="{1627974F-13A0-E320-10F5-F09C6A3809E0}"/>
              </a:ext>
            </a:extLst>
          </p:cNvPr>
          <p:cNvGrpSpPr/>
          <p:nvPr/>
        </p:nvGrpSpPr>
        <p:grpSpPr>
          <a:xfrm>
            <a:off x="868528" y="1454497"/>
            <a:ext cx="7885112" cy="2632881"/>
            <a:chOff x="839787" y="2768585"/>
            <a:chExt cx="10512423" cy="2908216"/>
          </a:xfrm>
        </p:grpSpPr>
        <p:sp>
          <p:nvSpPr>
            <p:cNvPr id="25" name="Rettangolo con angoli arrotondati 24">
              <a:extLst>
                <a:ext uri="{FF2B5EF4-FFF2-40B4-BE49-F238E27FC236}">
                  <a16:creationId xmlns:a16="http://schemas.microsoft.com/office/drawing/2014/main" id="{C2C87956-E7A2-67DC-A213-CF5FE073D03F}"/>
                </a:ext>
              </a:extLst>
            </p:cNvPr>
            <p:cNvSpPr/>
            <p:nvPr/>
          </p:nvSpPr>
          <p:spPr>
            <a:xfrm>
              <a:off x="839787" y="2768585"/>
              <a:ext cx="10512423" cy="2908216"/>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26" name="CasellaDiTesto 25">
              <a:extLst>
                <a:ext uri="{FF2B5EF4-FFF2-40B4-BE49-F238E27FC236}">
                  <a16:creationId xmlns:a16="http://schemas.microsoft.com/office/drawing/2014/main" id="{46B55E60-9835-D77B-5E97-893914FCDBDE}"/>
                </a:ext>
              </a:extLst>
            </p:cNvPr>
            <p:cNvSpPr txBox="1"/>
            <p:nvPr/>
          </p:nvSpPr>
          <p:spPr>
            <a:xfrm>
              <a:off x="1042641" y="2977478"/>
              <a:ext cx="10106712" cy="2481726"/>
            </a:xfrm>
            <a:prstGeom prst="rect">
              <a:avLst/>
            </a:prstGeom>
            <a:noFill/>
          </p:spPr>
          <p:txBody>
            <a:bodyPr wrap="square" rtlCol="0">
              <a:spAutoFit/>
            </a:bodyPr>
            <a:lstStyle/>
            <a:p>
              <a:pPr marL="342900" indent="-342900" algn="just">
                <a:spcAft>
                  <a:spcPts val="600"/>
                </a:spcAft>
                <a:buFont typeface="Arial" panose="020B0604020202020204" pitchFamily="34" charset="0"/>
                <a:buChar char="•"/>
              </a:pPr>
              <a:r>
                <a:rPr lang="en-US" sz="2000">
                  <a:solidFill>
                    <a:schemeClr val="accent6">
                      <a:lumMod val="60000"/>
                      <a:lumOff val="40000"/>
                    </a:schemeClr>
                  </a:solidFill>
                </a:rPr>
                <a:t>Staff training via video be as effective as in-person training</a:t>
              </a:r>
            </a:p>
            <a:p>
              <a:pPr marL="342900" indent="-342900" algn="just">
                <a:spcAft>
                  <a:spcPts val="600"/>
                </a:spcAft>
                <a:buFont typeface="Arial" panose="020B0604020202020204" pitchFamily="34" charset="0"/>
                <a:buChar char="•"/>
              </a:pPr>
              <a:r>
                <a:rPr lang="en-US" sz="2000">
                  <a:solidFill>
                    <a:schemeClr val="accent6">
                      <a:lumMod val="60000"/>
                      <a:lumOff val="40000"/>
                    </a:schemeClr>
                  </a:solidFill>
                </a:rPr>
                <a:t>Restaurants are interested in reducing wastes</a:t>
              </a:r>
            </a:p>
            <a:p>
              <a:pPr marL="342900" indent="-342900" algn="just">
                <a:spcAft>
                  <a:spcPts val="600"/>
                </a:spcAft>
                <a:buFont typeface="Arial" panose="020B0604020202020204" pitchFamily="34" charset="0"/>
                <a:buChar char="•"/>
              </a:pPr>
              <a:r>
                <a:rPr lang="en-US" sz="2000">
                  <a:solidFill>
                    <a:schemeClr val="accent6">
                      <a:lumMod val="60000"/>
                      <a:lumOff val="40000"/>
                    </a:schemeClr>
                  </a:solidFill>
                </a:rPr>
                <a:t>Restaurant owners will trust computer vision analysis</a:t>
              </a:r>
            </a:p>
            <a:p>
              <a:pPr marL="342900" indent="-342900" algn="just">
                <a:spcAft>
                  <a:spcPts val="600"/>
                </a:spcAft>
                <a:buFont typeface="Arial" panose="020B0604020202020204" pitchFamily="34" charset="0"/>
                <a:buChar char="•"/>
              </a:pPr>
              <a:r>
                <a:rPr lang="en-US" sz="2000">
                  <a:solidFill>
                    <a:schemeClr val="accent6">
                      <a:lumMod val="60000"/>
                      <a:lumOff val="40000"/>
                    </a:schemeClr>
                  </a:solidFill>
                </a:rPr>
                <a:t>Computer Vision Privacy Issues</a:t>
              </a:r>
            </a:p>
            <a:p>
              <a:pPr marL="342900" indent="-342900" algn="just">
                <a:spcAft>
                  <a:spcPts val="600"/>
                </a:spcAft>
                <a:buFont typeface="Arial" panose="020B0604020202020204" pitchFamily="34" charset="0"/>
                <a:buChar char="•"/>
              </a:pPr>
              <a:r>
                <a:rPr lang="en-US" sz="2000">
                  <a:solidFill>
                    <a:schemeClr val="accent6">
                      <a:lumMod val="60000"/>
                      <a:lumOff val="40000"/>
                    </a:schemeClr>
                  </a:solidFill>
                </a:rPr>
                <a:t>By having an economic saving due to food waste reduction the foods ordered beforehand could be discounted</a:t>
              </a:r>
            </a:p>
          </p:txBody>
        </p:sp>
      </p:grpSp>
      <p:grpSp>
        <p:nvGrpSpPr>
          <p:cNvPr id="29" name="Gruppo 28">
            <a:extLst>
              <a:ext uri="{FF2B5EF4-FFF2-40B4-BE49-F238E27FC236}">
                <a16:creationId xmlns:a16="http://schemas.microsoft.com/office/drawing/2014/main" id="{15299313-7E04-F569-9F0E-2C2BB0776731}"/>
              </a:ext>
            </a:extLst>
          </p:cNvPr>
          <p:cNvGrpSpPr/>
          <p:nvPr/>
        </p:nvGrpSpPr>
        <p:grpSpPr>
          <a:xfrm>
            <a:off x="-420547" y="4641440"/>
            <a:ext cx="13033093" cy="1145893"/>
            <a:chOff x="-420547" y="4641440"/>
            <a:chExt cx="13033093" cy="1145893"/>
          </a:xfrm>
        </p:grpSpPr>
        <p:sp>
          <p:nvSpPr>
            <p:cNvPr id="27" name="Rettangolo 26">
              <a:extLst>
                <a:ext uri="{FF2B5EF4-FFF2-40B4-BE49-F238E27FC236}">
                  <a16:creationId xmlns:a16="http://schemas.microsoft.com/office/drawing/2014/main" id="{F86111DD-E6E2-B1C8-B3F5-73803918A7B0}"/>
                </a:ext>
              </a:extLst>
            </p:cNvPr>
            <p:cNvSpPr/>
            <p:nvPr/>
          </p:nvSpPr>
          <p:spPr>
            <a:xfrm>
              <a:off x="-420547" y="4641440"/>
              <a:ext cx="13033093" cy="1145893"/>
            </a:xfrm>
            <a:prstGeom prst="rect">
              <a:avLst/>
            </a:prstGeom>
            <a:solidFill>
              <a:srgbClr val="9F9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CasellaDiTesto 27">
              <a:extLst>
                <a:ext uri="{FF2B5EF4-FFF2-40B4-BE49-F238E27FC236}">
                  <a16:creationId xmlns:a16="http://schemas.microsoft.com/office/drawing/2014/main" id="{744CC549-C53A-B2E6-5D96-2AC9B0A7D7B6}"/>
                </a:ext>
              </a:extLst>
            </p:cNvPr>
            <p:cNvSpPr txBox="1"/>
            <p:nvPr/>
          </p:nvSpPr>
          <p:spPr>
            <a:xfrm>
              <a:off x="1020684" y="4757195"/>
              <a:ext cx="10331529" cy="92333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Would you trust an AI system to train your staff? How much time do your employees spend on training?</a:t>
              </a:r>
            </a:p>
            <a:p>
              <a:pPr marL="285750" indent="-285750">
                <a:buFont typeface="Arial" panose="020B0604020202020204" pitchFamily="34" charset="0"/>
                <a:buChar char="•"/>
              </a:pPr>
              <a:r>
                <a:rPr lang="en-US">
                  <a:solidFill>
                    <a:schemeClr val="bg1"/>
                  </a:solidFill>
                </a:rPr>
                <a:t>Would the staff agree to be recorded by cameras?</a:t>
              </a:r>
            </a:p>
          </p:txBody>
        </p:sp>
      </p:grpSp>
    </p:spTree>
    <p:extLst>
      <p:ext uri="{BB962C8B-B14F-4D97-AF65-F5344CB8AC3E}">
        <p14:creationId xmlns:p14="http://schemas.microsoft.com/office/powerpoint/2010/main" val="1206907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Team</a:t>
            </a:r>
          </a:p>
        </p:txBody>
      </p:sp>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396180"/>
            <a:ext cx="10322999" cy="814585"/>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3" name="CasellaDiTesto 2">
            <a:extLst>
              <a:ext uri="{FF2B5EF4-FFF2-40B4-BE49-F238E27FC236}">
                <a16:creationId xmlns:a16="http://schemas.microsoft.com/office/drawing/2014/main" id="{420B1A23-5F6C-21BF-3E13-EB06F78632CA}"/>
              </a:ext>
            </a:extLst>
          </p:cNvPr>
          <p:cNvSpPr txBox="1"/>
          <p:nvPr/>
        </p:nvSpPr>
        <p:spPr>
          <a:xfrm>
            <a:off x="839788" y="1459585"/>
            <a:ext cx="7885113" cy="923330"/>
          </a:xfrm>
          <a:prstGeom prst="rect">
            <a:avLst/>
          </a:prstGeom>
          <a:noFill/>
        </p:spPr>
        <p:txBody>
          <a:bodyPr wrap="square" lIns="91440" tIns="45720" rIns="91440" bIns="45720" rtlCol="0" anchor="t">
            <a:spAutoFit/>
          </a:bodyPr>
          <a:lstStyle/>
          <a:p>
            <a:pPr algn="just"/>
            <a:r>
              <a:rPr lang="it-IT" dirty="0">
                <a:solidFill>
                  <a:schemeClr val="bg1"/>
                </a:solidFill>
                <a:latin typeface="Segoe UI"/>
                <a:cs typeface="Segoe UI"/>
              </a:rPr>
              <a:t>To solve </a:t>
            </a:r>
            <a:r>
              <a:rPr lang="it-IT" dirty="0" err="1">
                <a:solidFill>
                  <a:schemeClr val="bg1"/>
                </a:solidFill>
                <a:latin typeface="Segoe UI"/>
                <a:cs typeface="Segoe UI"/>
              </a:rPr>
              <a:t>this</a:t>
            </a:r>
            <a:r>
              <a:rPr lang="it-IT" dirty="0">
                <a:solidFill>
                  <a:schemeClr val="bg1"/>
                </a:solidFill>
                <a:latin typeface="Segoe UI"/>
                <a:cs typeface="Segoe UI"/>
              </a:rPr>
              <a:t> </a:t>
            </a:r>
            <a:r>
              <a:rPr lang="it-IT" dirty="0" err="1">
                <a:solidFill>
                  <a:schemeClr val="bg1"/>
                </a:solidFill>
                <a:latin typeface="Segoe UI"/>
                <a:cs typeface="Segoe UI"/>
              </a:rPr>
              <a:t>problem</a:t>
            </a:r>
            <a:r>
              <a:rPr lang="it-IT" dirty="0">
                <a:solidFill>
                  <a:schemeClr val="bg1"/>
                </a:solidFill>
                <a:latin typeface="Segoe UI"/>
                <a:cs typeface="Segoe UI"/>
              </a:rPr>
              <a:t>, </a:t>
            </a:r>
            <a:r>
              <a:rPr lang="it-IT" dirty="0" err="1">
                <a:solidFill>
                  <a:schemeClr val="bg1"/>
                </a:solidFill>
                <a:latin typeface="Segoe UI"/>
                <a:cs typeface="Segoe UI"/>
              </a:rPr>
              <a:t>we</a:t>
            </a:r>
            <a:r>
              <a:rPr lang="it-IT" dirty="0">
                <a:solidFill>
                  <a:schemeClr val="bg1"/>
                </a:solidFill>
                <a:latin typeface="Segoe UI"/>
                <a:cs typeface="Segoe UI"/>
              </a:rPr>
              <a:t> </a:t>
            </a:r>
            <a:r>
              <a:rPr lang="it-IT" dirty="0" err="1">
                <a:solidFill>
                  <a:schemeClr val="bg1"/>
                </a:solidFill>
                <a:latin typeface="Segoe UI"/>
                <a:cs typeface="Segoe UI"/>
              </a:rPr>
              <a:t>formed</a:t>
            </a:r>
            <a:r>
              <a:rPr lang="it-IT" dirty="0">
                <a:solidFill>
                  <a:schemeClr val="bg1"/>
                </a:solidFill>
                <a:latin typeface="Segoe UI"/>
                <a:cs typeface="Segoe UI"/>
              </a:rPr>
              <a:t> a team of </a:t>
            </a:r>
            <a:r>
              <a:rPr lang="it-IT" dirty="0" err="1">
                <a:solidFill>
                  <a:schemeClr val="bg1"/>
                </a:solidFill>
                <a:latin typeface="Segoe UI"/>
                <a:cs typeface="Segoe UI"/>
              </a:rPr>
              <a:t>young</a:t>
            </a:r>
            <a:r>
              <a:rPr lang="it-IT" dirty="0">
                <a:solidFill>
                  <a:schemeClr val="bg1"/>
                </a:solidFill>
                <a:latin typeface="Segoe UI"/>
                <a:cs typeface="Segoe UI"/>
              </a:rPr>
              <a:t> </a:t>
            </a:r>
            <a:r>
              <a:rPr lang="it-IT" dirty="0" err="1">
                <a:solidFill>
                  <a:schemeClr val="bg1"/>
                </a:solidFill>
                <a:latin typeface="Segoe UI"/>
                <a:cs typeface="Segoe UI"/>
              </a:rPr>
              <a:t>engineers</a:t>
            </a:r>
            <a:r>
              <a:rPr lang="it-IT" dirty="0">
                <a:solidFill>
                  <a:schemeClr val="bg1"/>
                </a:solidFill>
                <a:latin typeface="Segoe UI"/>
                <a:cs typeface="Segoe UI"/>
              </a:rPr>
              <a:t>.</a:t>
            </a:r>
          </a:p>
          <a:p>
            <a:pPr algn="just"/>
            <a:r>
              <a:rPr lang="it-IT" dirty="0">
                <a:solidFill>
                  <a:schemeClr val="bg1"/>
                </a:solidFill>
                <a:latin typeface="Segoe UI"/>
                <a:cs typeface="Segoe UI"/>
              </a:rPr>
              <a:t>For more </a:t>
            </a:r>
            <a:r>
              <a:rPr lang="it-IT" dirty="0" err="1">
                <a:solidFill>
                  <a:schemeClr val="bg1"/>
                </a:solidFill>
                <a:latin typeface="Segoe UI"/>
                <a:cs typeface="Segoe UI"/>
              </a:rPr>
              <a:t>details</a:t>
            </a:r>
            <a:r>
              <a:rPr lang="it-IT" dirty="0">
                <a:solidFill>
                  <a:schemeClr val="bg1"/>
                </a:solidFill>
                <a:latin typeface="Segoe UI"/>
                <a:cs typeface="Segoe UI"/>
              </a:rPr>
              <a:t> check the Team Canvas in </a:t>
            </a:r>
            <a:r>
              <a:rPr lang="it-IT" dirty="0" err="1">
                <a:solidFill>
                  <a:schemeClr val="bg1"/>
                </a:solidFill>
                <a:latin typeface="Segoe UI"/>
                <a:cs typeface="Segoe UI"/>
              </a:rPr>
              <a:t>Appendix</a:t>
            </a:r>
            <a:r>
              <a:rPr lang="it-IT" dirty="0">
                <a:solidFill>
                  <a:schemeClr val="bg1"/>
                </a:solidFill>
                <a:latin typeface="Segoe UI"/>
                <a:cs typeface="Segoe UI"/>
              </a:rPr>
              <a:t> (</a:t>
            </a:r>
            <a:r>
              <a:rPr lang="it-IT" i="1" dirty="0">
                <a:solidFill>
                  <a:schemeClr val="bg1"/>
                </a:solidFill>
                <a:latin typeface="Segoe UI"/>
                <a:cs typeface="Segoe UI"/>
              </a:rPr>
              <a:t>slide 86</a:t>
            </a:r>
            <a:r>
              <a:rPr lang="it-IT" dirty="0">
                <a:solidFill>
                  <a:schemeClr val="bg1"/>
                </a:solidFill>
                <a:latin typeface="Segoe UI"/>
                <a:cs typeface="Segoe UI"/>
              </a:rPr>
              <a:t>).</a:t>
            </a:r>
          </a:p>
          <a:p>
            <a:pPr algn="just"/>
            <a:endParaRPr lang="it-IT" dirty="0">
              <a:solidFill>
                <a:schemeClr val="bg1"/>
              </a:solidFill>
              <a:latin typeface="Aptos Light" panose="020F0502020204030204" pitchFamily="34" charset="0"/>
            </a:endParaRPr>
          </a:p>
        </p:txBody>
      </p:sp>
      <p:sp>
        <p:nvSpPr>
          <p:cNvPr id="4" name="Ovale 3">
            <a:extLst>
              <a:ext uri="{FF2B5EF4-FFF2-40B4-BE49-F238E27FC236}">
                <a16:creationId xmlns:a16="http://schemas.microsoft.com/office/drawing/2014/main" id="{E127B513-B2B7-EC76-64EA-1A11277E580C}"/>
              </a:ext>
            </a:extLst>
          </p:cNvPr>
          <p:cNvSpPr/>
          <p:nvPr/>
        </p:nvSpPr>
        <p:spPr>
          <a:xfrm>
            <a:off x="864388" y="2455608"/>
            <a:ext cx="2148839" cy="2148839"/>
          </a:xfrm>
          <a:prstGeom prst="ellipse">
            <a:avLst/>
          </a:prstGeom>
          <a:blipFill>
            <a:blip r:embed="rId2">
              <a:extLst>
                <a:ext uri="{BEBA8EAE-BF5A-486C-A8C5-ECC9F3942E4B}">
                  <a14:imgProps xmlns:a14="http://schemas.microsoft.com/office/drawing/2010/main">
                    <a14:imgLayer r:embed="rId3">
                      <a14:imgEffect>
                        <a14:sharpenSoften amount="57000"/>
                      </a14:imgEffect>
                    </a14:imgLayer>
                  </a14:imgProps>
                </a:ext>
              </a:extLst>
            </a:blip>
            <a:stretch>
              <a:fillRect/>
            </a:stretch>
          </a:blipFill>
          <a:ln w="571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080E16A8-E65A-17C1-867C-C308FDD3429D}"/>
              </a:ext>
            </a:extLst>
          </p:cNvPr>
          <p:cNvGrpSpPr/>
          <p:nvPr/>
        </p:nvGrpSpPr>
        <p:grpSpPr>
          <a:xfrm>
            <a:off x="3474627" y="2879202"/>
            <a:ext cx="3662906" cy="1099595"/>
            <a:chOff x="3467100" y="2569579"/>
            <a:chExt cx="3662906" cy="1099595"/>
          </a:xfrm>
        </p:grpSpPr>
        <p:sp>
          <p:nvSpPr>
            <p:cNvPr id="11" name="Rettangolo con angoli arrotondati 10">
              <a:extLst>
                <a:ext uri="{FF2B5EF4-FFF2-40B4-BE49-F238E27FC236}">
                  <a16:creationId xmlns:a16="http://schemas.microsoft.com/office/drawing/2014/main" id="{C077065E-EBE9-5DBC-3A16-7F06792A9974}"/>
                </a:ext>
              </a:extLst>
            </p:cNvPr>
            <p:cNvSpPr/>
            <p:nvPr/>
          </p:nvSpPr>
          <p:spPr>
            <a:xfrm>
              <a:off x="3467100" y="2569579"/>
              <a:ext cx="3662906" cy="1099595"/>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CasellaDiTesto 12">
              <a:extLst>
                <a:ext uri="{FF2B5EF4-FFF2-40B4-BE49-F238E27FC236}">
                  <a16:creationId xmlns:a16="http://schemas.microsoft.com/office/drawing/2014/main" id="{8E30FF0E-AD7F-EF47-0C0B-910398B0D77E}"/>
                </a:ext>
              </a:extLst>
            </p:cNvPr>
            <p:cNvSpPr txBox="1"/>
            <p:nvPr/>
          </p:nvSpPr>
          <p:spPr>
            <a:xfrm>
              <a:off x="3703900" y="2708472"/>
              <a:ext cx="3426106" cy="738664"/>
            </a:xfrm>
            <a:prstGeom prst="rect">
              <a:avLst/>
            </a:prstGeom>
            <a:noFill/>
          </p:spPr>
          <p:txBody>
            <a:bodyPr wrap="square" rtlCol="0">
              <a:spAutoFit/>
            </a:bodyPr>
            <a:lstStyle/>
            <a:p>
              <a:r>
                <a:rPr lang="it-IT" sz="2400">
                  <a:solidFill>
                    <a:schemeClr val="bg1"/>
                  </a:solidFill>
                </a:rPr>
                <a:t>Andrea </a:t>
              </a:r>
              <a:r>
                <a:rPr lang="it-IT" sz="2400" b="1">
                  <a:solidFill>
                    <a:schemeClr val="bg1"/>
                  </a:solidFill>
                </a:rPr>
                <a:t>Trapletti</a:t>
              </a:r>
            </a:p>
            <a:p>
              <a:r>
                <a:rPr lang="it-IT">
                  <a:solidFill>
                    <a:schemeClr val="bg1"/>
                  </a:solidFill>
                  <a:latin typeface="Aptos Light" panose="020B0004020202020204" pitchFamily="34" charset="0"/>
                </a:rPr>
                <a:t>Team Leader</a:t>
              </a:r>
            </a:p>
          </p:txBody>
        </p:sp>
        <p:pic>
          <p:nvPicPr>
            <p:cNvPr id="21" name="Elemento grafico 20" descr="Corona utente maschio con riempimento a tinta unita">
              <a:extLst>
                <a:ext uri="{FF2B5EF4-FFF2-40B4-BE49-F238E27FC236}">
                  <a16:creationId xmlns:a16="http://schemas.microsoft.com/office/drawing/2014/main" id="{52414FB0-46E2-968A-7CC7-FCC4E58105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13725" y="2761525"/>
              <a:ext cx="715701" cy="715701"/>
            </a:xfrm>
            <a:prstGeom prst="rect">
              <a:avLst/>
            </a:prstGeom>
          </p:spPr>
        </p:pic>
      </p:grpSp>
      <p:sp>
        <p:nvSpPr>
          <p:cNvPr id="12" name="Ovale 11">
            <a:extLst>
              <a:ext uri="{FF2B5EF4-FFF2-40B4-BE49-F238E27FC236}">
                <a16:creationId xmlns:a16="http://schemas.microsoft.com/office/drawing/2014/main" id="{46A63C8F-3C3A-C10C-7824-AD570138D2A4}"/>
              </a:ext>
            </a:extLst>
          </p:cNvPr>
          <p:cNvSpPr/>
          <p:nvPr/>
        </p:nvSpPr>
        <p:spPr>
          <a:xfrm>
            <a:off x="3301561" y="4595977"/>
            <a:ext cx="1242000" cy="1242000"/>
          </a:xfrm>
          <a:prstGeom prst="ellipse">
            <a:avLst/>
          </a:prstGeom>
          <a:blipFill>
            <a:blip r:embed="rId6"/>
            <a:stretch>
              <a:fillRect/>
            </a:stretch>
          </a:blipFill>
          <a:ln w="57150">
            <a:solidFill>
              <a:srgbClr val="DFD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2D702D91-DD9E-B768-CF33-5E419192307E}"/>
              </a:ext>
            </a:extLst>
          </p:cNvPr>
          <p:cNvSpPr/>
          <p:nvPr/>
        </p:nvSpPr>
        <p:spPr>
          <a:xfrm>
            <a:off x="5475000" y="4595977"/>
            <a:ext cx="1242000" cy="1242000"/>
          </a:xfrm>
          <a:prstGeom prst="ellipse">
            <a:avLst/>
          </a:prstGeom>
          <a:blipFill>
            <a:blip r:embed="rId7"/>
            <a:srcRect/>
            <a:stretch>
              <a:fillRect l="-6487" t="-40286" r="6487" b="-71040"/>
            </a:stretch>
          </a:blipFill>
          <a:ln w="57150">
            <a:solidFill>
              <a:srgbClr val="DFD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onnettore 14">
            <a:extLst>
              <a:ext uri="{FF2B5EF4-FFF2-40B4-BE49-F238E27FC236}">
                <a16:creationId xmlns:a16="http://schemas.microsoft.com/office/drawing/2014/main" id="{5F073764-E697-67FE-C17A-FE00B77E5EDC}"/>
              </a:ext>
            </a:extLst>
          </p:cNvPr>
          <p:cNvSpPr/>
          <p:nvPr/>
        </p:nvSpPr>
        <p:spPr>
          <a:xfrm>
            <a:off x="7743099" y="4596645"/>
            <a:ext cx="1242000" cy="1242000"/>
          </a:xfrm>
          <a:prstGeom prst="flowChartConnector">
            <a:avLst/>
          </a:prstGeom>
          <a:blipFill dpi="0" rotWithShape="1">
            <a:blip r:embed="rId8"/>
            <a:srcRect/>
            <a:stretch>
              <a:fillRect l="-5718" t="-4930" r="-4930" b="-5718"/>
            </a:stretch>
          </a:blipFill>
          <a:ln w="57150">
            <a:solidFill>
              <a:srgbClr val="DFD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75A424F4-4996-B0AC-8872-6730F9630978}"/>
              </a:ext>
            </a:extLst>
          </p:cNvPr>
          <p:cNvSpPr/>
          <p:nvPr/>
        </p:nvSpPr>
        <p:spPr>
          <a:xfrm>
            <a:off x="9821877" y="4595976"/>
            <a:ext cx="1242000" cy="1242000"/>
          </a:xfrm>
          <a:prstGeom prst="ellipse">
            <a:avLst/>
          </a:prstGeom>
          <a:blipFill>
            <a:blip r:embed="rId9"/>
            <a:stretch>
              <a:fillRect/>
            </a:stretch>
          </a:blipFill>
          <a:ln w="57150">
            <a:solidFill>
              <a:srgbClr val="DFD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36673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err="1">
                <a:solidFill>
                  <a:schemeClr val="accent1"/>
                </a:solidFill>
                <a:latin typeface="+mj-lt"/>
              </a:rPr>
              <a:t>Evidences</a:t>
            </a:r>
            <a:endParaRPr lang="it-IT" sz="4000">
              <a:solidFill>
                <a:schemeClr val="accent1"/>
              </a:solidFill>
              <a:latin typeface="+mj-lt"/>
            </a:endParaRPr>
          </a:p>
        </p:txBody>
      </p:sp>
      <p:grpSp>
        <p:nvGrpSpPr>
          <p:cNvPr id="28" name="Gruppo 27">
            <a:extLst>
              <a:ext uri="{FF2B5EF4-FFF2-40B4-BE49-F238E27FC236}">
                <a16:creationId xmlns:a16="http://schemas.microsoft.com/office/drawing/2014/main" id="{9FC22784-D08C-DA9D-1AEA-D48EF2110A8C}"/>
              </a:ext>
            </a:extLst>
          </p:cNvPr>
          <p:cNvGrpSpPr/>
          <p:nvPr/>
        </p:nvGrpSpPr>
        <p:grpSpPr>
          <a:xfrm>
            <a:off x="-1352619" y="1396180"/>
            <a:ext cx="10670239" cy="536792"/>
            <a:chOff x="-1352619" y="1396180"/>
            <a:chExt cx="10670239" cy="536792"/>
          </a:xfrm>
        </p:grpSpPr>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396180"/>
              <a:ext cx="10670239" cy="53679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6" name="CasellaDiTesto 5">
              <a:extLst>
                <a:ext uri="{FF2B5EF4-FFF2-40B4-BE49-F238E27FC236}">
                  <a16:creationId xmlns:a16="http://schemas.microsoft.com/office/drawing/2014/main" id="{265E7000-EBBE-D9DF-F106-3703E0ABECDA}"/>
                </a:ext>
              </a:extLst>
            </p:cNvPr>
            <p:cNvSpPr txBox="1"/>
            <p:nvPr/>
          </p:nvSpPr>
          <p:spPr>
            <a:xfrm>
              <a:off x="839787" y="1474260"/>
              <a:ext cx="7885113" cy="369332"/>
            </a:xfrm>
            <a:prstGeom prst="rect">
              <a:avLst/>
            </a:prstGeom>
            <a:noFill/>
          </p:spPr>
          <p:txBody>
            <a:bodyPr wrap="square" lIns="91440" tIns="45720" rIns="91440" bIns="45720" rtlCol="0" anchor="t">
              <a:spAutoFit/>
            </a:bodyPr>
            <a:lstStyle/>
            <a:p>
              <a:pPr algn="just"/>
              <a:r>
                <a:rPr lang="it-IT">
                  <a:solidFill>
                    <a:schemeClr val="bg1"/>
                  </a:solidFill>
                  <a:ea typeface="+mn-lt"/>
                  <a:cs typeface="+mn-lt"/>
                </a:rPr>
                <a:t>The second interview led </a:t>
              </a:r>
              <a:r>
                <a:rPr lang="it-IT" err="1">
                  <a:solidFill>
                    <a:schemeClr val="bg1"/>
                  </a:solidFill>
                  <a:ea typeface="+mn-lt"/>
                  <a:cs typeface="+mn-lt"/>
                </a:rPr>
                <a:t>us</a:t>
              </a:r>
              <a:r>
                <a:rPr lang="it-IT">
                  <a:solidFill>
                    <a:schemeClr val="bg1"/>
                  </a:solidFill>
                  <a:ea typeface="+mn-lt"/>
                  <a:cs typeface="+mn-lt"/>
                </a:rPr>
                <a:t> to the following conclusions</a:t>
              </a:r>
              <a:endParaRPr lang="it-IT">
                <a:solidFill>
                  <a:schemeClr val="bg1"/>
                </a:solidFill>
              </a:endParaRPr>
            </a:p>
          </p:txBody>
        </p:sp>
      </p:grpSp>
      <p:grpSp>
        <p:nvGrpSpPr>
          <p:cNvPr id="8" name="Gruppo 7">
            <a:extLst>
              <a:ext uri="{FF2B5EF4-FFF2-40B4-BE49-F238E27FC236}">
                <a16:creationId xmlns:a16="http://schemas.microsoft.com/office/drawing/2014/main" id="{E4C29CEF-233D-C8AF-380D-5A29ADCDBE72}"/>
              </a:ext>
            </a:extLst>
          </p:cNvPr>
          <p:cNvGrpSpPr/>
          <p:nvPr/>
        </p:nvGrpSpPr>
        <p:grpSpPr>
          <a:xfrm>
            <a:off x="-4768532" y="8119345"/>
            <a:ext cx="8917670" cy="1825499"/>
            <a:chOff x="839789" y="2214066"/>
            <a:chExt cx="8917670" cy="1825499"/>
          </a:xfrm>
        </p:grpSpPr>
        <p:grpSp>
          <p:nvGrpSpPr>
            <p:cNvPr id="24" name="Gruppo 23">
              <a:extLst>
                <a:ext uri="{FF2B5EF4-FFF2-40B4-BE49-F238E27FC236}">
                  <a16:creationId xmlns:a16="http://schemas.microsoft.com/office/drawing/2014/main" id="{1627974F-13A0-E320-10F5-F09C6A3809E0}"/>
                </a:ext>
              </a:extLst>
            </p:cNvPr>
            <p:cNvGrpSpPr/>
            <p:nvPr/>
          </p:nvGrpSpPr>
          <p:grpSpPr>
            <a:xfrm>
              <a:off x="839789" y="2214066"/>
              <a:ext cx="6672181" cy="1825499"/>
              <a:chOff x="839787" y="2768585"/>
              <a:chExt cx="14421885" cy="3625514"/>
            </a:xfrm>
          </p:grpSpPr>
          <p:sp>
            <p:nvSpPr>
              <p:cNvPr id="25" name="Rettangolo con angoli arrotondati 24">
                <a:extLst>
                  <a:ext uri="{FF2B5EF4-FFF2-40B4-BE49-F238E27FC236}">
                    <a16:creationId xmlns:a16="http://schemas.microsoft.com/office/drawing/2014/main" id="{C2C87956-E7A2-67DC-A213-CF5FE073D03F}"/>
                  </a:ext>
                </a:extLst>
              </p:cNvPr>
              <p:cNvSpPr/>
              <p:nvPr/>
            </p:nvSpPr>
            <p:spPr>
              <a:xfrm>
                <a:off x="839787" y="2768585"/>
                <a:ext cx="14421885" cy="362551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26" name="CasellaDiTesto 25">
                <a:extLst>
                  <a:ext uri="{FF2B5EF4-FFF2-40B4-BE49-F238E27FC236}">
                    <a16:creationId xmlns:a16="http://schemas.microsoft.com/office/drawing/2014/main" id="{46B55E60-9835-D77B-5E97-893914FCDBDE}"/>
                  </a:ext>
                </a:extLst>
              </p:cNvPr>
              <p:cNvSpPr txBox="1"/>
              <p:nvPr/>
            </p:nvSpPr>
            <p:spPr>
              <a:xfrm>
                <a:off x="1775414" y="3081766"/>
                <a:ext cx="12955216" cy="3239660"/>
              </a:xfrm>
              <a:prstGeom prst="rect">
                <a:avLst/>
              </a:prstGeom>
              <a:noFill/>
            </p:spPr>
            <p:txBody>
              <a:bodyPr wrap="square" lIns="91440" tIns="45720" rIns="91440" bIns="45720" rtlCol="0" anchor="t">
                <a:spAutoFit/>
              </a:bodyPr>
              <a:lstStyle/>
              <a:p>
                <a:pPr algn="just">
                  <a:spcAft>
                    <a:spcPts val="600"/>
                  </a:spcAft>
                </a:pPr>
                <a:r>
                  <a:rPr lang="it-IT" sz="2000">
                    <a:solidFill>
                      <a:schemeClr val="accent6">
                        <a:lumMod val="60000"/>
                        <a:lumOff val="40000"/>
                      </a:schemeClr>
                    </a:solidFill>
                    <a:ea typeface="+mn-lt"/>
                    <a:cs typeface="+mn-lt"/>
                  </a:rPr>
                  <a:t>The use of </a:t>
                </a:r>
                <a:r>
                  <a:rPr lang="it-IT" sz="2000" err="1">
                    <a:solidFill>
                      <a:schemeClr val="accent6">
                        <a:lumMod val="60000"/>
                        <a:lumOff val="40000"/>
                      </a:schemeClr>
                    </a:solidFill>
                    <a:ea typeface="+mn-lt"/>
                    <a:cs typeface="+mn-lt"/>
                  </a:rPr>
                  <a:t>cameras</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capable</a:t>
                </a:r>
                <a:r>
                  <a:rPr lang="it-IT" sz="2000">
                    <a:solidFill>
                      <a:schemeClr val="accent6">
                        <a:lumMod val="60000"/>
                        <a:lumOff val="40000"/>
                      </a:schemeClr>
                    </a:solidFill>
                    <a:ea typeface="+mn-lt"/>
                    <a:cs typeface="+mn-lt"/>
                  </a:rPr>
                  <a:t> of </a:t>
                </a:r>
                <a:r>
                  <a:rPr lang="it-IT" sz="2000" err="1">
                    <a:solidFill>
                      <a:schemeClr val="accent6">
                        <a:lumMod val="60000"/>
                        <a:lumOff val="40000"/>
                      </a:schemeClr>
                    </a:solidFill>
                    <a:ea typeface="+mn-lt"/>
                    <a:cs typeface="+mn-lt"/>
                  </a:rPr>
                  <a:t>recognizing</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individual</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employees</a:t>
                </a:r>
                <a:r>
                  <a:rPr lang="it-IT" sz="2000">
                    <a:solidFill>
                      <a:schemeClr val="accent6">
                        <a:lumMod val="60000"/>
                        <a:lumOff val="40000"/>
                      </a:schemeClr>
                    </a:solidFill>
                    <a:ea typeface="+mn-lt"/>
                    <a:cs typeface="+mn-lt"/>
                  </a:rPr>
                  <a:t> and the </a:t>
                </a:r>
                <a:r>
                  <a:rPr lang="it-IT" sz="2000" err="1">
                    <a:solidFill>
                      <a:schemeClr val="accent6">
                        <a:lumMod val="60000"/>
                        <a:lumOff val="40000"/>
                      </a:schemeClr>
                    </a:solidFill>
                    <a:ea typeface="+mn-lt"/>
                    <a:cs typeface="+mn-lt"/>
                  </a:rPr>
                  <a:t>mistakes</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they</a:t>
                </a:r>
                <a:r>
                  <a:rPr lang="it-IT" sz="2000">
                    <a:solidFill>
                      <a:schemeClr val="accent6">
                        <a:lumMod val="60000"/>
                        <a:lumOff val="40000"/>
                      </a:schemeClr>
                    </a:solidFill>
                    <a:ea typeface="+mn-lt"/>
                    <a:cs typeface="+mn-lt"/>
                  </a:rPr>
                  <a:t> make </a:t>
                </a:r>
                <a:r>
                  <a:rPr lang="it-IT" sz="2000" err="1">
                    <a:solidFill>
                      <a:schemeClr val="accent6">
                        <a:lumMod val="60000"/>
                        <a:lumOff val="40000"/>
                      </a:schemeClr>
                    </a:solidFill>
                    <a:ea typeface="+mn-lt"/>
                    <a:cs typeface="+mn-lt"/>
                  </a:rPr>
                  <a:t>could</a:t>
                </a:r>
                <a:r>
                  <a:rPr lang="it-IT" sz="2000">
                    <a:solidFill>
                      <a:schemeClr val="accent6">
                        <a:lumMod val="60000"/>
                        <a:lumOff val="40000"/>
                      </a:schemeClr>
                    </a:solidFill>
                    <a:ea typeface="+mn-lt"/>
                    <a:cs typeface="+mn-lt"/>
                  </a:rPr>
                  <a:t> lead to privacy </a:t>
                </a:r>
                <a:r>
                  <a:rPr lang="it-IT" sz="2000" err="1">
                    <a:solidFill>
                      <a:schemeClr val="accent6">
                        <a:lumMod val="60000"/>
                        <a:lumOff val="40000"/>
                      </a:schemeClr>
                    </a:solidFill>
                    <a:ea typeface="+mn-lt"/>
                    <a:cs typeface="+mn-lt"/>
                  </a:rPr>
                  <a:t>issues</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as</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well</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as</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reluctance</a:t>
                </a:r>
                <a:r>
                  <a:rPr lang="it-IT" sz="2000">
                    <a:solidFill>
                      <a:schemeClr val="accent6">
                        <a:lumMod val="60000"/>
                        <a:lumOff val="40000"/>
                      </a:schemeClr>
                    </a:solidFill>
                    <a:ea typeface="+mn-lt"/>
                    <a:cs typeface="+mn-lt"/>
                  </a:rPr>
                  <a:t> from the </a:t>
                </a:r>
                <a:r>
                  <a:rPr lang="it-IT" sz="2000" err="1">
                    <a:solidFill>
                      <a:schemeClr val="accent6">
                        <a:lumMod val="60000"/>
                        <a:lumOff val="40000"/>
                      </a:schemeClr>
                    </a:solidFill>
                    <a:ea typeface="+mn-lt"/>
                    <a:cs typeface="+mn-lt"/>
                  </a:rPr>
                  <a:t>employees</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themselves</a:t>
                </a:r>
                <a:r>
                  <a:rPr lang="it-IT" sz="2000">
                    <a:solidFill>
                      <a:schemeClr val="accent6">
                        <a:lumMod val="60000"/>
                        <a:lumOff val="40000"/>
                      </a:schemeClr>
                    </a:solidFill>
                    <a:ea typeface="+mn-lt"/>
                    <a:cs typeface="+mn-lt"/>
                  </a:rPr>
                  <a:t> to work in </a:t>
                </a:r>
                <a:r>
                  <a:rPr lang="it-IT" sz="2000" err="1">
                    <a:solidFill>
                      <a:schemeClr val="accent6">
                        <a:lumMod val="60000"/>
                        <a:lumOff val="40000"/>
                      </a:schemeClr>
                    </a:solidFill>
                    <a:ea typeface="+mn-lt"/>
                    <a:cs typeface="+mn-lt"/>
                  </a:rPr>
                  <a:t>such</a:t>
                </a:r>
                <a:r>
                  <a:rPr lang="it-IT" sz="2000">
                    <a:solidFill>
                      <a:schemeClr val="accent6">
                        <a:lumMod val="60000"/>
                        <a:lumOff val="40000"/>
                      </a:schemeClr>
                    </a:solidFill>
                    <a:ea typeface="+mn-lt"/>
                    <a:cs typeface="+mn-lt"/>
                  </a:rPr>
                  <a:t> an </a:t>
                </a:r>
                <a:r>
                  <a:rPr lang="it-IT" sz="2000" err="1">
                    <a:solidFill>
                      <a:schemeClr val="accent6">
                        <a:lumMod val="60000"/>
                        <a:lumOff val="40000"/>
                      </a:schemeClr>
                    </a:solidFill>
                    <a:ea typeface="+mn-lt"/>
                    <a:cs typeface="+mn-lt"/>
                  </a:rPr>
                  <a:t>environment</a:t>
                </a:r>
                <a:r>
                  <a:rPr lang="it-IT" sz="2000">
                    <a:solidFill>
                      <a:schemeClr val="accent6">
                        <a:lumMod val="60000"/>
                        <a:lumOff val="40000"/>
                      </a:schemeClr>
                    </a:solidFill>
                    <a:ea typeface="+mn-lt"/>
                    <a:cs typeface="+mn-lt"/>
                  </a:rPr>
                  <a:t>.</a:t>
                </a:r>
                <a:endParaRPr lang="en-US" sz="2000">
                  <a:solidFill>
                    <a:schemeClr val="accent6">
                      <a:lumMod val="60000"/>
                      <a:lumOff val="40000"/>
                    </a:schemeClr>
                  </a:solidFill>
                </a:endParaRPr>
              </a:p>
            </p:txBody>
          </p:sp>
        </p:grpSp>
        <p:grpSp>
          <p:nvGrpSpPr>
            <p:cNvPr id="3" name="Gruppo 2">
              <a:extLst>
                <a:ext uri="{FF2B5EF4-FFF2-40B4-BE49-F238E27FC236}">
                  <a16:creationId xmlns:a16="http://schemas.microsoft.com/office/drawing/2014/main" id="{A62DA546-FFEB-7D72-EB8B-FF73E8616908}"/>
                </a:ext>
              </a:extLst>
            </p:cNvPr>
            <p:cNvGrpSpPr/>
            <p:nvPr/>
          </p:nvGrpSpPr>
          <p:grpSpPr>
            <a:xfrm>
              <a:off x="7893935" y="2214066"/>
              <a:ext cx="1863524" cy="1825499"/>
              <a:chOff x="8077770" y="2798005"/>
              <a:chExt cx="537818" cy="452175"/>
            </a:xfrm>
          </p:grpSpPr>
          <p:sp>
            <p:nvSpPr>
              <p:cNvPr id="4" name="Rettangolo con angoli arrotondati 3">
                <a:extLst>
                  <a:ext uri="{FF2B5EF4-FFF2-40B4-BE49-F238E27FC236}">
                    <a16:creationId xmlns:a16="http://schemas.microsoft.com/office/drawing/2014/main" id="{C077D8F6-E8BB-8C46-40B4-2E7D4C31C358}"/>
                  </a:ext>
                </a:extLst>
              </p:cNvPr>
              <p:cNvSpPr/>
              <p:nvPr/>
            </p:nvSpPr>
            <p:spPr>
              <a:xfrm>
                <a:off x="8077770" y="2798005"/>
                <a:ext cx="537818"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7" name="Elemento grafico 6" descr="Chiudi con riempimento a tinta unita">
                <a:extLst>
                  <a:ext uri="{FF2B5EF4-FFF2-40B4-BE49-F238E27FC236}">
                    <a16:creationId xmlns:a16="http://schemas.microsoft.com/office/drawing/2014/main" id="{21A455F7-C2C0-8775-B097-9AD737D5DA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85935" y="2887617"/>
                <a:ext cx="322817" cy="277065"/>
              </a:xfrm>
              <a:prstGeom prst="rect">
                <a:avLst/>
              </a:prstGeom>
            </p:spPr>
          </p:pic>
        </p:grpSp>
      </p:grpSp>
      <p:grpSp>
        <p:nvGrpSpPr>
          <p:cNvPr id="9" name="Gruppo 8">
            <a:extLst>
              <a:ext uri="{FF2B5EF4-FFF2-40B4-BE49-F238E27FC236}">
                <a16:creationId xmlns:a16="http://schemas.microsoft.com/office/drawing/2014/main" id="{44770046-62D4-6E37-C4CF-40586ABA25C5}"/>
              </a:ext>
            </a:extLst>
          </p:cNvPr>
          <p:cNvGrpSpPr/>
          <p:nvPr/>
        </p:nvGrpSpPr>
        <p:grpSpPr>
          <a:xfrm>
            <a:off x="6110723" y="11130086"/>
            <a:ext cx="8917670" cy="1825499"/>
            <a:chOff x="839789" y="2214066"/>
            <a:chExt cx="8917670" cy="1825499"/>
          </a:xfrm>
        </p:grpSpPr>
        <p:grpSp>
          <p:nvGrpSpPr>
            <p:cNvPr id="10" name="Gruppo 9">
              <a:extLst>
                <a:ext uri="{FF2B5EF4-FFF2-40B4-BE49-F238E27FC236}">
                  <a16:creationId xmlns:a16="http://schemas.microsoft.com/office/drawing/2014/main" id="{94B4EB28-EB02-77C5-3077-6869770EA484}"/>
                </a:ext>
              </a:extLst>
            </p:cNvPr>
            <p:cNvGrpSpPr/>
            <p:nvPr/>
          </p:nvGrpSpPr>
          <p:grpSpPr>
            <a:xfrm>
              <a:off x="839789" y="2214066"/>
              <a:ext cx="6672181" cy="1825499"/>
              <a:chOff x="839787" y="2768585"/>
              <a:chExt cx="14421885" cy="3625514"/>
            </a:xfrm>
          </p:grpSpPr>
          <p:sp>
            <p:nvSpPr>
              <p:cNvPr id="14" name="Rettangolo con angoli arrotondati 13">
                <a:extLst>
                  <a:ext uri="{FF2B5EF4-FFF2-40B4-BE49-F238E27FC236}">
                    <a16:creationId xmlns:a16="http://schemas.microsoft.com/office/drawing/2014/main" id="{25F617FB-441E-DBB1-D833-D1FD59F88F88}"/>
                  </a:ext>
                </a:extLst>
              </p:cNvPr>
              <p:cNvSpPr/>
              <p:nvPr/>
            </p:nvSpPr>
            <p:spPr>
              <a:xfrm>
                <a:off x="839787" y="2768585"/>
                <a:ext cx="14421885" cy="362551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15" name="CasellaDiTesto 14">
                <a:extLst>
                  <a:ext uri="{FF2B5EF4-FFF2-40B4-BE49-F238E27FC236}">
                    <a16:creationId xmlns:a16="http://schemas.microsoft.com/office/drawing/2014/main" id="{CC275433-1ED8-3CBF-AA63-B7060CCAF38B}"/>
                  </a:ext>
                </a:extLst>
              </p:cNvPr>
              <p:cNvSpPr txBox="1"/>
              <p:nvPr/>
            </p:nvSpPr>
            <p:spPr>
              <a:xfrm>
                <a:off x="1826799" y="3085182"/>
                <a:ext cx="12609383" cy="3117408"/>
              </a:xfrm>
              <a:prstGeom prst="rect">
                <a:avLst/>
              </a:prstGeom>
              <a:noFill/>
            </p:spPr>
            <p:txBody>
              <a:bodyPr wrap="square" lIns="91440" tIns="45720" rIns="91440" bIns="45720" rtlCol="0" anchor="t">
                <a:spAutoFit/>
              </a:bodyPr>
              <a:lstStyle/>
              <a:p>
                <a:pPr algn="just">
                  <a:spcAft>
                    <a:spcPts val="600"/>
                  </a:spcAft>
                </a:pPr>
                <a:r>
                  <a:rPr lang="it-IT" sz="2400">
                    <a:solidFill>
                      <a:schemeClr val="accent6">
                        <a:lumMod val="60000"/>
                        <a:lumOff val="40000"/>
                      </a:schemeClr>
                    </a:solidFill>
                    <a:ea typeface="+mn-lt"/>
                    <a:cs typeface="+mn-lt"/>
                  </a:rPr>
                  <a:t>The </a:t>
                </a:r>
                <a:r>
                  <a:rPr lang="it-IT" sz="2400" err="1">
                    <a:solidFill>
                      <a:schemeClr val="accent6">
                        <a:lumMod val="60000"/>
                        <a:lumOff val="40000"/>
                      </a:schemeClr>
                    </a:solidFill>
                    <a:ea typeface="+mn-lt"/>
                    <a:cs typeface="+mn-lt"/>
                  </a:rPr>
                  <a:t>interviewees</a:t>
                </a:r>
                <a:r>
                  <a:rPr lang="it-IT" sz="2400">
                    <a:solidFill>
                      <a:schemeClr val="accent6">
                        <a:lumMod val="60000"/>
                        <a:lumOff val="40000"/>
                      </a:schemeClr>
                    </a:solidFill>
                    <a:ea typeface="+mn-lt"/>
                    <a:cs typeface="+mn-lt"/>
                  </a:rPr>
                  <a:t> </a:t>
                </a:r>
                <a:r>
                  <a:rPr lang="it-IT" sz="2400" err="1">
                    <a:solidFill>
                      <a:schemeClr val="accent6">
                        <a:lumMod val="60000"/>
                        <a:lumOff val="40000"/>
                      </a:schemeClr>
                    </a:solidFill>
                    <a:ea typeface="+mn-lt"/>
                    <a:cs typeface="+mn-lt"/>
                  </a:rPr>
                  <a:t>consider</a:t>
                </a:r>
                <a:r>
                  <a:rPr lang="it-IT" sz="2400">
                    <a:solidFill>
                      <a:schemeClr val="accent6">
                        <a:lumMod val="60000"/>
                        <a:lumOff val="40000"/>
                      </a:schemeClr>
                    </a:solidFill>
                    <a:ea typeface="+mn-lt"/>
                    <a:cs typeface="+mn-lt"/>
                  </a:rPr>
                  <a:t> </a:t>
                </a:r>
                <a:r>
                  <a:rPr lang="it-IT" sz="2400" err="1">
                    <a:solidFill>
                      <a:schemeClr val="accent6">
                        <a:lumMod val="60000"/>
                        <a:lumOff val="40000"/>
                      </a:schemeClr>
                    </a:solidFill>
                    <a:ea typeface="+mn-lt"/>
                    <a:cs typeface="+mn-lt"/>
                  </a:rPr>
                  <a:t>offering</a:t>
                </a:r>
                <a:r>
                  <a:rPr lang="it-IT" sz="2400">
                    <a:solidFill>
                      <a:schemeClr val="accent6">
                        <a:lumMod val="60000"/>
                        <a:lumOff val="40000"/>
                      </a:schemeClr>
                    </a:solidFill>
                    <a:ea typeface="+mn-lt"/>
                    <a:cs typeface="+mn-lt"/>
                  </a:rPr>
                  <a:t> discounts to customers a good compromise  to </a:t>
                </a:r>
                <a:r>
                  <a:rPr lang="it-IT" sz="2400" err="1">
                    <a:solidFill>
                      <a:schemeClr val="accent6">
                        <a:lumMod val="60000"/>
                        <a:lumOff val="40000"/>
                      </a:schemeClr>
                    </a:solidFill>
                    <a:ea typeface="+mn-lt"/>
                    <a:cs typeface="+mn-lt"/>
                  </a:rPr>
                  <a:t>have</a:t>
                </a:r>
                <a:r>
                  <a:rPr lang="it-IT" sz="2400">
                    <a:solidFill>
                      <a:schemeClr val="accent6">
                        <a:lumMod val="60000"/>
                        <a:lumOff val="40000"/>
                      </a:schemeClr>
                    </a:solidFill>
                    <a:ea typeface="+mn-lt"/>
                    <a:cs typeface="+mn-lt"/>
                  </a:rPr>
                  <a:t> the </a:t>
                </a:r>
                <a:r>
                  <a:rPr lang="it-IT" sz="2400" err="1">
                    <a:solidFill>
                      <a:schemeClr val="accent6">
                        <a:lumMod val="60000"/>
                        <a:lumOff val="40000"/>
                      </a:schemeClr>
                    </a:solidFill>
                    <a:ea typeface="+mn-lt"/>
                    <a:cs typeface="+mn-lt"/>
                  </a:rPr>
                  <a:t>orders</a:t>
                </a:r>
                <a:r>
                  <a:rPr lang="it-IT" sz="2400">
                    <a:solidFill>
                      <a:schemeClr val="accent6">
                        <a:lumMod val="60000"/>
                        <a:lumOff val="40000"/>
                      </a:schemeClr>
                    </a:solidFill>
                    <a:ea typeface="+mn-lt"/>
                    <a:cs typeface="+mn-lt"/>
                  </a:rPr>
                  <a:t> in </a:t>
                </a:r>
                <a:r>
                  <a:rPr lang="it-IT" sz="2400" err="1">
                    <a:solidFill>
                      <a:schemeClr val="accent6">
                        <a:lumMod val="60000"/>
                        <a:lumOff val="40000"/>
                      </a:schemeClr>
                    </a:solidFill>
                    <a:ea typeface="+mn-lt"/>
                    <a:cs typeface="+mn-lt"/>
                  </a:rPr>
                  <a:t>advance</a:t>
                </a:r>
                <a:r>
                  <a:rPr lang="it-IT" sz="2400">
                    <a:solidFill>
                      <a:schemeClr val="accent6">
                        <a:lumMod val="60000"/>
                        <a:lumOff val="40000"/>
                      </a:schemeClr>
                    </a:solidFill>
                    <a:ea typeface="+mn-lt"/>
                    <a:cs typeface="+mn-lt"/>
                  </a:rPr>
                  <a:t> </a:t>
                </a:r>
                <a:r>
                  <a:rPr lang="it-IT" sz="2400" err="1">
                    <a:solidFill>
                      <a:schemeClr val="accent6">
                        <a:lumMod val="60000"/>
                        <a:lumOff val="40000"/>
                      </a:schemeClr>
                    </a:solidFill>
                    <a:ea typeface="+mn-lt"/>
                    <a:cs typeface="+mn-lt"/>
                  </a:rPr>
                  <a:t>available</a:t>
                </a:r>
                <a:r>
                  <a:rPr lang="it-IT" sz="2400">
                    <a:solidFill>
                      <a:schemeClr val="accent6">
                        <a:lumMod val="60000"/>
                        <a:lumOff val="40000"/>
                      </a:schemeClr>
                    </a:solidFill>
                    <a:ea typeface="+mn-lt"/>
                    <a:cs typeface="+mn-lt"/>
                  </a:rPr>
                  <a:t>.</a:t>
                </a:r>
                <a:endParaRPr lang="it-IT" sz="2400">
                  <a:solidFill>
                    <a:schemeClr val="accent6">
                      <a:lumMod val="60000"/>
                      <a:lumOff val="40000"/>
                    </a:schemeClr>
                  </a:solidFill>
                </a:endParaRPr>
              </a:p>
            </p:txBody>
          </p:sp>
        </p:grpSp>
        <p:grpSp>
          <p:nvGrpSpPr>
            <p:cNvPr id="11" name="Gruppo 10">
              <a:extLst>
                <a:ext uri="{FF2B5EF4-FFF2-40B4-BE49-F238E27FC236}">
                  <a16:creationId xmlns:a16="http://schemas.microsoft.com/office/drawing/2014/main" id="{DB7512CD-03DD-AACA-497B-62508EC58FF0}"/>
                </a:ext>
              </a:extLst>
            </p:cNvPr>
            <p:cNvGrpSpPr/>
            <p:nvPr/>
          </p:nvGrpSpPr>
          <p:grpSpPr>
            <a:xfrm>
              <a:off x="7893935" y="2214066"/>
              <a:ext cx="1863524" cy="1825499"/>
              <a:chOff x="8077770" y="2798005"/>
              <a:chExt cx="537818" cy="452175"/>
            </a:xfrm>
          </p:grpSpPr>
          <p:sp>
            <p:nvSpPr>
              <p:cNvPr id="12" name="Rettangolo con angoli arrotondati 11">
                <a:extLst>
                  <a:ext uri="{FF2B5EF4-FFF2-40B4-BE49-F238E27FC236}">
                    <a16:creationId xmlns:a16="http://schemas.microsoft.com/office/drawing/2014/main" id="{DE1AFEA9-B1BD-428D-BACD-F520AE581F2B}"/>
                  </a:ext>
                </a:extLst>
              </p:cNvPr>
              <p:cNvSpPr/>
              <p:nvPr/>
            </p:nvSpPr>
            <p:spPr>
              <a:xfrm>
                <a:off x="8077770" y="2798005"/>
                <a:ext cx="537818"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3" name="Elemento grafico 12" descr="Segno di spunta con riempimento a tinta unita">
                <a:extLst>
                  <a:ext uri="{FF2B5EF4-FFF2-40B4-BE49-F238E27FC236}">
                    <a16:creationId xmlns:a16="http://schemas.microsoft.com/office/drawing/2014/main" id="{98456BA9-9ACD-1B6E-1B64-DF183C0F2427}"/>
                  </a:ext>
                </a:extLst>
              </p:cNvPr>
              <p:cNvPicPr>
                <a:picLocks noChangeAspect="1"/>
              </p:cNvPicPr>
              <p:nvPr/>
            </p:nvPicPr>
            <p:blipFill>
              <a:blip r:embed="rId5">
                <a:alphaModFix/>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09556" y="2894770"/>
                <a:ext cx="274246" cy="274246"/>
              </a:xfrm>
              <a:prstGeom prst="rect">
                <a:avLst/>
              </a:prstGeom>
            </p:spPr>
          </p:pic>
        </p:grpSp>
      </p:grpSp>
      <p:pic>
        <p:nvPicPr>
          <p:cNvPr id="35" name="Immagine 34">
            <a:extLst>
              <a:ext uri="{FF2B5EF4-FFF2-40B4-BE49-F238E27FC236}">
                <a16:creationId xmlns:a16="http://schemas.microsoft.com/office/drawing/2014/main" id="{F759991C-9BAE-A41F-7FAD-A6C466A18985}"/>
              </a:ext>
            </a:extLst>
          </p:cNvPr>
          <p:cNvPicPr>
            <a:picLocks noChangeAspect="1"/>
          </p:cNvPicPr>
          <p:nvPr/>
        </p:nvPicPr>
        <p:blipFill>
          <a:blip r:embed="rId7">
            <a:alphaModFix amt="20000"/>
          </a:blip>
          <a:stretch>
            <a:fillRect/>
          </a:stretch>
        </p:blipFill>
        <p:spPr>
          <a:xfrm>
            <a:off x="1883281" y="3820125"/>
            <a:ext cx="8425438" cy="1751938"/>
          </a:xfrm>
          <a:prstGeom prst="rect">
            <a:avLst/>
          </a:prstGeom>
        </p:spPr>
      </p:pic>
      <p:pic>
        <p:nvPicPr>
          <p:cNvPr id="23" name="Immagine 22">
            <a:extLst>
              <a:ext uri="{FF2B5EF4-FFF2-40B4-BE49-F238E27FC236}">
                <a16:creationId xmlns:a16="http://schemas.microsoft.com/office/drawing/2014/main" id="{1D37974E-DBB1-713A-73F7-64932D9ADFDA}"/>
              </a:ext>
            </a:extLst>
          </p:cNvPr>
          <p:cNvPicPr>
            <a:picLocks noChangeAspect="1"/>
          </p:cNvPicPr>
          <p:nvPr/>
        </p:nvPicPr>
        <p:blipFill>
          <a:blip r:embed="rId8"/>
          <a:stretch>
            <a:fillRect/>
          </a:stretch>
        </p:blipFill>
        <p:spPr>
          <a:xfrm>
            <a:off x="1639438" y="2517569"/>
            <a:ext cx="8913124" cy="1822862"/>
          </a:xfrm>
          <a:prstGeom prst="rect">
            <a:avLst/>
          </a:prstGeom>
        </p:spPr>
      </p:pic>
      <p:grpSp>
        <p:nvGrpSpPr>
          <p:cNvPr id="51" name="Gruppo 50">
            <a:extLst>
              <a:ext uri="{FF2B5EF4-FFF2-40B4-BE49-F238E27FC236}">
                <a16:creationId xmlns:a16="http://schemas.microsoft.com/office/drawing/2014/main" id="{CDDF8CAA-9FF5-49D3-FBF5-F99FEBFDBEFA}"/>
              </a:ext>
            </a:extLst>
          </p:cNvPr>
          <p:cNvGrpSpPr/>
          <p:nvPr/>
        </p:nvGrpSpPr>
        <p:grpSpPr>
          <a:xfrm>
            <a:off x="-4768532" y="11130088"/>
            <a:ext cx="8917670" cy="1825499"/>
            <a:chOff x="839789" y="2214066"/>
            <a:chExt cx="8917670" cy="1825499"/>
          </a:xfrm>
        </p:grpSpPr>
        <p:grpSp>
          <p:nvGrpSpPr>
            <p:cNvPr id="52" name="Gruppo 51">
              <a:extLst>
                <a:ext uri="{FF2B5EF4-FFF2-40B4-BE49-F238E27FC236}">
                  <a16:creationId xmlns:a16="http://schemas.microsoft.com/office/drawing/2014/main" id="{83ADE89C-C855-4F1A-0090-A8019D99BE4E}"/>
                </a:ext>
              </a:extLst>
            </p:cNvPr>
            <p:cNvGrpSpPr/>
            <p:nvPr/>
          </p:nvGrpSpPr>
          <p:grpSpPr>
            <a:xfrm>
              <a:off x="839789" y="2214066"/>
              <a:ext cx="6672181" cy="1825499"/>
              <a:chOff x="839787" y="2768585"/>
              <a:chExt cx="14421885" cy="3625514"/>
            </a:xfrm>
          </p:grpSpPr>
          <p:sp>
            <p:nvSpPr>
              <p:cNvPr id="56" name="Rettangolo con angoli arrotondati 55">
                <a:extLst>
                  <a:ext uri="{FF2B5EF4-FFF2-40B4-BE49-F238E27FC236}">
                    <a16:creationId xmlns:a16="http://schemas.microsoft.com/office/drawing/2014/main" id="{216BE9E2-4832-A04F-8F8B-4CBAF681A220}"/>
                  </a:ext>
                </a:extLst>
              </p:cNvPr>
              <p:cNvSpPr/>
              <p:nvPr/>
            </p:nvSpPr>
            <p:spPr>
              <a:xfrm>
                <a:off x="839787" y="2768585"/>
                <a:ext cx="14421885" cy="362551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57" name="CasellaDiTesto 56">
                <a:extLst>
                  <a:ext uri="{FF2B5EF4-FFF2-40B4-BE49-F238E27FC236}">
                    <a16:creationId xmlns:a16="http://schemas.microsoft.com/office/drawing/2014/main" id="{C32D445E-EBED-90EA-10BC-DDA142498989}"/>
                  </a:ext>
                </a:extLst>
              </p:cNvPr>
              <p:cNvSpPr txBox="1"/>
              <p:nvPr/>
            </p:nvSpPr>
            <p:spPr>
              <a:xfrm>
                <a:off x="1801653" y="3389390"/>
                <a:ext cx="12609384" cy="2383900"/>
              </a:xfrm>
              <a:prstGeom prst="rect">
                <a:avLst/>
              </a:prstGeom>
              <a:noFill/>
            </p:spPr>
            <p:txBody>
              <a:bodyPr wrap="square" lIns="91440" tIns="45720" rIns="91440" bIns="45720" rtlCol="0" anchor="t">
                <a:spAutoFit/>
              </a:bodyPr>
              <a:lstStyle/>
              <a:p>
                <a:pPr algn="just">
                  <a:spcAft>
                    <a:spcPts val="600"/>
                  </a:spcAft>
                </a:pPr>
                <a:r>
                  <a:rPr lang="it-IT" sz="2400">
                    <a:solidFill>
                      <a:schemeClr val="accent1">
                        <a:lumMod val="60000"/>
                        <a:lumOff val="40000"/>
                      </a:schemeClr>
                    </a:solidFill>
                    <a:ea typeface="+mn-lt"/>
                    <a:cs typeface="+mn-lt"/>
                  </a:rPr>
                  <a:t>The </a:t>
                </a:r>
                <a:r>
                  <a:rPr lang="it-IT" sz="2400" err="1">
                    <a:solidFill>
                      <a:schemeClr val="accent1">
                        <a:lumMod val="60000"/>
                        <a:lumOff val="40000"/>
                      </a:schemeClr>
                    </a:solidFill>
                    <a:ea typeface="+mn-lt"/>
                    <a:cs typeface="+mn-lt"/>
                  </a:rPr>
                  <a:t>interviewees</a:t>
                </a:r>
                <a:r>
                  <a:rPr lang="it-IT" sz="2400">
                    <a:solidFill>
                      <a:schemeClr val="accent1">
                        <a:lumMod val="60000"/>
                        <a:lumOff val="40000"/>
                      </a:schemeClr>
                    </a:solidFill>
                    <a:ea typeface="+mn-lt"/>
                    <a:cs typeface="+mn-lt"/>
                  </a:rPr>
                  <a:t> are </a:t>
                </a:r>
                <a:r>
                  <a:rPr lang="it-IT" sz="2400" err="1">
                    <a:solidFill>
                      <a:schemeClr val="accent1">
                        <a:lumMod val="60000"/>
                        <a:lumOff val="40000"/>
                      </a:schemeClr>
                    </a:solidFill>
                    <a:ea typeface="+mn-lt"/>
                    <a:cs typeface="+mn-lt"/>
                  </a:rPr>
                  <a:t>aware</a:t>
                </a:r>
                <a:r>
                  <a:rPr lang="it-IT" sz="2400">
                    <a:solidFill>
                      <a:schemeClr val="accent1">
                        <a:lumMod val="60000"/>
                        <a:lumOff val="40000"/>
                      </a:schemeClr>
                    </a:solidFill>
                    <a:ea typeface="+mn-lt"/>
                    <a:cs typeface="+mn-lt"/>
                  </a:rPr>
                  <a:t> </a:t>
                </a:r>
                <a:r>
                  <a:rPr lang="it-IT" sz="2400" err="1">
                    <a:solidFill>
                      <a:schemeClr val="accent1">
                        <a:lumMod val="60000"/>
                        <a:lumOff val="40000"/>
                      </a:schemeClr>
                    </a:solidFill>
                    <a:ea typeface="+mn-lt"/>
                    <a:cs typeface="+mn-lt"/>
                  </a:rPr>
                  <a:t>that</a:t>
                </a:r>
                <a:r>
                  <a:rPr lang="it-IT" sz="2400">
                    <a:solidFill>
                      <a:schemeClr val="accent1">
                        <a:lumMod val="60000"/>
                        <a:lumOff val="40000"/>
                      </a:schemeClr>
                    </a:solidFill>
                    <a:ea typeface="+mn-lt"/>
                    <a:cs typeface="+mn-lt"/>
                  </a:rPr>
                  <a:t> </a:t>
                </a:r>
                <a:r>
                  <a:rPr lang="it-IT" sz="2400" err="1">
                    <a:solidFill>
                      <a:schemeClr val="accent1">
                        <a:lumMod val="60000"/>
                        <a:lumOff val="40000"/>
                      </a:schemeClr>
                    </a:solidFill>
                    <a:ea typeface="+mn-lt"/>
                    <a:cs typeface="+mn-lt"/>
                  </a:rPr>
                  <a:t>waste</a:t>
                </a:r>
                <a:r>
                  <a:rPr lang="it-IT" sz="2400">
                    <a:solidFill>
                      <a:schemeClr val="accent1">
                        <a:lumMod val="60000"/>
                        <a:lumOff val="40000"/>
                      </a:schemeClr>
                    </a:solidFill>
                    <a:ea typeface="+mn-lt"/>
                    <a:cs typeface="+mn-lt"/>
                  </a:rPr>
                  <a:t> </a:t>
                </a:r>
                <a:r>
                  <a:rPr lang="it-IT" sz="2400" err="1">
                    <a:solidFill>
                      <a:schemeClr val="accent1">
                        <a:lumMod val="60000"/>
                        <a:lumOff val="40000"/>
                      </a:schemeClr>
                    </a:solidFill>
                    <a:ea typeface="+mn-lt"/>
                    <a:cs typeface="+mn-lt"/>
                  </a:rPr>
                  <a:t>significantly</a:t>
                </a:r>
                <a:r>
                  <a:rPr lang="it-IT" sz="2400">
                    <a:solidFill>
                      <a:schemeClr val="accent1">
                        <a:lumMod val="60000"/>
                        <a:lumOff val="40000"/>
                      </a:schemeClr>
                    </a:solidFill>
                    <a:ea typeface="+mn-lt"/>
                    <a:cs typeface="+mn-lt"/>
                  </a:rPr>
                  <a:t> impacts </a:t>
                </a:r>
                <a:r>
                  <a:rPr lang="it-IT" sz="2400" err="1">
                    <a:solidFill>
                      <a:schemeClr val="accent1">
                        <a:lumMod val="60000"/>
                        <a:lumOff val="40000"/>
                      </a:schemeClr>
                    </a:solidFill>
                    <a:ea typeface="+mn-lt"/>
                    <a:cs typeface="+mn-lt"/>
                  </a:rPr>
                  <a:t>their</a:t>
                </a:r>
                <a:r>
                  <a:rPr lang="it-IT" sz="2400">
                    <a:solidFill>
                      <a:schemeClr val="accent1">
                        <a:lumMod val="60000"/>
                        <a:lumOff val="40000"/>
                      </a:schemeClr>
                    </a:solidFill>
                    <a:ea typeface="+mn-lt"/>
                    <a:cs typeface="+mn-lt"/>
                  </a:rPr>
                  <a:t> business and are </a:t>
                </a:r>
                <a:r>
                  <a:rPr lang="it-IT" sz="2400" err="1">
                    <a:solidFill>
                      <a:schemeClr val="accent1">
                        <a:lumMod val="60000"/>
                        <a:lumOff val="40000"/>
                      </a:schemeClr>
                    </a:solidFill>
                    <a:ea typeface="+mn-lt"/>
                    <a:cs typeface="+mn-lt"/>
                  </a:rPr>
                  <a:t>interested</a:t>
                </a:r>
                <a:r>
                  <a:rPr lang="it-IT" sz="2400">
                    <a:solidFill>
                      <a:schemeClr val="accent1">
                        <a:lumMod val="60000"/>
                        <a:lumOff val="40000"/>
                      </a:schemeClr>
                    </a:solidFill>
                    <a:ea typeface="+mn-lt"/>
                    <a:cs typeface="+mn-lt"/>
                  </a:rPr>
                  <a:t> in </a:t>
                </a:r>
                <a:r>
                  <a:rPr lang="it-IT" sz="2400" err="1">
                    <a:solidFill>
                      <a:schemeClr val="accent1">
                        <a:lumMod val="60000"/>
                        <a:lumOff val="40000"/>
                      </a:schemeClr>
                    </a:solidFill>
                    <a:ea typeface="+mn-lt"/>
                    <a:cs typeface="+mn-lt"/>
                  </a:rPr>
                  <a:t>reducing</a:t>
                </a:r>
                <a:r>
                  <a:rPr lang="it-IT" sz="2400">
                    <a:solidFill>
                      <a:schemeClr val="accent1">
                        <a:lumMod val="60000"/>
                        <a:lumOff val="40000"/>
                      </a:schemeClr>
                    </a:solidFill>
                    <a:ea typeface="+mn-lt"/>
                    <a:cs typeface="+mn-lt"/>
                  </a:rPr>
                  <a:t> </a:t>
                </a:r>
                <a:r>
                  <a:rPr lang="it-IT" sz="2400" err="1">
                    <a:solidFill>
                      <a:schemeClr val="accent1">
                        <a:lumMod val="60000"/>
                        <a:lumOff val="40000"/>
                      </a:schemeClr>
                    </a:solidFill>
                    <a:ea typeface="+mn-lt"/>
                    <a:cs typeface="+mn-lt"/>
                  </a:rPr>
                  <a:t>it</a:t>
                </a:r>
                <a:r>
                  <a:rPr lang="it-IT" sz="2400">
                    <a:solidFill>
                      <a:schemeClr val="accent1">
                        <a:lumMod val="60000"/>
                        <a:lumOff val="40000"/>
                      </a:schemeClr>
                    </a:solidFill>
                    <a:ea typeface="+mn-lt"/>
                    <a:cs typeface="+mn-lt"/>
                  </a:rPr>
                  <a:t>.</a:t>
                </a:r>
                <a:endParaRPr lang="it-IT">
                  <a:solidFill>
                    <a:schemeClr val="accent1">
                      <a:lumMod val="60000"/>
                      <a:lumOff val="40000"/>
                    </a:schemeClr>
                  </a:solidFill>
                </a:endParaRPr>
              </a:p>
            </p:txBody>
          </p:sp>
        </p:grpSp>
        <p:grpSp>
          <p:nvGrpSpPr>
            <p:cNvPr id="53" name="Gruppo 52">
              <a:extLst>
                <a:ext uri="{FF2B5EF4-FFF2-40B4-BE49-F238E27FC236}">
                  <a16:creationId xmlns:a16="http://schemas.microsoft.com/office/drawing/2014/main" id="{30D6BD3D-DBA3-1635-73BE-04F8F2C157C0}"/>
                </a:ext>
              </a:extLst>
            </p:cNvPr>
            <p:cNvGrpSpPr/>
            <p:nvPr/>
          </p:nvGrpSpPr>
          <p:grpSpPr>
            <a:xfrm>
              <a:off x="7893935" y="2214066"/>
              <a:ext cx="1863524" cy="1825499"/>
              <a:chOff x="8077770" y="2798005"/>
              <a:chExt cx="537818" cy="452175"/>
            </a:xfrm>
          </p:grpSpPr>
          <p:sp>
            <p:nvSpPr>
              <p:cNvPr id="54" name="Rettangolo con angoli arrotondati 53">
                <a:extLst>
                  <a:ext uri="{FF2B5EF4-FFF2-40B4-BE49-F238E27FC236}">
                    <a16:creationId xmlns:a16="http://schemas.microsoft.com/office/drawing/2014/main" id="{1FA7D6C3-1FAB-8402-CF8A-4C7286F9EC23}"/>
                  </a:ext>
                </a:extLst>
              </p:cNvPr>
              <p:cNvSpPr/>
              <p:nvPr/>
            </p:nvSpPr>
            <p:spPr>
              <a:xfrm>
                <a:off x="8077770" y="2798005"/>
                <a:ext cx="537818"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55" name="Elemento grafico 54" descr="Segno di spunta con riempimento a tinta unita">
                <a:extLst>
                  <a:ext uri="{FF2B5EF4-FFF2-40B4-BE49-F238E27FC236}">
                    <a16:creationId xmlns:a16="http://schemas.microsoft.com/office/drawing/2014/main" id="{747CB991-51FF-D309-DA1F-F2A2867844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09556" y="2894770"/>
                <a:ext cx="274246" cy="274246"/>
              </a:xfrm>
              <a:prstGeom prst="rect">
                <a:avLst/>
              </a:prstGeom>
            </p:spPr>
          </p:pic>
        </p:grpSp>
      </p:grpSp>
      <p:pic>
        <p:nvPicPr>
          <p:cNvPr id="66" name="Elemento grafico 65" descr="Chiudi con riempimento a tinta unita">
            <a:extLst>
              <a:ext uri="{FF2B5EF4-FFF2-40B4-BE49-F238E27FC236}">
                <a16:creationId xmlns:a16="http://schemas.microsoft.com/office/drawing/2014/main" id="{75BE6987-E3ED-2700-3F38-CCF50BB428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696757" y="8277036"/>
            <a:ext cx="1118552" cy="1118553"/>
          </a:xfrm>
          <a:prstGeom prst="rect">
            <a:avLst/>
          </a:prstGeom>
        </p:spPr>
      </p:pic>
      <p:grpSp>
        <p:nvGrpSpPr>
          <p:cNvPr id="94" name="Gruppo 93">
            <a:extLst>
              <a:ext uri="{FF2B5EF4-FFF2-40B4-BE49-F238E27FC236}">
                <a16:creationId xmlns:a16="http://schemas.microsoft.com/office/drawing/2014/main" id="{7C7CAB7F-A3F5-789C-ED31-105243945266}"/>
              </a:ext>
            </a:extLst>
          </p:cNvPr>
          <p:cNvGrpSpPr/>
          <p:nvPr/>
        </p:nvGrpSpPr>
        <p:grpSpPr>
          <a:xfrm>
            <a:off x="6422525" y="8052689"/>
            <a:ext cx="8917670" cy="1825499"/>
            <a:chOff x="6422525" y="8052689"/>
            <a:chExt cx="8917670" cy="1825499"/>
          </a:xfrm>
        </p:grpSpPr>
        <p:grpSp>
          <p:nvGrpSpPr>
            <p:cNvPr id="74" name="Gruppo 73">
              <a:extLst>
                <a:ext uri="{FF2B5EF4-FFF2-40B4-BE49-F238E27FC236}">
                  <a16:creationId xmlns:a16="http://schemas.microsoft.com/office/drawing/2014/main" id="{1E7F1567-DBEB-71A4-EE79-A3F097A2AD91}"/>
                </a:ext>
              </a:extLst>
            </p:cNvPr>
            <p:cNvGrpSpPr/>
            <p:nvPr/>
          </p:nvGrpSpPr>
          <p:grpSpPr>
            <a:xfrm>
              <a:off x="6422525" y="8052689"/>
              <a:ext cx="8917670" cy="1825499"/>
              <a:chOff x="839789" y="2214066"/>
              <a:chExt cx="8917670" cy="1825499"/>
            </a:xfrm>
          </p:grpSpPr>
          <p:grpSp>
            <p:nvGrpSpPr>
              <p:cNvPr id="75" name="Gruppo 74">
                <a:extLst>
                  <a:ext uri="{FF2B5EF4-FFF2-40B4-BE49-F238E27FC236}">
                    <a16:creationId xmlns:a16="http://schemas.microsoft.com/office/drawing/2014/main" id="{0E2FB2B5-E53E-B12F-9ACD-C259EB53879A}"/>
                  </a:ext>
                </a:extLst>
              </p:cNvPr>
              <p:cNvGrpSpPr/>
              <p:nvPr/>
            </p:nvGrpSpPr>
            <p:grpSpPr>
              <a:xfrm>
                <a:off x="839789" y="2214066"/>
                <a:ext cx="6672181" cy="1825499"/>
                <a:chOff x="839787" y="2768585"/>
                <a:chExt cx="14421885" cy="3625514"/>
              </a:xfrm>
            </p:grpSpPr>
            <p:sp>
              <p:nvSpPr>
                <p:cNvPr id="77" name="Rettangolo con angoli arrotondati 76">
                  <a:extLst>
                    <a:ext uri="{FF2B5EF4-FFF2-40B4-BE49-F238E27FC236}">
                      <a16:creationId xmlns:a16="http://schemas.microsoft.com/office/drawing/2014/main" id="{283AD3CB-5436-6280-F16F-C7BFB6D4F5C5}"/>
                    </a:ext>
                  </a:extLst>
                </p:cNvPr>
                <p:cNvSpPr/>
                <p:nvPr/>
              </p:nvSpPr>
              <p:spPr>
                <a:xfrm>
                  <a:off x="839787" y="2768585"/>
                  <a:ext cx="14421885" cy="362551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78" name="CasellaDiTesto 77">
                  <a:extLst>
                    <a:ext uri="{FF2B5EF4-FFF2-40B4-BE49-F238E27FC236}">
                      <a16:creationId xmlns:a16="http://schemas.microsoft.com/office/drawing/2014/main" id="{06DBD16C-09B8-A7B3-FFBC-C3DB4636B9EB}"/>
                    </a:ext>
                  </a:extLst>
                </p:cNvPr>
                <p:cNvSpPr txBox="1"/>
                <p:nvPr/>
              </p:nvSpPr>
              <p:spPr>
                <a:xfrm>
                  <a:off x="1385770" y="3271276"/>
                  <a:ext cx="13025265" cy="2628403"/>
                </a:xfrm>
                <a:prstGeom prst="rect">
                  <a:avLst/>
                </a:prstGeom>
                <a:noFill/>
              </p:spPr>
              <p:txBody>
                <a:bodyPr wrap="square" lIns="91440" tIns="45720" rIns="91440" bIns="45720" rtlCol="0" anchor="t">
                  <a:spAutoFit/>
                </a:bodyPr>
                <a:lstStyle/>
                <a:p>
                  <a:pPr algn="just">
                    <a:spcAft>
                      <a:spcPts val="600"/>
                    </a:spcAft>
                  </a:pPr>
                  <a:r>
                    <a:rPr lang="it-IT" sz="2000" err="1">
                      <a:solidFill>
                        <a:schemeClr val="accent6">
                          <a:lumMod val="60000"/>
                          <a:lumOff val="40000"/>
                        </a:schemeClr>
                      </a:solidFill>
                      <a:ea typeface="+mn-lt"/>
                      <a:cs typeface="+mn-lt"/>
                    </a:rPr>
                    <a:t>It</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would</a:t>
                  </a:r>
                  <a:r>
                    <a:rPr lang="it-IT" sz="2000">
                      <a:solidFill>
                        <a:schemeClr val="accent6">
                          <a:lumMod val="60000"/>
                          <a:lumOff val="40000"/>
                        </a:schemeClr>
                      </a:solidFill>
                      <a:ea typeface="+mn-lt"/>
                      <a:cs typeface="+mn-lt"/>
                    </a:rPr>
                    <a:t> be </a:t>
                  </a:r>
                  <a:r>
                    <a:rPr lang="it-IT" sz="2000" err="1">
                      <a:solidFill>
                        <a:schemeClr val="accent6">
                          <a:lumMod val="60000"/>
                          <a:lumOff val="40000"/>
                        </a:schemeClr>
                      </a:solidFill>
                      <a:ea typeface="+mn-lt"/>
                      <a:cs typeface="+mn-lt"/>
                    </a:rPr>
                    <a:t>difficult</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at</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least</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initially</a:t>
                  </a:r>
                  <a:r>
                    <a:rPr lang="it-IT" sz="2000">
                      <a:solidFill>
                        <a:schemeClr val="accent6">
                          <a:lumMod val="60000"/>
                          <a:lumOff val="40000"/>
                        </a:schemeClr>
                      </a:solidFill>
                      <a:ea typeface="+mn-lt"/>
                      <a:cs typeface="+mn-lt"/>
                    </a:rPr>
                    <a:t>, to </a:t>
                  </a:r>
                  <a:r>
                    <a:rPr lang="it-IT" sz="2000" err="1">
                      <a:solidFill>
                        <a:schemeClr val="accent6">
                          <a:lumMod val="60000"/>
                          <a:lumOff val="40000"/>
                        </a:schemeClr>
                      </a:solidFill>
                      <a:ea typeface="+mn-lt"/>
                      <a:cs typeface="+mn-lt"/>
                    </a:rPr>
                    <a:t>rely</a:t>
                  </a:r>
                  <a:r>
                    <a:rPr lang="it-IT" sz="2000">
                      <a:solidFill>
                        <a:schemeClr val="accent6">
                          <a:lumMod val="60000"/>
                          <a:lumOff val="40000"/>
                        </a:schemeClr>
                      </a:solidFill>
                      <a:ea typeface="+mn-lt"/>
                      <a:cs typeface="+mn-lt"/>
                    </a:rPr>
                    <a:t> EXCLUSIVELY on a computer vision tool for </a:t>
                  </a:r>
                  <a:r>
                    <a:rPr lang="it-IT" sz="2000" err="1">
                      <a:solidFill>
                        <a:schemeClr val="accent6">
                          <a:lumMod val="60000"/>
                          <a:lumOff val="40000"/>
                        </a:schemeClr>
                      </a:solidFill>
                      <a:ea typeface="+mn-lt"/>
                      <a:cs typeface="+mn-lt"/>
                    </a:rPr>
                    <a:t>employee</a:t>
                  </a:r>
                  <a:r>
                    <a:rPr lang="it-IT" sz="2000">
                      <a:solidFill>
                        <a:schemeClr val="accent6">
                          <a:lumMod val="60000"/>
                          <a:lumOff val="40000"/>
                        </a:schemeClr>
                      </a:solidFill>
                      <a:ea typeface="+mn-lt"/>
                      <a:cs typeface="+mn-lt"/>
                    </a:rPr>
                    <a:t> training, </a:t>
                  </a:r>
                  <a:r>
                    <a:rPr lang="it-IT" sz="2000" err="1">
                      <a:solidFill>
                        <a:schemeClr val="accent6">
                          <a:lumMod val="60000"/>
                          <a:lumOff val="40000"/>
                        </a:schemeClr>
                      </a:solidFill>
                      <a:ea typeface="+mn-lt"/>
                      <a:cs typeface="+mn-lt"/>
                    </a:rPr>
                    <a:t>but</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they</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recognize</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our</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solution</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as</a:t>
                  </a:r>
                  <a:r>
                    <a:rPr lang="it-IT" sz="2000">
                      <a:solidFill>
                        <a:schemeClr val="accent6">
                          <a:lumMod val="60000"/>
                          <a:lumOff val="40000"/>
                        </a:schemeClr>
                      </a:solidFill>
                      <a:ea typeface="+mn-lt"/>
                      <a:cs typeface="+mn-lt"/>
                    </a:rPr>
                    <a:t> a </a:t>
                  </a:r>
                  <a:r>
                    <a:rPr lang="it-IT" sz="2000" err="1">
                      <a:solidFill>
                        <a:schemeClr val="accent6">
                          <a:lumMod val="60000"/>
                          <a:lumOff val="40000"/>
                        </a:schemeClr>
                      </a:solidFill>
                      <a:ea typeface="+mn-lt"/>
                      <a:cs typeface="+mn-lt"/>
                    </a:rPr>
                    <a:t>valuable</a:t>
                  </a:r>
                  <a:r>
                    <a:rPr lang="it-IT" sz="2000">
                      <a:solidFill>
                        <a:schemeClr val="accent6">
                          <a:lumMod val="60000"/>
                          <a:lumOff val="40000"/>
                        </a:schemeClr>
                      </a:solidFill>
                      <a:ea typeface="+mn-lt"/>
                      <a:cs typeface="+mn-lt"/>
                    </a:rPr>
                    <a:t> support tool.</a:t>
                  </a:r>
                  <a:endParaRPr lang="it-IT" sz="2000">
                    <a:solidFill>
                      <a:schemeClr val="accent6">
                        <a:lumMod val="60000"/>
                        <a:lumOff val="40000"/>
                      </a:schemeClr>
                    </a:solidFill>
                  </a:endParaRPr>
                </a:p>
              </p:txBody>
            </p:sp>
          </p:grpSp>
          <p:sp>
            <p:nvSpPr>
              <p:cNvPr id="76" name="Rettangolo con angoli arrotondati 75">
                <a:extLst>
                  <a:ext uri="{FF2B5EF4-FFF2-40B4-BE49-F238E27FC236}">
                    <a16:creationId xmlns:a16="http://schemas.microsoft.com/office/drawing/2014/main" id="{80AA804E-7633-2658-BA3B-8036AB9B5F8E}"/>
                  </a:ext>
                </a:extLst>
              </p:cNvPr>
              <p:cNvSpPr/>
              <p:nvPr/>
            </p:nvSpPr>
            <p:spPr>
              <a:xfrm>
                <a:off x="7893935" y="2214066"/>
                <a:ext cx="1863524" cy="182549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p>
            </p:txBody>
          </p:sp>
        </p:grpSp>
        <p:pic>
          <p:nvPicPr>
            <p:cNvPr id="79" name="Elemento grafico 78" descr="Chiudi con riempimento a tinta unita">
              <a:extLst>
                <a:ext uri="{FF2B5EF4-FFF2-40B4-BE49-F238E27FC236}">
                  <a16:creationId xmlns:a16="http://schemas.microsoft.com/office/drawing/2014/main" id="{5718E5C3-4262-9FBD-6EFB-0F9CA935C8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849157" y="8429436"/>
              <a:ext cx="1118552" cy="1118553"/>
            </a:xfrm>
            <a:prstGeom prst="rect">
              <a:avLst/>
            </a:prstGeom>
          </p:spPr>
        </p:pic>
      </p:grpSp>
      <p:pic>
        <p:nvPicPr>
          <p:cNvPr id="102" name="Immagine 101">
            <a:extLst>
              <a:ext uri="{FF2B5EF4-FFF2-40B4-BE49-F238E27FC236}">
                <a16:creationId xmlns:a16="http://schemas.microsoft.com/office/drawing/2014/main" id="{AE812F80-A823-2BCB-ADCB-8C675C2CAEBA}"/>
              </a:ext>
            </a:extLst>
          </p:cNvPr>
          <p:cNvPicPr>
            <a:picLocks noChangeAspect="1"/>
          </p:cNvPicPr>
          <p:nvPr/>
        </p:nvPicPr>
        <p:blipFill>
          <a:blip r:embed="rId9">
            <a:alphaModFix amt="5000"/>
          </a:blip>
          <a:stretch>
            <a:fillRect/>
          </a:stretch>
        </p:blipFill>
        <p:spPr>
          <a:xfrm>
            <a:off x="2613777" y="5051757"/>
            <a:ext cx="6964446" cy="1424330"/>
          </a:xfrm>
          <a:prstGeom prst="rect">
            <a:avLst/>
          </a:prstGeom>
        </p:spPr>
      </p:pic>
      <p:pic>
        <p:nvPicPr>
          <p:cNvPr id="87" name="Immagine 86">
            <a:extLst>
              <a:ext uri="{FF2B5EF4-FFF2-40B4-BE49-F238E27FC236}">
                <a16:creationId xmlns:a16="http://schemas.microsoft.com/office/drawing/2014/main" id="{079DBAE5-9E85-0365-B5ED-AF35A4A5BF50}"/>
              </a:ext>
            </a:extLst>
          </p:cNvPr>
          <p:cNvPicPr>
            <a:picLocks noChangeAspect="1"/>
          </p:cNvPicPr>
          <p:nvPr/>
        </p:nvPicPr>
        <p:blipFill>
          <a:blip r:embed="rId10">
            <a:alphaModFix amt="0"/>
          </a:blip>
          <a:stretch>
            <a:fillRect/>
          </a:stretch>
        </p:blipFill>
        <p:spPr>
          <a:xfrm>
            <a:off x="2628500" y="5955781"/>
            <a:ext cx="6964446" cy="1470959"/>
          </a:xfrm>
          <a:prstGeom prst="rect">
            <a:avLst/>
          </a:prstGeom>
        </p:spPr>
      </p:pic>
    </p:spTree>
    <p:extLst>
      <p:ext uri="{BB962C8B-B14F-4D97-AF65-F5344CB8AC3E}">
        <p14:creationId xmlns:p14="http://schemas.microsoft.com/office/powerpoint/2010/main" val="58387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err="1">
                <a:solidFill>
                  <a:schemeClr val="accent1"/>
                </a:solidFill>
                <a:latin typeface="+mj-lt"/>
              </a:rPr>
              <a:t>Evidences</a:t>
            </a:r>
            <a:endParaRPr lang="it-IT" sz="4000">
              <a:solidFill>
                <a:schemeClr val="accent1"/>
              </a:solidFill>
              <a:latin typeface="+mj-lt"/>
            </a:endParaRPr>
          </a:p>
        </p:txBody>
      </p:sp>
      <p:grpSp>
        <p:nvGrpSpPr>
          <p:cNvPr id="28" name="Gruppo 27">
            <a:extLst>
              <a:ext uri="{FF2B5EF4-FFF2-40B4-BE49-F238E27FC236}">
                <a16:creationId xmlns:a16="http://schemas.microsoft.com/office/drawing/2014/main" id="{9FC22784-D08C-DA9D-1AEA-D48EF2110A8C}"/>
              </a:ext>
            </a:extLst>
          </p:cNvPr>
          <p:cNvGrpSpPr/>
          <p:nvPr/>
        </p:nvGrpSpPr>
        <p:grpSpPr>
          <a:xfrm>
            <a:off x="-1352619" y="1396180"/>
            <a:ext cx="10670239" cy="536792"/>
            <a:chOff x="-1352619" y="1396180"/>
            <a:chExt cx="10670239" cy="536792"/>
          </a:xfrm>
        </p:grpSpPr>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396180"/>
              <a:ext cx="10670239" cy="53679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6" name="CasellaDiTesto 5">
              <a:extLst>
                <a:ext uri="{FF2B5EF4-FFF2-40B4-BE49-F238E27FC236}">
                  <a16:creationId xmlns:a16="http://schemas.microsoft.com/office/drawing/2014/main" id="{265E7000-EBBE-D9DF-F106-3703E0ABECDA}"/>
                </a:ext>
              </a:extLst>
            </p:cNvPr>
            <p:cNvSpPr txBox="1"/>
            <p:nvPr/>
          </p:nvSpPr>
          <p:spPr>
            <a:xfrm>
              <a:off x="839787" y="1474260"/>
              <a:ext cx="7885113" cy="369332"/>
            </a:xfrm>
            <a:prstGeom prst="rect">
              <a:avLst/>
            </a:prstGeom>
            <a:noFill/>
          </p:spPr>
          <p:txBody>
            <a:bodyPr wrap="square" lIns="91440" tIns="45720" rIns="91440" bIns="45720" rtlCol="0" anchor="t">
              <a:spAutoFit/>
            </a:bodyPr>
            <a:lstStyle/>
            <a:p>
              <a:pPr algn="just"/>
              <a:r>
                <a:rPr lang="it-IT">
                  <a:solidFill>
                    <a:schemeClr val="bg1"/>
                  </a:solidFill>
                  <a:ea typeface="+mn-lt"/>
                  <a:cs typeface="+mn-lt"/>
                </a:rPr>
                <a:t>The second interview led </a:t>
              </a:r>
              <a:r>
                <a:rPr lang="it-IT" err="1">
                  <a:solidFill>
                    <a:schemeClr val="bg1"/>
                  </a:solidFill>
                  <a:ea typeface="+mn-lt"/>
                  <a:cs typeface="+mn-lt"/>
                </a:rPr>
                <a:t>us</a:t>
              </a:r>
              <a:r>
                <a:rPr lang="it-IT">
                  <a:solidFill>
                    <a:schemeClr val="bg1"/>
                  </a:solidFill>
                  <a:ea typeface="+mn-lt"/>
                  <a:cs typeface="+mn-lt"/>
                </a:rPr>
                <a:t> to the following conclusions</a:t>
              </a:r>
              <a:endParaRPr lang="it-IT">
                <a:solidFill>
                  <a:schemeClr val="bg1"/>
                </a:solidFill>
              </a:endParaRPr>
            </a:p>
          </p:txBody>
        </p:sp>
      </p:grpSp>
      <p:grpSp>
        <p:nvGrpSpPr>
          <p:cNvPr id="8" name="Gruppo 7">
            <a:extLst>
              <a:ext uri="{FF2B5EF4-FFF2-40B4-BE49-F238E27FC236}">
                <a16:creationId xmlns:a16="http://schemas.microsoft.com/office/drawing/2014/main" id="{E4C29CEF-233D-C8AF-380D-5A29ADCDBE72}"/>
              </a:ext>
            </a:extLst>
          </p:cNvPr>
          <p:cNvGrpSpPr/>
          <p:nvPr/>
        </p:nvGrpSpPr>
        <p:grpSpPr>
          <a:xfrm>
            <a:off x="-4768532" y="8119345"/>
            <a:ext cx="8917670" cy="1825499"/>
            <a:chOff x="839789" y="2214066"/>
            <a:chExt cx="8917670" cy="1825499"/>
          </a:xfrm>
        </p:grpSpPr>
        <p:grpSp>
          <p:nvGrpSpPr>
            <p:cNvPr id="24" name="Gruppo 23">
              <a:extLst>
                <a:ext uri="{FF2B5EF4-FFF2-40B4-BE49-F238E27FC236}">
                  <a16:creationId xmlns:a16="http://schemas.microsoft.com/office/drawing/2014/main" id="{1627974F-13A0-E320-10F5-F09C6A3809E0}"/>
                </a:ext>
              </a:extLst>
            </p:cNvPr>
            <p:cNvGrpSpPr/>
            <p:nvPr/>
          </p:nvGrpSpPr>
          <p:grpSpPr>
            <a:xfrm>
              <a:off x="839789" y="2214066"/>
              <a:ext cx="6672181" cy="1825499"/>
              <a:chOff x="839787" y="2768585"/>
              <a:chExt cx="14421885" cy="3625514"/>
            </a:xfrm>
          </p:grpSpPr>
          <p:sp>
            <p:nvSpPr>
              <p:cNvPr id="25" name="Rettangolo con angoli arrotondati 24">
                <a:extLst>
                  <a:ext uri="{FF2B5EF4-FFF2-40B4-BE49-F238E27FC236}">
                    <a16:creationId xmlns:a16="http://schemas.microsoft.com/office/drawing/2014/main" id="{C2C87956-E7A2-67DC-A213-CF5FE073D03F}"/>
                  </a:ext>
                </a:extLst>
              </p:cNvPr>
              <p:cNvSpPr/>
              <p:nvPr/>
            </p:nvSpPr>
            <p:spPr>
              <a:xfrm>
                <a:off x="839787" y="2768585"/>
                <a:ext cx="14421885" cy="362551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26" name="CasellaDiTesto 25">
                <a:extLst>
                  <a:ext uri="{FF2B5EF4-FFF2-40B4-BE49-F238E27FC236}">
                    <a16:creationId xmlns:a16="http://schemas.microsoft.com/office/drawing/2014/main" id="{46B55E60-9835-D77B-5E97-893914FCDBDE}"/>
                  </a:ext>
                </a:extLst>
              </p:cNvPr>
              <p:cNvSpPr txBox="1"/>
              <p:nvPr/>
            </p:nvSpPr>
            <p:spPr>
              <a:xfrm>
                <a:off x="1775414" y="3081766"/>
                <a:ext cx="12955216" cy="3239660"/>
              </a:xfrm>
              <a:prstGeom prst="rect">
                <a:avLst/>
              </a:prstGeom>
              <a:noFill/>
            </p:spPr>
            <p:txBody>
              <a:bodyPr wrap="square" lIns="91440" tIns="45720" rIns="91440" bIns="45720" rtlCol="0" anchor="t">
                <a:spAutoFit/>
              </a:bodyPr>
              <a:lstStyle/>
              <a:p>
                <a:pPr algn="just">
                  <a:spcAft>
                    <a:spcPts val="600"/>
                  </a:spcAft>
                </a:pPr>
                <a:r>
                  <a:rPr lang="it-IT" sz="2000">
                    <a:solidFill>
                      <a:schemeClr val="accent6">
                        <a:lumMod val="60000"/>
                        <a:lumOff val="40000"/>
                      </a:schemeClr>
                    </a:solidFill>
                    <a:ea typeface="+mn-lt"/>
                    <a:cs typeface="+mn-lt"/>
                  </a:rPr>
                  <a:t>The use of </a:t>
                </a:r>
                <a:r>
                  <a:rPr lang="it-IT" sz="2000" err="1">
                    <a:solidFill>
                      <a:schemeClr val="accent6">
                        <a:lumMod val="60000"/>
                        <a:lumOff val="40000"/>
                      </a:schemeClr>
                    </a:solidFill>
                    <a:ea typeface="+mn-lt"/>
                    <a:cs typeface="+mn-lt"/>
                  </a:rPr>
                  <a:t>cameras</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capable</a:t>
                </a:r>
                <a:r>
                  <a:rPr lang="it-IT" sz="2000">
                    <a:solidFill>
                      <a:schemeClr val="accent6">
                        <a:lumMod val="60000"/>
                        <a:lumOff val="40000"/>
                      </a:schemeClr>
                    </a:solidFill>
                    <a:ea typeface="+mn-lt"/>
                    <a:cs typeface="+mn-lt"/>
                  </a:rPr>
                  <a:t> of </a:t>
                </a:r>
                <a:r>
                  <a:rPr lang="it-IT" sz="2000" err="1">
                    <a:solidFill>
                      <a:schemeClr val="accent6">
                        <a:lumMod val="60000"/>
                        <a:lumOff val="40000"/>
                      </a:schemeClr>
                    </a:solidFill>
                    <a:ea typeface="+mn-lt"/>
                    <a:cs typeface="+mn-lt"/>
                  </a:rPr>
                  <a:t>recognizing</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individual</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employees</a:t>
                </a:r>
                <a:r>
                  <a:rPr lang="it-IT" sz="2000">
                    <a:solidFill>
                      <a:schemeClr val="accent6">
                        <a:lumMod val="60000"/>
                        <a:lumOff val="40000"/>
                      </a:schemeClr>
                    </a:solidFill>
                    <a:ea typeface="+mn-lt"/>
                    <a:cs typeface="+mn-lt"/>
                  </a:rPr>
                  <a:t> and the </a:t>
                </a:r>
                <a:r>
                  <a:rPr lang="it-IT" sz="2000" err="1">
                    <a:solidFill>
                      <a:schemeClr val="accent6">
                        <a:lumMod val="60000"/>
                        <a:lumOff val="40000"/>
                      </a:schemeClr>
                    </a:solidFill>
                    <a:ea typeface="+mn-lt"/>
                    <a:cs typeface="+mn-lt"/>
                  </a:rPr>
                  <a:t>mistakes</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they</a:t>
                </a:r>
                <a:r>
                  <a:rPr lang="it-IT" sz="2000">
                    <a:solidFill>
                      <a:schemeClr val="accent6">
                        <a:lumMod val="60000"/>
                        <a:lumOff val="40000"/>
                      </a:schemeClr>
                    </a:solidFill>
                    <a:ea typeface="+mn-lt"/>
                    <a:cs typeface="+mn-lt"/>
                  </a:rPr>
                  <a:t> make </a:t>
                </a:r>
                <a:r>
                  <a:rPr lang="it-IT" sz="2000" err="1">
                    <a:solidFill>
                      <a:schemeClr val="accent6">
                        <a:lumMod val="60000"/>
                        <a:lumOff val="40000"/>
                      </a:schemeClr>
                    </a:solidFill>
                    <a:ea typeface="+mn-lt"/>
                    <a:cs typeface="+mn-lt"/>
                  </a:rPr>
                  <a:t>could</a:t>
                </a:r>
                <a:r>
                  <a:rPr lang="it-IT" sz="2000">
                    <a:solidFill>
                      <a:schemeClr val="accent6">
                        <a:lumMod val="60000"/>
                        <a:lumOff val="40000"/>
                      </a:schemeClr>
                    </a:solidFill>
                    <a:ea typeface="+mn-lt"/>
                    <a:cs typeface="+mn-lt"/>
                  </a:rPr>
                  <a:t> lead to privacy </a:t>
                </a:r>
                <a:r>
                  <a:rPr lang="it-IT" sz="2000" err="1">
                    <a:solidFill>
                      <a:schemeClr val="accent6">
                        <a:lumMod val="60000"/>
                        <a:lumOff val="40000"/>
                      </a:schemeClr>
                    </a:solidFill>
                    <a:ea typeface="+mn-lt"/>
                    <a:cs typeface="+mn-lt"/>
                  </a:rPr>
                  <a:t>issues</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as</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well</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as</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reluctance</a:t>
                </a:r>
                <a:r>
                  <a:rPr lang="it-IT" sz="2000">
                    <a:solidFill>
                      <a:schemeClr val="accent6">
                        <a:lumMod val="60000"/>
                        <a:lumOff val="40000"/>
                      </a:schemeClr>
                    </a:solidFill>
                    <a:ea typeface="+mn-lt"/>
                    <a:cs typeface="+mn-lt"/>
                  </a:rPr>
                  <a:t> from the </a:t>
                </a:r>
                <a:r>
                  <a:rPr lang="it-IT" sz="2000" err="1">
                    <a:solidFill>
                      <a:schemeClr val="accent6">
                        <a:lumMod val="60000"/>
                        <a:lumOff val="40000"/>
                      </a:schemeClr>
                    </a:solidFill>
                    <a:ea typeface="+mn-lt"/>
                    <a:cs typeface="+mn-lt"/>
                  </a:rPr>
                  <a:t>employees</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themselves</a:t>
                </a:r>
                <a:r>
                  <a:rPr lang="it-IT" sz="2000">
                    <a:solidFill>
                      <a:schemeClr val="accent6">
                        <a:lumMod val="60000"/>
                        <a:lumOff val="40000"/>
                      </a:schemeClr>
                    </a:solidFill>
                    <a:ea typeface="+mn-lt"/>
                    <a:cs typeface="+mn-lt"/>
                  </a:rPr>
                  <a:t> to work in </a:t>
                </a:r>
                <a:r>
                  <a:rPr lang="it-IT" sz="2000" err="1">
                    <a:solidFill>
                      <a:schemeClr val="accent6">
                        <a:lumMod val="60000"/>
                        <a:lumOff val="40000"/>
                      </a:schemeClr>
                    </a:solidFill>
                    <a:ea typeface="+mn-lt"/>
                    <a:cs typeface="+mn-lt"/>
                  </a:rPr>
                  <a:t>such</a:t>
                </a:r>
                <a:r>
                  <a:rPr lang="it-IT" sz="2000">
                    <a:solidFill>
                      <a:schemeClr val="accent6">
                        <a:lumMod val="60000"/>
                        <a:lumOff val="40000"/>
                      </a:schemeClr>
                    </a:solidFill>
                    <a:ea typeface="+mn-lt"/>
                    <a:cs typeface="+mn-lt"/>
                  </a:rPr>
                  <a:t> an </a:t>
                </a:r>
                <a:r>
                  <a:rPr lang="it-IT" sz="2000" err="1">
                    <a:solidFill>
                      <a:schemeClr val="accent6">
                        <a:lumMod val="60000"/>
                        <a:lumOff val="40000"/>
                      </a:schemeClr>
                    </a:solidFill>
                    <a:ea typeface="+mn-lt"/>
                    <a:cs typeface="+mn-lt"/>
                  </a:rPr>
                  <a:t>environment</a:t>
                </a:r>
                <a:r>
                  <a:rPr lang="it-IT" sz="2000">
                    <a:solidFill>
                      <a:schemeClr val="accent6">
                        <a:lumMod val="60000"/>
                        <a:lumOff val="40000"/>
                      </a:schemeClr>
                    </a:solidFill>
                    <a:ea typeface="+mn-lt"/>
                    <a:cs typeface="+mn-lt"/>
                  </a:rPr>
                  <a:t>.</a:t>
                </a:r>
                <a:endParaRPr lang="en-US" sz="2000">
                  <a:solidFill>
                    <a:schemeClr val="accent6">
                      <a:lumMod val="60000"/>
                      <a:lumOff val="40000"/>
                    </a:schemeClr>
                  </a:solidFill>
                </a:endParaRPr>
              </a:p>
            </p:txBody>
          </p:sp>
        </p:grpSp>
        <p:grpSp>
          <p:nvGrpSpPr>
            <p:cNvPr id="3" name="Gruppo 2">
              <a:extLst>
                <a:ext uri="{FF2B5EF4-FFF2-40B4-BE49-F238E27FC236}">
                  <a16:creationId xmlns:a16="http://schemas.microsoft.com/office/drawing/2014/main" id="{A62DA546-FFEB-7D72-EB8B-FF73E8616908}"/>
                </a:ext>
              </a:extLst>
            </p:cNvPr>
            <p:cNvGrpSpPr/>
            <p:nvPr/>
          </p:nvGrpSpPr>
          <p:grpSpPr>
            <a:xfrm>
              <a:off x="7893935" y="2214066"/>
              <a:ext cx="1863524" cy="1825499"/>
              <a:chOff x="8077770" y="2798005"/>
              <a:chExt cx="537818" cy="452175"/>
            </a:xfrm>
          </p:grpSpPr>
          <p:sp>
            <p:nvSpPr>
              <p:cNvPr id="4" name="Rettangolo con angoli arrotondati 3">
                <a:extLst>
                  <a:ext uri="{FF2B5EF4-FFF2-40B4-BE49-F238E27FC236}">
                    <a16:creationId xmlns:a16="http://schemas.microsoft.com/office/drawing/2014/main" id="{C077D8F6-E8BB-8C46-40B4-2E7D4C31C358}"/>
                  </a:ext>
                </a:extLst>
              </p:cNvPr>
              <p:cNvSpPr/>
              <p:nvPr/>
            </p:nvSpPr>
            <p:spPr>
              <a:xfrm>
                <a:off x="8077770" y="2798005"/>
                <a:ext cx="537818"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7" name="Elemento grafico 6" descr="Chiudi con riempimento a tinta unita">
                <a:extLst>
                  <a:ext uri="{FF2B5EF4-FFF2-40B4-BE49-F238E27FC236}">
                    <a16:creationId xmlns:a16="http://schemas.microsoft.com/office/drawing/2014/main" id="{21A455F7-C2C0-8775-B097-9AD737D5DA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85935" y="2887617"/>
                <a:ext cx="322817" cy="277065"/>
              </a:xfrm>
              <a:prstGeom prst="rect">
                <a:avLst/>
              </a:prstGeom>
            </p:spPr>
          </p:pic>
        </p:grpSp>
      </p:grpSp>
      <p:grpSp>
        <p:nvGrpSpPr>
          <p:cNvPr id="9" name="Gruppo 8">
            <a:extLst>
              <a:ext uri="{FF2B5EF4-FFF2-40B4-BE49-F238E27FC236}">
                <a16:creationId xmlns:a16="http://schemas.microsoft.com/office/drawing/2014/main" id="{44770046-62D4-6E37-C4CF-40586ABA25C5}"/>
              </a:ext>
            </a:extLst>
          </p:cNvPr>
          <p:cNvGrpSpPr/>
          <p:nvPr/>
        </p:nvGrpSpPr>
        <p:grpSpPr>
          <a:xfrm>
            <a:off x="6110723" y="11130086"/>
            <a:ext cx="8917670" cy="1825499"/>
            <a:chOff x="839789" y="2214066"/>
            <a:chExt cx="8917670" cy="1825499"/>
          </a:xfrm>
        </p:grpSpPr>
        <p:grpSp>
          <p:nvGrpSpPr>
            <p:cNvPr id="10" name="Gruppo 9">
              <a:extLst>
                <a:ext uri="{FF2B5EF4-FFF2-40B4-BE49-F238E27FC236}">
                  <a16:creationId xmlns:a16="http://schemas.microsoft.com/office/drawing/2014/main" id="{94B4EB28-EB02-77C5-3077-6869770EA484}"/>
                </a:ext>
              </a:extLst>
            </p:cNvPr>
            <p:cNvGrpSpPr/>
            <p:nvPr/>
          </p:nvGrpSpPr>
          <p:grpSpPr>
            <a:xfrm>
              <a:off x="839789" y="2214066"/>
              <a:ext cx="6672181" cy="1825499"/>
              <a:chOff x="839787" y="2768585"/>
              <a:chExt cx="14421885" cy="3625514"/>
            </a:xfrm>
          </p:grpSpPr>
          <p:sp>
            <p:nvSpPr>
              <p:cNvPr id="14" name="Rettangolo con angoli arrotondati 13">
                <a:extLst>
                  <a:ext uri="{FF2B5EF4-FFF2-40B4-BE49-F238E27FC236}">
                    <a16:creationId xmlns:a16="http://schemas.microsoft.com/office/drawing/2014/main" id="{25F617FB-441E-DBB1-D833-D1FD59F88F88}"/>
                  </a:ext>
                </a:extLst>
              </p:cNvPr>
              <p:cNvSpPr/>
              <p:nvPr/>
            </p:nvSpPr>
            <p:spPr>
              <a:xfrm>
                <a:off x="839787" y="2768585"/>
                <a:ext cx="14421885" cy="362551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15" name="CasellaDiTesto 14">
                <a:extLst>
                  <a:ext uri="{FF2B5EF4-FFF2-40B4-BE49-F238E27FC236}">
                    <a16:creationId xmlns:a16="http://schemas.microsoft.com/office/drawing/2014/main" id="{CC275433-1ED8-3CBF-AA63-B7060CCAF38B}"/>
                  </a:ext>
                </a:extLst>
              </p:cNvPr>
              <p:cNvSpPr txBox="1"/>
              <p:nvPr/>
            </p:nvSpPr>
            <p:spPr>
              <a:xfrm>
                <a:off x="1826799" y="3085182"/>
                <a:ext cx="12609383" cy="3117408"/>
              </a:xfrm>
              <a:prstGeom prst="rect">
                <a:avLst/>
              </a:prstGeom>
              <a:noFill/>
            </p:spPr>
            <p:txBody>
              <a:bodyPr wrap="square" lIns="91440" tIns="45720" rIns="91440" bIns="45720" rtlCol="0" anchor="t">
                <a:spAutoFit/>
              </a:bodyPr>
              <a:lstStyle/>
              <a:p>
                <a:pPr algn="just">
                  <a:spcAft>
                    <a:spcPts val="600"/>
                  </a:spcAft>
                </a:pPr>
                <a:r>
                  <a:rPr lang="it-IT" sz="2400">
                    <a:solidFill>
                      <a:schemeClr val="accent6">
                        <a:lumMod val="60000"/>
                        <a:lumOff val="40000"/>
                      </a:schemeClr>
                    </a:solidFill>
                    <a:ea typeface="+mn-lt"/>
                    <a:cs typeface="+mn-lt"/>
                  </a:rPr>
                  <a:t>The </a:t>
                </a:r>
                <a:r>
                  <a:rPr lang="it-IT" sz="2400" err="1">
                    <a:solidFill>
                      <a:schemeClr val="accent6">
                        <a:lumMod val="60000"/>
                        <a:lumOff val="40000"/>
                      </a:schemeClr>
                    </a:solidFill>
                    <a:ea typeface="+mn-lt"/>
                    <a:cs typeface="+mn-lt"/>
                  </a:rPr>
                  <a:t>interviewees</a:t>
                </a:r>
                <a:r>
                  <a:rPr lang="it-IT" sz="2400">
                    <a:solidFill>
                      <a:schemeClr val="accent6">
                        <a:lumMod val="60000"/>
                        <a:lumOff val="40000"/>
                      </a:schemeClr>
                    </a:solidFill>
                    <a:ea typeface="+mn-lt"/>
                    <a:cs typeface="+mn-lt"/>
                  </a:rPr>
                  <a:t> </a:t>
                </a:r>
                <a:r>
                  <a:rPr lang="it-IT" sz="2400" err="1">
                    <a:solidFill>
                      <a:schemeClr val="accent6">
                        <a:lumMod val="60000"/>
                        <a:lumOff val="40000"/>
                      </a:schemeClr>
                    </a:solidFill>
                    <a:ea typeface="+mn-lt"/>
                    <a:cs typeface="+mn-lt"/>
                  </a:rPr>
                  <a:t>consider</a:t>
                </a:r>
                <a:r>
                  <a:rPr lang="it-IT" sz="2400">
                    <a:solidFill>
                      <a:schemeClr val="accent6">
                        <a:lumMod val="60000"/>
                        <a:lumOff val="40000"/>
                      </a:schemeClr>
                    </a:solidFill>
                    <a:ea typeface="+mn-lt"/>
                    <a:cs typeface="+mn-lt"/>
                  </a:rPr>
                  <a:t> </a:t>
                </a:r>
                <a:r>
                  <a:rPr lang="it-IT" sz="2400" err="1">
                    <a:solidFill>
                      <a:schemeClr val="accent6">
                        <a:lumMod val="60000"/>
                        <a:lumOff val="40000"/>
                      </a:schemeClr>
                    </a:solidFill>
                    <a:ea typeface="+mn-lt"/>
                    <a:cs typeface="+mn-lt"/>
                  </a:rPr>
                  <a:t>offering</a:t>
                </a:r>
                <a:r>
                  <a:rPr lang="it-IT" sz="2400">
                    <a:solidFill>
                      <a:schemeClr val="accent6">
                        <a:lumMod val="60000"/>
                        <a:lumOff val="40000"/>
                      </a:schemeClr>
                    </a:solidFill>
                    <a:ea typeface="+mn-lt"/>
                    <a:cs typeface="+mn-lt"/>
                  </a:rPr>
                  <a:t> discounts to customers a good compromise  to </a:t>
                </a:r>
                <a:r>
                  <a:rPr lang="it-IT" sz="2400" err="1">
                    <a:solidFill>
                      <a:schemeClr val="accent6">
                        <a:lumMod val="60000"/>
                        <a:lumOff val="40000"/>
                      </a:schemeClr>
                    </a:solidFill>
                    <a:ea typeface="+mn-lt"/>
                    <a:cs typeface="+mn-lt"/>
                  </a:rPr>
                  <a:t>have</a:t>
                </a:r>
                <a:r>
                  <a:rPr lang="it-IT" sz="2400">
                    <a:solidFill>
                      <a:schemeClr val="accent6">
                        <a:lumMod val="60000"/>
                        <a:lumOff val="40000"/>
                      </a:schemeClr>
                    </a:solidFill>
                    <a:ea typeface="+mn-lt"/>
                    <a:cs typeface="+mn-lt"/>
                  </a:rPr>
                  <a:t> the </a:t>
                </a:r>
                <a:r>
                  <a:rPr lang="it-IT" sz="2400" err="1">
                    <a:solidFill>
                      <a:schemeClr val="accent6">
                        <a:lumMod val="60000"/>
                        <a:lumOff val="40000"/>
                      </a:schemeClr>
                    </a:solidFill>
                    <a:ea typeface="+mn-lt"/>
                    <a:cs typeface="+mn-lt"/>
                  </a:rPr>
                  <a:t>orders</a:t>
                </a:r>
                <a:r>
                  <a:rPr lang="it-IT" sz="2400">
                    <a:solidFill>
                      <a:schemeClr val="accent6">
                        <a:lumMod val="60000"/>
                        <a:lumOff val="40000"/>
                      </a:schemeClr>
                    </a:solidFill>
                    <a:ea typeface="+mn-lt"/>
                    <a:cs typeface="+mn-lt"/>
                  </a:rPr>
                  <a:t> in </a:t>
                </a:r>
                <a:r>
                  <a:rPr lang="it-IT" sz="2400" err="1">
                    <a:solidFill>
                      <a:schemeClr val="accent6">
                        <a:lumMod val="60000"/>
                        <a:lumOff val="40000"/>
                      </a:schemeClr>
                    </a:solidFill>
                    <a:ea typeface="+mn-lt"/>
                    <a:cs typeface="+mn-lt"/>
                  </a:rPr>
                  <a:t>advance</a:t>
                </a:r>
                <a:r>
                  <a:rPr lang="it-IT" sz="2400">
                    <a:solidFill>
                      <a:schemeClr val="accent6">
                        <a:lumMod val="60000"/>
                        <a:lumOff val="40000"/>
                      </a:schemeClr>
                    </a:solidFill>
                    <a:ea typeface="+mn-lt"/>
                    <a:cs typeface="+mn-lt"/>
                  </a:rPr>
                  <a:t> </a:t>
                </a:r>
                <a:r>
                  <a:rPr lang="it-IT" sz="2400" err="1">
                    <a:solidFill>
                      <a:schemeClr val="accent6">
                        <a:lumMod val="60000"/>
                        <a:lumOff val="40000"/>
                      </a:schemeClr>
                    </a:solidFill>
                    <a:ea typeface="+mn-lt"/>
                    <a:cs typeface="+mn-lt"/>
                  </a:rPr>
                  <a:t>available</a:t>
                </a:r>
                <a:r>
                  <a:rPr lang="it-IT" sz="2400">
                    <a:solidFill>
                      <a:schemeClr val="accent6">
                        <a:lumMod val="60000"/>
                        <a:lumOff val="40000"/>
                      </a:schemeClr>
                    </a:solidFill>
                    <a:ea typeface="+mn-lt"/>
                    <a:cs typeface="+mn-lt"/>
                  </a:rPr>
                  <a:t>.</a:t>
                </a:r>
                <a:endParaRPr lang="it-IT" sz="2400">
                  <a:solidFill>
                    <a:schemeClr val="accent6">
                      <a:lumMod val="60000"/>
                      <a:lumOff val="40000"/>
                    </a:schemeClr>
                  </a:solidFill>
                </a:endParaRPr>
              </a:p>
            </p:txBody>
          </p:sp>
        </p:grpSp>
        <p:grpSp>
          <p:nvGrpSpPr>
            <p:cNvPr id="11" name="Gruppo 10">
              <a:extLst>
                <a:ext uri="{FF2B5EF4-FFF2-40B4-BE49-F238E27FC236}">
                  <a16:creationId xmlns:a16="http://schemas.microsoft.com/office/drawing/2014/main" id="{DB7512CD-03DD-AACA-497B-62508EC58FF0}"/>
                </a:ext>
              </a:extLst>
            </p:cNvPr>
            <p:cNvGrpSpPr/>
            <p:nvPr/>
          </p:nvGrpSpPr>
          <p:grpSpPr>
            <a:xfrm>
              <a:off x="7893935" y="2214066"/>
              <a:ext cx="1863524" cy="1825499"/>
              <a:chOff x="8077770" y="2798005"/>
              <a:chExt cx="537818" cy="452175"/>
            </a:xfrm>
          </p:grpSpPr>
          <p:sp>
            <p:nvSpPr>
              <p:cNvPr id="12" name="Rettangolo con angoli arrotondati 11">
                <a:extLst>
                  <a:ext uri="{FF2B5EF4-FFF2-40B4-BE49-F238E27FC236}">
                    <a16:creationId xmlns:a16="http://schemas.microsoft.com/office/drawing/2014/main" id="{DE1AFEA9-B1BD-428D-BACD-F520AE581F2B}"/>
                  </a:ext>
                </a:extLst>
              </p:cNvPr>
              <p:cNvSpPr/>
              <p:nvPr/>
            </p:nvSpPr>
            <p:spPr>
              <a:xfrm>
                <a:off x="8077770" y="2798005"/>
                <a:ext cx="537818"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3" name="Elemento grafico 12" descr="Segno di spunta con riempimento a tinta unita">
                <a:extLst>
                  <a:ext uri="{FF2B5EF4-FFF2-40B4-BE49-F238E27FC236}">
                    <a16:creationId xmlns:a16="http://schemas.microsoft.com/office/drawing/2014/main" id="{98456BA9-9ACD-1B6E-1B64-DF183C0F2427}"/>
                  </a:ext>
                </a:extLst>
              </p:cNvPr>
              <p:cNvPicPr>
                <a:picLocks noChangeAspect="1"/>
              </p:cNvPicPr>
              <p:nvPr/>
            </p:nvPicPr>
            <p:blipFill>
              <a:blip r:embed="rId5">
                <a:alphaModFix/>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09556" y="2894770"/>
                <a:ext cx="274246" cy="274246"/>
              </a:xfrm>
              <a:prstGeom prst="rect">
                <a:avLst/>
              </a:prstGeom>
            </p:spPr>
          </p:pic>
        </p:grpSp>
      </p:grpSp>
      <p:pic>
        <p:nvPicPr>
          <p:cNvPr id="35" name="Immagine 34">
            <a:extLst>
              <a:ext uri="{FF2B5EF4-FFF2-40B4-BE49-F238E27FC236}">
                <a16:creationId xmlns:a16="http://schemas.microsoft.com/office/drawing/2014/main" id="{F759991C-9BAE-A41F-7FAD-A6C466A18985}"/>
              </a:ext>
            </a:extLst>
          </p:cNvPr>
          <p:cNvPicPr>
            <a:picLocks noChangeAspect="1"/>
          </p:cNvPicPr>
          <p:nvPr/>
        </p:nvPicPr>
        <p:blipFill>
          <a:blip r:embed="rId7">
            <a:alphaModFix/>
          </a:blip>
          <a:stretch>
            <a:fillRect/>
          </a:stretch>
        </p:blipFill>
        <p:spPr>
          <a:xfrm>
            <a:off x="1655413" y="2489522"/>
            <a:ext cx="8910620" cy="1852824"/>
          </a:xfrm>
          <a:prstGeom prst="rect">
            <a:avLst/>
          </a:prstGeom>
        </p:spPr>
      </p:pic>
      <p:pic>
        <p:nvPicPr>
          <p:cNvPr id="23" name="Immagine 22">
            <a:extLst>
              <a:ext uri="{FF2B5EF4-FFF2-40B4-BE49-F238E27FC236}">
                <a16:creationId xmlns:a16="http://schemas.microsoft.com/office/drawing/2014/main" id="{1D37974E-DBB1-713A-73F7-64932D9ADFDA}"/>
              </a:ext>
            </a:extLst>
          </p:cNvPr>
          <p:cNvPicPr>
            <a:picLocks noChangeAspect="1"/>
          </p:cNvPicPr>
          <p:nvPr/>
        </p:nvPicPr>
        <p:blipFill>
          <a:blip r:embed="rId8">
            <a:alphaModFix amt="0"/>
          </a:blip>
          <a:stretch>
            <a:fillRect/>
          </a:stretch>
        </p:blipFill>
        <p:spPr>
          <a:xfrm>
            <a:off x="1654161" y="1444017"/>
            <a:ext cx="8913124" cy="1822862"/>
          </a:xfrm>
          <a:prstGeom prst="rect">
            <a:avLst/>
          </a:prstGeom>
        </p:spPr>
      </p:pic>
      <p:grpSp>
        <p:nvGrpSpPr>
          <p:cNvPr id="51" name="Gruppo 50">
            <a:extLst>
              <a:ext uri="{FF2B5EF4-FFF2-40B4-BE49-F238E27FC236}">
                <a16:creationId xmlns:a16="http://schemas.microsoft.com/office/drawing/2014/main" id="{CDDF8CAA-9FF5-49D3-FBF5-F99FEBFDBEFA}"/>
              </a:ext>
            </a:extLst>
          </p:cNvPr>
          <p:cNvGrpSpPr/>
          <p:nvPr/>
        </p:nvGrpSpPr>
        <p:grpSpPr>
          <a:xfrm>
            <a:off x="-4768532" y="11130088"/>
            <a:ext cx="8917670" cy="1825499"/>
            <a:chOff x="839789" y="2214066"/>
            <a:chExt cx="8917670" cy="1825499"/>
          </a:xfrm>
        </p:grpSpPr>
        <p:grpSp>
          <p:nvGrpSpPr>
            <p:cNvPr id="52" name="Gruppo 51">
              <a:extLst>
                <a:ext uri="{FF2B5EF4-FFF2-40B4-BE49-F238E27FC236}">
                  <a16:creationId xmlns:a16="http://schemas.microsoft.com/office/drawing/2014/main" id="{83ADE89C-C855-4F1A-0090-A8019D99BE4E}"/>
                </a:ext>
              </a:extLst>
            </p:cNvPr>
            <p:cNvGrpSpPr/>
            <p:nvPr/>
          </p:nvGrpSpPr>
          <p:grpSpPr>
            <a:xfrm>
              <a:off x="839789" y="2214066"/>
              <a:ext cx="6672181" cy="1825499"/>
              <a:chOff x="839787" y="2768585"/>
              <a:chExt cx="14421885" cy="3625514"/>
            </a:xfrm>
          </p:grpSpPr>
          <p:sp>
            <p:nvSpPr>
              <p:cNvPr id="56" name="Rettangolo con angoli arrotondati 55">
                <a:extLst>
                  <a:ext uri="{FF2B5EF4-FFF2-40B4-BE49-F238E27FC236}">
                    <a16:creationId xmlns:a16="http://schemas.microsoft.com/office/drawing/2014/main" id="{216BE9E2-4832-A04F-8F8B-4CBAF681A220}"/>
                  </a:ext>
                </a:extLst>
              </p:cNvPr>
              <p:cNvSpPr/>
              <p:nvPr/>
            </p:nvSpPr>
            <p:spPr>
              <a:xfrm>
                <a:off x="839787" y="2768585"/>
                <a:ext cx="14421885" cy="362551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57" name="CasellaDiTesto 56">
                <a:extLst>
                  <a:ext uri="{FF2B5EF4-FFF2-40B4-BE49-F238E27FC236}">
                    <a16:creationId xmlns:a16="http://schemas.microsoft.com/office/drawing/2014/main" id="{C32D445E-EBED-90EA-10BC-DDA142498989}"/>
                  </a:ext>
                </a:extLst>
              </p:cNvPr>
              <p:cNvSpPr txBox="1"/>
              <p:nvPr/>
            </p:nvSpPr>
            <p:spPr>
              <a:xfrm>
                <a:off x="1801653" y="3389390"/>
                <a:ext cx="12609384" cy="2383900"/>
              </a:xfrm>
              <a:prstGeom prst="rect">
                <a:avLst/>
              </a:prstGeom>
              <a:noFill/>
            </p:spPr>
            <p:txBody>
              <a:bodyPr wrap="square" lIns="91440" tIns="45720" rIns="91440" bIns="45720" rtlCol="0" anchor="t">
                <a:spAutoFit/>
              </a:bodyPr>
              <a:lstStyle/>
              <a:p>
                <a:pPr algn="just">
                  <a:spcAft>
                    <a:spcPts val="600"/>
                  </a:spcAft>
                </a:pPr>
                <a:r>
                  <a:rPr lang="it-IT" sz="2400">
                    <a:solidFill>
                      <a:schemeClr val="accent1">
                        <a:lumMod val="60000"/>
                        <a:lumOff val="40000"/>
                      </a:schemeClr>
                    </a:solidFill>
                    <a:ea typeface="+mn-lt"/>
                    <a:cs typeface="+mn-lt"/>
                  </a:rPr>
                  <a:t>The </a:t>
                </a:r>
                <a:r>
                  <a:rPr lang="it-IT" sz="2400" err="1">
                    <a:solidFill>
                      <a:schemeClr val="accent1">
                        <a:lumMod val="60000"/>
                        <a:lumOff val="40000"/>
                      </a:schemeClr>
                    </a:solidFill>
                    <a:ea typeface="+mn-lt"/>
                    <a:cs typeface="+mn-lt"/>
                  </a:rPr>
                  <a:t>interviewees</a:t>
                </a:r>
                <a:r>
                  <a:rPr lang="it-IT" sz="2400">
                    <a:solidFill>
                      <a:schemeClr val="accent1">
                        <a:lumMod val="60000"/>
                        <a:lumOff val="40000"/>
                      </a:schemeClr>
                    </a:solidFill>
                    <a:ea typeface="+mn-lt"/>
                    <a:cs typeface="+mn-lt"/>
                  </a:rPr>
                  <a:t> are </a:t>
                </a:r>
                <a:r>
                  <a:rPr lang="it-IT" sz="2400" err="1">
                    <a:solidFill>
                      <a:schemeClr val="accent1">
                        <a:lumMod val="60000"/>
                        <a:lumOff val="40000"/>
                      </a:schemeClr>
                    </a:solidFill>
                    <a:ea typeface="+mn-lt"/>
                    <a:cs typeface="+mn-lt"/>
                  </a:rPr>
                  <a:t>aware</a:t>
                </a:r>
                <a:r>
                  <a:rPr lang="it-IT" sz="2400">
                    <a:solidFill>
                      <a:schemeClr val="accent1">
                        <a:lumMod val="60000"/>
                        <a:lumOff val="40000"/>
                      </a:schemeClr>
                    </a:solidFill>
                    <a:ea typeface="+mn-lt"/>
                    <a:cs typeface="+mn-lt"/>
                  </a:rPr>
                  <a:t> </a:t>
                </a:r>
                <a:r>
                  <a:rPr lang="it-IT" sz="2400" err="1">
                    <a:solidFill>
                      <a:schemeClr val="accent1">
                        <a:lumMod val="60000"/>
                        <a:lumOff val="40000"/>
                      </a:schemeClr>
                    </a:solidFill>
                    <a:ea typeface="+mn-lt"/>
                    <a:cs typeface="+mn-lt"/>
                  </a:rPr>
                  <a:t>that</a:t>
                </a:r>
                <a:r>
                  <a:rPr lang="it-IT" sz="2400">
                    <a:solidFill>
                      <a:schemeClr val="accent1">
                        <a:lumMod val="60000"/>
                        <a:lumOff val="40000"/>
                      </a:schemeClr>
                    </a:solidFill>
                    <a:ea typeface="+mn-lt"/>
                    <a:cs typeface="+mn-lt"/>
                  </a:rPr>
                  <a:t> </a:t>
                </a:r>
                <a:r>
                  <a:rPr lang="it-IT" sz="2400" err="1">
                    <a:solidFill>
                      <a:schemeClr val="accent1">
                        <a:lumMod val="60000"/>
                        <a:lumOff val="40000"/>
                      </a:schemeClr>
                    </a:solidFill>
                    <a:ea typeface="+mn-lt"/>
                    <a:cs typeface="+mn-lt"/>
                  </a:rPr>
                  <a:t>waste</a:t>
                </a:r>
                <a:r>
                  <a:rPr lang="it-IT" sz="2400">
                    <a:solidFill>
                      <a:schemeClr val="accent1">
                        <a:lumMod val="60000"/>
                        <a:lumOff val="40000"/>
                      </a:schemeClr>
                    </a:solidFill>
                    <a:ea typeface="+mn-lt"/>
                    <a:cs typeface="+mn-lt"/>
                  </a:rPr>
                  <a:t> </a:t>
                </a:r>
                <a:r>
                  <a:rPr lang="it-IT" sz="2400" err="1">
                    <a:solidFill>
                      <a:schemeClr val="accent1">
                        <a:lumMod val="60000"/>
                        <a:lumOff val="40000"/>
                      </a:schemeClr>
                    </a:solidFill>
                    <a:ea typeface="+mn-lt"/>
                    <a:cs typeface="+mn-lt"/>
                  </a:rPr>
                  <a:t>significantly</a:t>
                </a:r>
                <a:r>
                  <a:rPr lang="it-IT" sz="2400">
                    <a:solidFill>
                      <a:schemeClr val="accent1">
                        <a:lumMod val="60000"/>
                        <a:lumOff val="40000"/>
                      </a:schemeClr>
                    </a:solidFill>
                    <a:ea typeface="+mn-lt"/>
                    <a:cs typeface="+mn-lt"/>
                  </a:rPr>
                  <a:t> impacts </a:t>
                </a:r>
                <a:r>
                  <a:rPr lang="it-IT" sz="2400" err="1">
                    <a:solidFill>
                      <a:schemeClr val="accent1">
                        <a:lumMod val="60000"/>
                        <a:lumOff val="40000"/>
                      </a:schemeClr>
                    </a:solidFill>
                    <a:ea typeface="+mn-lt"/>
                    <a:cs typeface="+mn-lt"/>
                  </a:rPr>
                  <a:t>their</a:t>
                </a:r>
                <a:r>
                  <a:rPr lang="it-IT" sz="2400">
                    <a:solidFill>
                      <a:schemeClr val="accent1">
                        <a:lumMod val="60000"/>
                        <a:lumOff val="40000"/>
                      </a:schemeClr>
                    </a:solidFill>
                    <a:ea typeface="+mn-lt"/>
                    <a:cs typeface="+mn-lt"/>
                  </a:rPr>
                  <a:t> business and are </a:t>
                </a:r>
                <a:r>
                  <a:rPr lang="it-IT" sz="2400" err="1">
                    <a:solidFill>
                      <a:schemeClr val="accent1">
                        <a:lumMod val="60000"/>
                        <a:lumOff val="40000"/>
                      </a:schemeClr>
                    </a:solidFill>
                    <a:ea typeface="+mn-lt"/>
                    <a:cs typeface="+mn-lt"/>
                  </a:rPr>
                  <a:t>interested</a:t>
                </a:r>
                <a:r>
                  <a:rPr lang="it-IT" sz="2400">
                    <a:solidFill>
                      <a:schemeClr val="accent1">
                        <a:lumMod val="60000"/>
                        <a:lumOff val="40000"/>
                      </a:schemeClr>
                    </a:solidFill>
                    <a:ea typeface="+mn-lt"/>
                    <a:cs typeface="+mn-lt"/>
                  </a:rPr>
                  <a:t> in </a:t>
                </a:r>
                <a:r>
                  <a:rPr lang="it-IT" sz="2400" err="1">
                    <a:solidFill>
                      <a:schemeClr val="accent1">
                        <a:lumMod val="60000"/>
                        <a:lumOff val="40000"/>
                      </a:schemeClr>
                    </a:solidFill>
                    <a:ea typeface="+mn-lt"/>
                    <a:cs typeface="+mn-lt"/>
                  </a:rPr>
                  <a:t>reducing</a:t>
                </a:r>
                <a:r>
                  <a:rPr lang="it-IT" sz="2400">
                    <a:solidFill>
                      <a:schemeClr val="accent1">
                        <a:lumMod val="60000"/>
                        <a:lumOff val="40000"/>
                      </a:schemeClr>
                    </a:solidFill>
                    <a:ea typeface="+mn-lt"/>
                    <a:cs typeface="+mn-lt"/>
                  </a:rPr>
                  <a:t> </a:t>
                </a:r>
                <a:r>
                  <a:rPr lang="it-IT" sz="2400" err="1">
                    <a:solidFill>
                      <a:schemeClr val="accent1">
                        <a:lumMod val="60000"/>
                        <a:lumOff val="40000"/>
                      </a:schemeClr>
                    </a:solidFill>
                    <a:ea typeface="+mn-lt"/>
                    <a:cs typeface="+mn-lt"/>
                  </a:rPr>
                  <a:t>it</a:t>
                </a:r>
                <a:r>
                  <a:rPr lang="it-IT" sz="2400">
                    <a:solidFill>
                      <a:schemeClr val="accent1">
                        <a:lumMod val="60000"/>
                        <a:lumOff val="40000"/>
                      </a:schemeClr>
                    </a:solidFill>
                    <a:ea typeface="+mn-lt"/>
                    <a:cs typeface="+mn-lt"/>
                  </a:rPr>
                  <a:t>.</a:t>
                </a:r>
                <a:endParaRPr lang="it-IT">
                  <a:solidFill>
                    <a:schemeClr val="accent1">
                      <a:lumMod val="60000"/>
                      <a:lumOff val="40000"/>
                    </a:schemeClr>
                  </a:solidFill>
                </a:endParaRPr>
              </a:p>
            </p:txBody>
          </p:sp>
        </p:grpSp>
        <p:grpSp>
          <p:nvGrpSpPr>
            <p:cNvPr id="53" name="Gruppo 52">
              <a:extLst>
                <a:ext uri="{FF2B5EF4-FFF2-40B4-BE49-F238E27FC236}">
                  <a16:creationId xmlns:a16="http://schemas.microsoft.com/office/drawing/2014/main" id="{30D6BD3D-DBA3-1635-73BE-04F8F2C157C0}"/>
                </a:ext>
              </a:extLst>
            </p:cNvPr>
            <p:cNvGrpSpPr/>
            <p:nvPr/>
          </p:nvGrpSpPr>
          <p:grpSpPr>
            <a:xfrm>
              <a:off x="7893935" y="2214066"/>
              <a:ext cx="1863524" cy="1825499"/>
              <a:chOff x="8077770" y="2798005"/>
              <a:chExt cx="537818" cy="452175"/>
            </a:xfrm>
          </p:grpSpPr>
          <p:sp>
            <p:nvSpPr>
              <p:cNvPr id="54" name="Rettangolo con angoli arrotondati 53">
                <a:extLst>
                  <a:ext uri="{FF2B5EF4-FFF2-40B4-BE49-F238E27FC236}">
                    <a16:creationId xmlns:a16="http://schemas.microsoft.com/office/drawing/2014/main" id="{1FA7D6C3-1FAB-8402-CF8A-4C7286F9EC23}"/>
                  </a:ext>
                </a:extLst>
              </p:cNvPr>
              <p:cNvSpPr/>
              <p:nvPr/>
            </p:nvSpPr>
            <p:spPr>
              <a:xfrm>
                <a:off x="8077770" y="2798005"/>
                <a:ext cx="537818"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55" name="Elemento grafico 54" descr="Segno di spunta con riempimento a tinta unita">
                <a:extLst>
                  <a:ext uri="{FF2B5EF4-FFF2-40B4-BE49-F238E27FC236}">
                    <a16:creationId xmlns:a16="http://schemas.microsoft.com/office/drawing/2014/main" id="{747CB991-51FF-D309-DA1F-F2A2867844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09556" y="2894770"/>
                <a:ext cx="274246" cy="274246"/>
              </a:xfrm>
              <a:prstGeom prst="rect">
                <a:avLst/>
              </a:prstGeom>
            </p:spPr>
          </p:pic>
        </p:grpSp>
      </p:grpSp>
      <p:pic>
        <p:nvPicPr>
          <p:cNvPr id="66" name="Elemento grafico 65" descr="Chiudi con riempimento a tinta unita">
            <a:extLst>
              <a:ext uri="{FF2B5EF4-FFF2-40B4-BE49-F238E27FC236}">
                <a16:creationId xmlns:a16="http://schemas.microsoft.com/office/drawing/2014/main" id="{75BE6987-E3ED-2700-3F38-CCF50BB428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696757" y="8277036"/>
            <a:ext cx="1118552" cy="1118553"/>
          </a:xfrm>
          <a:prstGeom prst="rect">
            <a:avLst/>
          </a:prstGeom>
        </p:spPr>
      </p:pic>
      <p:grpSp>
        <p:nvGrpSpPr>
          <p:cNvPr id="94" name="Gruppo 93">
            <a:extLst>
              <a:ext uri="{FF2B5EF4-FFF2-40B4-BE49-F238E27FC236}">
                <a16:creationId xmlns:a16="http://schemas.microsoft.com/office/drawing/2014/main" id="{7C7CAB7F-A3F5-789C-ED31-105243945266}"/>
              </a:ext>
            </a:extLst>
          </p:cNvPr>
          <p:cNvGrpSpPr/>
          <p:nvPr/>
        </p:nvGrpSpPr>
        <p:grpSpPr>
          <a:xfrm>
            <a:off x="6422525" y="8052689"/>
            <a:ext cx="8917670" cy="1825499"/>
            <a:chOff x="6422525" y="8052689"/>
            <a:chExt cx="8917670" cy="1825499"/>
          </a:xfrm>
        </p:grpSpPr>
        <p:grpSp>
          <p:nvGrpSpPr>
            <p:cNvPr id="74" name="Gruppo 73">
              <a:extLst>
                <a:ext uri="{FF2B5EF4-FFF2-40B4-BE49-F238E27FC236}">
                  <a16:creationId xmlns:a16="http://schemas.microsoft.com/office/drawing/2014/main" id="{1E7F1567-DBEB-71A4-EE79-A3F097A2AD91}"/>
                </a:ext>
              </a:extLst>
            </p:cNvPr>
            <p:cNvGrpSpPr/>
            <p:nvPr/>
          </p:nvGrpSpPr>
          <p:grpSpPr>
            <a:xfrm>
              <a:off x="6422525" y="8052689"/>
              <a:ext cx="8917670" cy="1825499"/>
              <a:chOff x="839789" y="2214066"/>
              <a:chExt cx="8917670" cy="1825499"/>
            </a:xfrm>
          </p:grpSpPr>
          <p:grpSp>
            <p:nvGrpSpPr>
              <p:cNvPr id="75" name="Gruppo 74">
                <a:extLst>
                  <a:ext uri="{FF2B5EF4-FFF2-40B4-BE49-F238E27FC236}">
                    <a16:creationId xmlns:a16="http://schemas.microsoft.com/office/drawing/2014/main" id="{0E2FB2B5-E53E-B12F-9ACD-C259EB53879A}"/>
                  </a:ext>
                </a:extLst>
              </p:cNvPr>
              <p:cNvGrpSpPr/>
              <p:nvPr/>
            </p:nvGrpSpPr>
            <p:grpSpPr>
              <a:xfrm>
                <a:off x="839789" y="2214066"/>
                <a:ext cx="6672181" cy="1825499"/>
                <a:chOff x="839787" y="2768585"/>
                <a:chExt cx="14421885" cy="3625514"/>
              </a:xfrm>
            </p:grpSpPr>
            <p:sp>
              <p:nvSpPr>
                <p:cNvPr id="77" name="Rettangolo con angoli arrotondati 76">
                  <a:extLst>
                    <a:ext uri="{FF2B5EF4-FFF2-40B4-BE49-F238E27FC236}">
                      <a16:creationId xmlns:a16="http://schemas.microsoft.com/office/drawing/2014/main" id="{283AD3CB-5436-6280-F16F-C7BFB6D4F5C5}"/>
                    </a:ext>
                  </a:extLst>
                </p:cNvPr>
                <p:cNvSpPr/>
                <p:nvPr/>
              </p:nvSpPr>
              <p:spPr>
                <a:xfrm>
                  <a:off x="839787" y="2768585"/>
                  <a:ext cx="14421885" cy="362551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78" name="CasellaDiTesto 77">
                  <a:extLst>
                    <a:ext uri="{FF2B5EF4-FFF2-40B4-BE49-F238E27FC236}">
                      <a16:creationId xmlns:a16="http://schemas.microsoft.com/office/drawing/2014/main" id="{06DBD16C-09B8-A7B3-FFBC-C3DB4636B9EB}"/>
                    </a:ext>
                  </a:extLst>
                </p:cNvPr>
                <p:cNvSpPr txBox="1"/>
                <p:nvPr/>
              </p:nvSpPr>
              <p:spPr>
                <a:xfrm>
                  <a:off x="1385770" y="3271276"/>
                  <a:ext cx="13025265" cy="2628403"/>
                </a:xfrm>
                <a:prstGeom prst="rect">
                  <a:avLst/>
                </a:prstGeom>
                <a:noFill/>
              </p:spPr>
              <p:txBody>
                <a:bodyPr wrap="square" lIns="91440" tIns="45720" rIns="91440" bIns="45720" rtlCol="0" anchor="t">
                  <a:spAutoFit/>
                </a:bodyPr>
                <a:lstStyle/>
                <a:p>
                  <a:pPr algn="just">
                    <a:spcAft>
                      <a:spcPts val="600"/>
                    </a:spcAft>
                  </a:pPr>
                  <a:r>
                    <a:rPr lang="it-IT" sz="2000" err="1">
                      <a:solidFill>
                        <a:schemeClr val="accent6">
                          <a:lumMod val="60000"/>
                          <a:lumOff val="40000"/>
                        </a:schemeClr>
                      </a:solidFill>
                      <a:ea typeface="+mn-lt"/>
                      <a:cs typeface="+mn-lt"/>
                    </a:rPr>
                    <a:t>It</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would</a:t>
                  </a:r>
                  <a:r>
                    <a:rPr lang="it-IT" sz="2000">
                      <a:solidFill>
                        <a:schemeClr val="accent6">
                          <a:lumMod val="60000"/>
                          <a:lumOff val="40000"/>
                        </a:schemeClr>
                      </a:solidFill>
                      <a:ea typeface="+mn-lt"/>
                      <a:cs typeface="+mn-lt"/>
                    </a:rPr>
                    <a:t> be </a:t>
                  </a:r>
                  <a:r>
                    <a:rPr lang="it-IT" sz="2000" err="1">
                      <a:solidFill>
                        <a:schemeClr val="accent6">
                          <a:lumMod val="60000"/>
                          <a:lumOff val="40000"/>
                        </a:schemeClr>
                      </a:solidFill>
                      <a:ea typeface="+mn-lt"/>
                      <a:cs typeface="+mn-lt"/>
                    </a:rPr>
                    <a:t>difficult</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at</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least</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initially</a:t>
                  </a:r>
                  <a:r>
                    <a:rPr lang="it-IT" sz="2000">
                      <a:solidFill>
                        <a:schemeClr val="accent6">
                          <a:lumMod val="60000"/>
                          <a:lumOff val="40000"/>
                        </a:schemeClr>
                      </a:solidFill>
                      <a:ea typeface="+mn-lt"/>
                      <a:cs typeface="+mn-lt"/>
                    </a:rPr>
                    <a:t>, to </a:t>
                  </a:r>
                  <a:r>
                    <a:rPr lang="it-IT" sz="2000" err="1">
                      <a:solidFill>
                        <a:schemeClr val="accent6">
                          <a:lumMod val="60000"/>
                          <a:lumOff val="40000"/>
                        </a:schemeClr>
                      </a:solidFill>
                      <a:ea typeface="+mn-lt"/>
                      <a:cs typeface="+mn-lt"/>
                    </a:rPr>
                    <a:t>rely</a:t>
                  </a:r>
                  <a:r>
                    <a:rPr lang="it-IT" sz="2000">
                      <a:solidFill>
                        <a:schemeClr val="accent6">
                          <a:lumMod val="60000"/>
                          <a:lumOff val="40000"/>
                        </a:schemeClr>
                      </a:solidFill>
                      <a:ea typeface="+mn-lt"/>
                      <a:cs typeface="+mn-lt"/>
                    </a:rPr>
                    <a:t> EXCLUSIVELY on a computer vision tool for </a:t>
                  </a:r>
                  <a:r>
                    <a:rPr lang="it-IT" sz="2000" err="1">
                      <a:solidFill>
                        <a:schemeClr val="accent6">
                          <a:lumMod val="60000"/>
                          <a:lumOff val="40000"/>
                        </a:schemeClr>
                      </a:solidFill>
                      <a:ea typeface="+mn-lt"/>
                      <a:cs typeface="+mn-lt"/>
                    </a:rPr>
                    <a:t>employee</a:t>
                  </a:r>
                  <a:r>
                    <a:rPr lang="it-IT" sz="2000">
                      <a:solidFill>
                        <a:schemeClr val="accent6">
                          <a:lumMod val="60000"/>
                          <a:lumOff val="40000"/>
                        </a:schemeClr>
                      </a:solidFill>
                      <a:ea typeface="+mn-lt"/>
                      <a:cs typeface="+mn-lt"/>
                    </a:rPr>
                    <a:t> training, </a:t>
                  </a:r>
                  <a:r>
                    <a:rPr lang="it-IT" sz="2000" err="1">
                      <a:solidFill>
                        <a:schemeClr val="accent6">
                          <a:lumMod val="60000"/>
                          <a:lumOff val="40000"/>
                        </a:schemeClr>
                      </a:solidFill>
                      <a:ea typeface="+mn-lt"/>
                      <a:cs typeface="+mn-lt"/>
                    </a:rPr>
                    <a:t>but</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they</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recognize</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our</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solution</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as</a:t>
                  </a:r>
                  <a:r>
                    <a:rPr lang="it-IT" sz="2000">
                      <a:solidFill>
                        <a:schemeClr val="accent6">
                          <a:lumMod val="60000"/>
                          <a:lumOff val="40000"/>
                        </a:schemeClr>
                      </a:solidFill>
                      <a:ea typeface="+mn-lt"/>
                      <a:cs typeface="+mn-lt"/>
                    </a:rPr>
                    <a:t> a </a:t>
                  </a:r>
                  <a:r>
                    <a:rPr lang="it-IT" sz="2000" err="1">
                      <a:solidFill>
                        <a:schemeClr val="accent6">
                          <a:lumMod val="60000"/>
                          <a:lumOff val="40000"/>
                        </a:schemeClr>
                      </a:solidFill>
                      <a:ea typeface="+mn-lt"/>
                      <a:cs typeface="+mn-lt"/>
                    </a:rPr>
                    <a:t>valuable</a:t>
                  </a:r>
                  <a:r>
                    <a:rPr lang="it-IT" sz="2000">
                      <a:solidFill>
                        <a:schemeClr val="accent6">
                          <a:lumMod val="60000"/>
                          <a:lumOff val="40000"/>
                        </a:schemeClr>
                      </a:solidFill>
                      <a:ea typeface="+mn-lt"/>
                      <a:cs typeface="+mn-lt"/>
                    </a:rPr>
                    <a:t> support tool.</a:t>
                  </a:r>
                  <a:endParaRPr lang="it-IT" sz="2000">
                    <a:solidFill>
                      <a:schemeClr val="accent6">
                        <a:lumMod val="60000"/>
                        <a:lumOff val="40000"/>
                      </a:schemeClr>
                    </a:solidFill>
                  </a:endParaRPr>
                </a:p>
              </p:txBody>
            </p:sp>
          </p:grpSp>
          <p:sp>
            <p:nvSpPr>
              <p:cNvPr id="76" name="Rettangolo con angoli arrotondati 75">
                <a:extLst>
                  <a:ext uri="{FF2B5EF4-FFF2-40B4-BE49-F238E27FC236}">
                    <a16:creationId xmlns:a16="http://schemas.microsoft.com/office/drawing/2014/main" id="{80AA804E-7633-2658-BA3B-8036AB9B5F8E}"/>
                  </a:ext>
                </a:extLst>
              </p:cNvPr>
              <p:cNvSpPr/>
              <p:nvPr/>
            </p:nvSpPr>
            <p:spPr>
              <a:xfrm>
                <a:off x="7893935" y="2214066"/>
                <a:ext cx="1863524" cy="182549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p>
            </p:txBody>
          </p:sp>
        </p:grpSp>
        <p:pic>
          <p:nvPicPr>
            <p:cNvPr id="79" name="Elemento grafico 78" descr="Chiudi con riempimento a tinta unita">
              <a:extLst>
                <a:ext uri="{FF2B5EF4-FFF2-40B4-BE49-F238E27FC236}">
                  <a16:creationId xmlns:a16="http://schemas.microsoft.com/office/drawing/2014/main" id="{5718E5C3-4262-9FBD-6EFB-0F9CA935C8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849157" y="8429436"/>
              <a:ext cx="1118552" cy="1118553"/>
            </a:xfrm>
            <a:prstGeom prst="rect">
              <a:avLst/>
            </a:prstGeom>
          </p:spPr>
        </p:pic>
      </p:grpSp>
      <p:pic>
        <p:nvPicPr>
          <p:cNvPr id="87" name="Immagine 86">
            <a:extLst>
              <a:ext uri="{FF2B5EF4-FFF2-40B4-BE49-F238E27FC236}">
                <a16:creationId xmlns:a16="http://schemas.microsoft.com/office/drawing/2014/main" id="{079DBAE5-9E85-0365-B5ED-AF35A4A5BF50}"/>
              </a:ext>
            </a:extLst>
          </p:cNvPr>
          <p:cNvPicPr>
            <a:picLocks noChangeAspect="1"/>
          </p:cNvPicPr>
          <p:nvPr/>
        </p:nvPicPr>
        <p:blipFill>
          <a:blip r:embed="rId9">
            <a:alphaModFix amt="5000"/>
          </a:blip>
          <a:stretch>
            <a:fillRect/>
          </a:stretch>
        </p:blipFill>
        <p:spPr>
          <a:xfrm>
            <a:off x="2628500" y="4949941"/>
            <a:ext cx="6964446" cy="1470959"/>
          </a:xfrm>
          <a:prstGeom prst="rect">
            <a:avLst/>
          </a:prstGeom>
        </p:spPr>
      </p:pic>
      <p:pic>
        <p:nvPicPr>
          <p:cNvPr id="102" name="Immagine 101">
            <a:extLst>
              <a:ext uri="{FF2B5EF4-FFF2-40B4-BE49-F238E27FC236}">
                <a16:creationId xmlns:a16="http://schemas.microsoft.com/office/drawing/2014/main" id="{AE812F80-A823-2BCB-ADCB-8C675C2CAEBA}"/>
              </a:ext>
            </a:extLst>
          </p:cNvPr>
          <p:cNvPicPr>
            <a:picLocks noChangeAspect="1"/>
          </p:cNvPicPr>
          <p:nvPr/>
        </p:nvPicPr>
        <p:blipFill>
          <a:blip r:embed="rId10">
            <a:alphaModFix amt="20000"/>
          </a:blip>
          <a:stretch>
            <a:fillRect/>
          </a:stretch>
        </p:blipFill>
        <p:spPr>
          <a:xfrm>
            <a:off x="2220402" y="3850517"/>
            <a:ext cx="7780642" cy="1591254"/>
          </a:xfrm>
          <a:prstGeom prst="rect">
            <a:avLst/>
          </a:prstGeom>
        </p:spPr>
      </p:pic>
    </p:spTree>
    <p:extLst>
      <p:ext uri="{BB962C8B-B14F-4D97-AF65-F5344CB8AC3E}">
        <p14:creationId xmlns:p14="http://schemas.microsoft.com/office/powerpoint/2010/main" val="175349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err="1">
                <a:solidFill>
                  <a:schemeClr val="accent1"/>
                </a:solidFill>
                <a:latin typeface="+mj-lt"/>
              </a:rPr>
              <a:t>Evidences</a:t>
            </a:r>
            <a:endParaRPr lang="it-IT" sz="4000">
              <a:solidFill>
                <a:schemeClr val="accent1"/>
              </a:solidFill>
              <a:latin typeface="+mj-lt"/>
            </a:endParaRPr>
          </a:p>
        </p:txBody>
      </p:sp>
      <p:grpSp>
        <p:nvGrpSpPr>
          <p:cNvPr id="28" name="Gruppo 27">
            <a:extLst>
              <a:ext uri="{FF2B5EF4-FFF2-40B4-BE49-F238E27FC236}">
                <a16:creationId xmlns:a16="http://schemas.microsoft.com/office/drawing/2014/main" id="{9FC22784-D08C-DA9D-1AEA-D48EF2110A8C}"/>
              </a:ext>
            </a:extLst>
          </p:cNvPr>
          <p:cNvGrpSpPr/>
          <p:nvPr/>
        </p:nvGrpSpPr>
        <p:grpSpPr>
          <a:xfrm>
            <a:off x="-1352619" y="1396180"/>
            <a:ext cx="10670239" cy="536792"/>
            <a:chOff x="-1352619" y="1396180"/>
            <a:chExt cx="10670239" cy="536792"/>
          </a:xfrm>
        </p:grpSpPr>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396180"/>
              <a:ext cx="10670239" cy="53679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6" name="CasellaDiTesto 5">
              <a:extLst>
                <a:ext uri="{FF2B5EF4-FFF2-40B4-BE49-F238E27FC236}">
                  <a16:creationId xmlns:a16="http://schemas.microsoft.com/office/drawing/2014/main" id="{265E7000-EBBE-D9DF-F106-3703E0ABECDA}"/>
                </a:ext>
              </a:extLst>
            </p:cNvPr>
            <p:cNvSpPr txBox="1"/>
            <p:nvPr/>
          </p:nvSpPr>
          <p:spPr>
            <a:xfrm>
              <a:off x="839787" y="1474260"/>
              <a:ext cx="7885113" cy="369332"/>
            </a:xfrm>
            <a:prstGeom prst="rect">
              <a:avLst/>
            </a:prstGeom>
            <a:noFill/>
          </p:spPr>
          <p:txBody>
            <a:bodyPr wrap="square" lIns="91440" tIns="45720" rIns="91440" bIns="45720" rtlCol="0" anchor="t">
              <a:spAutoFit/>
            </a:bodyPr>
            <a:lstStyle/>
            <a:p>
              <a:pPr algn="just"/>
              <a:r>
                <a:rPr lang="it-IT">
                  <a:solidFill>
                    <a:schemeClr val="bg1"/>
                  </a:solidFill>
                  <a:ea typeface="+mn-lt"/>
                  <a:cs typeface="+mn-lt"/>
                </a:rPr>
                <a:t>The second interview led </a:t>
              </a:r>
              <a:r>
                <a:rPr lang="it-IT" err="1">
                  <a:solidFill>
                    <a:schemeClr val="bg1"/>
                  </a:solidFill>
                  <a:ea typeface="+mn-lt"/>
                  <a:cs typeface="+mn-lt"/>
                </a:rPr>
                <a:t>us</a:t>
              </a:r>
              <a:r>
                <a:rPr lang="it-IT">
                  <a:solidFill>
                    <a:schemeClr val="bg1"/>
                  </a:solidFill>
                  <a:ea typeface="+mn-lt"/>
                  <a:cs typeface="+mn-lt"/>
                </a:rPr>
                <a:t> to the following conclusions</a:t>
              </a:r>
              <a:endParaRPr lang="it-IT">
                <a:solidFill>
                  <a:schemeClr val="bg1"/>
                </a:solidFill>
              </a:endParaRPr>
            </a:p>
          </p:txBody>
        </p:sp>
      </p:grpSp>
      <p:grpSp>
        <p:nvGrpSpPr>
          <p:cNvPr id="8" name="Gruppo 7">
            <a:extLst>
              <a:ext uri="{FF2B5EF4-FFF2-40B4-BE49-F238E27FC236}">
                <a16:creationId xmlns:a16="http://schemas.microsoft.com/office/drawing/2014/main" id="{E4C29CEF-233D-C8AF-380D-5A29ADCDBE72}"/>
              </a:ext>
            </a:extLst>
          </p:cNvPr>
          <p:cNvGrpSpPr/>
          <p:nvPr/>
        </p:nvGrpSpPr>
        <p:grpSpPr>
          <a:xfrm>
            <a:off x="-4768532" y="8119345"/>
            <a:ext cx="8917670" cy="1825499"/>
            <a:chOff x="839789" y="2214066"/>
            <a:chExt cx="8917670" cy="1825499"/>
          </a:xfrm>
        </p:grpSpPr>
        <p:grpSp>
          <p:nvGrpSpPr>
            <p:cNvPr id="24" name="Gruppo 23">
              <a:extLst>
                <a:ext uri="{FF2B5EF4-FFF2-40B4-BE49-F238E27FC236}">
                  <a16:creationId xmlns:a16="http://schemas.microsoft.com/office/drawing/2014/main" id="{1627974F-13A0-E320-10F5-F09C6A3809E0}"/>
                </a:ext>
              </a:extLst>
            </p:cNvPr>
            <p:cNvGrpSpPr/>
            <p:nvPr/>
          </p:nvGrpSpPr>
          <p:grpSpPr>
            <a:xfrm>
              <a:off x="839789" y="2214066"/>
              <a:ext cx="6672181" cy="1825499"/>
              <a:chOff x="839787" y="2768585"/>
              <a:chExt cx="14421885" cy="3625514"/>
            </a:xfrm>
          </p:grpSpPr>
          <p:sp>
            <p:nvSpPr>
              <p:cNvPr id="25" name="Rettangolo con angoli arrotondati 24">
                <a:extLst>
                  <a:ext uri="{FF2B5EF4-FFF2-40B4-BE49-F238E27FC236}">
                    <a16:creationId xmlns:a16="http://schemas.microsoft.com/office/drawing/2014/main" id="{C2C87956-E7A2-67DC-A213-CF5FE073D03F}"/>
                  </a:ext>
                </a:extLst>
              </p:cNvPr>
              <p:cNvSpPr/>
              <p:nvPr/>
            </p:nvSpPr>
            <p:spPr>
              <a:xfrm>
                <a:off x="839787" y="2768585"/>
                <a:ext cx="14421885" cy="362551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26" name="CasellaDiTesto 25">
                <a:extLst>
                  <a:ext uri="{FF2B5EF4-FFF2-40B4-BE49-F238E27FC236}">
                    <a16:creationId xmlns:a16="http://schemas.microsoft.com/office/drawing/2014/main" id="{46B55E60-9835-D77B-5E97-893914FCDBDE}"/>
                  </a:ext>
                </a:extLst>
              </p:cNvPr>
              <p:cNvSpPr txBox="1"/>
              <p:nvPr/>
            </p:nvSpPr>
            <p:spPr>
              <a:xfrm>
                <a:off x="1775414" y="3081766"/>
                <a:ext cx="12955216" cy="3239660"/>
              </a:xfrm>
              <a:prstGeom prst="rect">
                <a:avLst/>
              </a:prstGeom>
              <a:noFill/>
            </p:spPr>
            <p:txBody>
              <a:bodyPr wrap="square" lIns="91440" tIns="45720" rIns="91440" bIns="45720" rtlCol="0" anchor="t">
                <a:spAutoFit/>
              </a:bodyPr>
              <a:lstStyle/>
              <a:p>
                <a:pPr algn="just">
                  <a:spcAft>
                    <a:spcPts val="600"/>
                  </a:spcAft>
                </a:pPr>
                <a:r>
                  <a:rPr lang="it-IT" sz="2000">
                    <a:solidFill>
                      <a:schemeClr val="accent6">
                        <a:lumMod val="60000"/>
                        <a:lumOff val="40000"/>
                      </a:schemeClr>
                    </a:solidFill>
                    <a:ea typeface="+mn-lt"/>
                    <a:cs typeface="+mn-lt"/>
                  </a:rPr>
                  <a:t>The use of </a:t>
                </a:r>
                <a:r>
                  <a:rPr lang="it-IT" sz="2000" err="1">
                    <a:solidFill>
                      <a:schemeClr val="accent6">
                        <a:lumMod val="60000"/>
                        <a:lumOff val="40000"/>
                      </a:schemeClr>
                    </a:solidFill>
                    <a:ea typeface="+mn-lt"/>
                    <a:cs typeface="+mn-lt"/>
                  </a:rPr>
                  <a:t>cameras</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capable</a:t>
                </a:r>
                <a:r>
                  <a:rPr lang="it-IT" sz="2000">
                    <a:solidFill>
                      <a:schemeClr val="accent6">
                        <a:lumMod val="60000"/>
                        <a:lumOff val="40000"/>
                      </a:schemeClr>
                    </a:solidFill>
                    <a:ea typeface="+mn-lt"/>
                    <a:cs typeface="+mn-lt"/>
                  </a:rPr>
                  <a:t> of </a:t>
                </a:r>
                <a:r>
                  <a:rPr lang="it-IT" sz="2000" err="1">
                    <a:solidFill>
                      <a:schemeClr val="accent6">
                        <a:lumMod val="60000"/>
                        <a:lumOff val="40000"/>
                      </a:schemeClr>
                    </a:solidFill>
                    <a:ea typeface="+mn-lt"/>
                    <a:cs typeface="+mn-lt"/>
                  </a:rPr>
                  <a:t>recognizing</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individual</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employees</a:t>
                </a:r>
                <a:r>
                  <a:rPr lang="it-IT" sz="2000">
                    <a:solidFill>
                      <a:schemeClr val="accent6">
                        <a:lumMod val="60000"/>
                        <a:lumOff val="40000"/>
                      </a:schemeClr>
                    </a:solidFill>
                    <a:ea typeface="+mn-lt"/>
                    <a:cs typeface="+mn-lt"/>
                  </a:rPr>
                  <a:t> and the </a:t>
                </a:r>
                <a:r>
                  <a:rPr lang="it-IT" sz="2000" err="1">
                    <a:solidFill>
                      <a:schemeClr val="accent6">
                        <a:lumMod val="60000"/>
                        <a:lumOff val="40000"/>
                      </a:schemeClr>
                    </a:solidFill>
                    <a:ea typeface="+mn-lt"/>
                    <a:cs typeface="+mn-lt"/>
                  </a:rPr>
                  <a:t>mistakes</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they</a:t>
                </a:r>
                <a:r>
                  <a:rPr lang="it-IT" sz="2000">
                    <a:solidFill>
                      <a:schemeClr val="accent6">
                        <a:lumMod val="60000"/>
                        <a:lumOff val="40000"/>
                      </a:schemeClr>
                    </a:solidFill>
                    <a:ea typeface="+mn-lt"/>
                    <a:cs typeface="+mn-lt"/>
                  </a:rPr>
                  <a:t> make </a:t>
                </a:r>
                <a:r>
                  <a:rPr lang="it-IT" sz="2000" err="1">
                    <a:solidFill>
                      <a:schemeClr val="accent6">
                        <a:lumMod val="60000"/>
                        <a:lumOff val="40000"/>
                      </a:schemeClr>
                    </a:solidFill>
                    <a:ea typeface="+mn-lt"/>
                    <a:cs typeface="+mn-lt"/>
                  </a:rPr>
                  <a:t>could</a:t>
                </a:r>
                <a:r>
                  <a:rPr lang="it-IT" sz="2000">
                    <a:solidFill>
                      <a:schemeClr val="accent6">
                        <a:lumMod val="60000"/>
                        <a:lumOff val="40000"/>
                      </a:schemeClr>
                    </a:solidFill>
                    <a:ea typeface="+mn-lt"/>
                    <a:cs typeface="+mn-lt"/>
                  </a:rPr>
                  <a:t> lead to privacy </a:t>
                </a:r>
                <a:r>
                  <a:rPr lang="it-IT" sz="2000" err="1">
                    <a:solidFill>
                      <a:schemeClr val="accent6">
                        <a:lumMod val="60000"/>
                        <a:lumOff val="40000"/>
                      </a:schemeClr>
                    </a:solidFill>
                    <a:ea typeface="+mn-lt"/>
                    <a:cs typeface="+mn-lt"/>
                  </a:rPr>
                  <a:t>issues</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as</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well</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as</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reluctance</a:t>
                </a:r>
                <a:r>
                  <a:rPr lang="it-IT" sz="2000">
                    <a:solidFill>
                      <a:schemeClr val="accent6">
                        <a:lumMod val="60000"/>
                        <a:lumOff val="40000"/>
                      </a:schemeClr>
                    </a:solidFill>
                    <a:ea typeface="+mn-lt"/>
                    <a:cs typeface="+mn-lt"/>
                  </a:rPr>
                  <a:t> from the </a:t>
                </a:r>
                <a:r>
                  <a:rPr lang="it-IT" sz="2000" err="1">
                    <a:solidFill>
                      <a:schemeClr val="accent6">
                        <a:lumMod val="60000"/>
                        <a:lumOff val="40000"/>
                      </a:schemeClr>
                    </a:solidFill>
                    <a:ea typeface="+mn-lt"/>
                    <a:cs typeface="+mn-lt"/>
                  </a:rPr>
                  <a:t>employees</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themselves</a:t>
                </a:r>
                <a:r>
                  <a:rPr lang="it-IT" sz="2000">
                    <a:solidFill>
                      <a:schemeClr val="accent6">
                        <a:lumMod val="60000"/>
                        <a:lumOff val="40000"/>
                      </a:schemeClr>
                    </a:solidFill>
                    <a:ea typeface="+mn-lt"/>
                    <a:cs typeface="+mn-lt"/>
                  </a:rPr>
                  <a:t> to work in </a:t>
                </a:r>
                <a:r>
                  <a:rPr lang="it-IT" sz="2000" err="1">
                    <a:solidFill>
                      <a:schemeClr val="accent6">
                        <a:lumMod val="60000"/>
                        <a:lumOff val="40000"/>
                      </a:schemeClr>
                    </a:solidFill>
                    <a:ea typeface="+mn-lt"/>
                    <a:cs typeface="+mn-lt"/>
                  </a:rPr>
                  <a:t>such</a:t>
                </a:r>
                <a:r>
                  <a:rPr lang="it-IT" sz="2000">
                    <a:solidFill>
                      <a:schemeClr val="accent6">
                        <a:lumMod val="60000"/>
                        <a:lumOff val="40000"/>
                      </a:schemeClr>
                    </a:solidFill>
                    <a:ea typeface="+mn-lt"/>
                    <a:cs typeface="+mn-lt"/>
                  </a:rPr>
                  <a:t> an </a:t>
                </a:r>
                <a:r>
                  <a:rPr lang="it-IT" sz="2000" err="1">
                    <a:solidFill>
                      <a:schemeClr val="accent6">
                        <a:lumMod val="60000"/>
                        <a:lumOff val="40000"/>
                      </a:schemeClr>
                    </a:solidFill>
                    <a:ea typeface="+mn-lt"/>
                    <a:cs typeface="+mn-lt"/>
                  </a:rPr>
                  <a:t>environment</a:t>
                </a:r>
                <a:r>
                  <a:rPr lang="it-IT" sz="2000">
                    <a:solidFill>
                      <a:schemeClr val="accent6">
                        <a:lumMod val="60000"/>
                        <a:lumOff val="40000"/>
                      </a:schemeClr>
                    </a:solidFill>
                    <a:ea typeface="+mn-lt"/>
                    <a:cs typeface="+mn-lt"/>
                  </a:rPr>
                  <a:t>.</a:t>
                </a:r>
                <a:endParaRPr lang="en-US" sz="2000">
                  <a:solidFill>
                    <a:schemeClr val="accent6">
                      <a:lumMod val="60000"/>
                      <a:lumOff val="40000"/>
                    </a:schemeClr>
                  </a:solidFill>
                </a:endParaRPr>
              </a:p>
            </p:txBody>
          </p:sp>
        </p:grpSp>
        <p:grpSp>
          <p:nvGrpSpPr>
            <p:cNvPr id="3" name="Gruppo 2">
              <a:extLst>
                <a:ext uri="{FF2B5EF4-FFF2-40B4-BE49-F238E27FC236}">
                  <a16:creationId xmlns:a16="http://schemas.microsoft.com/office/drawing/2014/main" id="{A62DA546-FFEB-7D72-EB8B-FF73E8616908}"/>
                </a:ext>
              </a:extLst>
            </p:cNvPr>
            <p:cNvGrpSpPr/>
            <p:nvPr/>
          </p:nvGrpSpPr>
          <p:grpSpPr>
            <a:xfrm>
              <a:off x="7893935" y="2214066"/>
              <a:ext cx="1863524" cy="1825499"/>
              <a:chOff x="8077770" y="2798005"/>
              <a:chExt cx="537818" cy="452175"/>
            </a:xfrm>
          </p:grpSpPr>
          <p:sp>
            <p:nvSpPr>
              <p:cNvPr id="4" name="Rettangolo con angoli arrotondati 3">
                <a:extLst>
                  <a:ext uri="{FF2B5EF4-FFF2-40B4-BE49-F238E27FC236}">
                    <a16:creationId xmlns:a16="http://schemas.microsoft.com/office/drawing/2014/main" id="{C077D8F6-E8BB-8C46-40B4-2E7D4C31C358}"/>
                  </a:ext>
                </a:extLst>
              </p:cNvPr>
              <p:cNvSpPr/>
              <p:nvPr/>
            </p:nvSpPr>
            <p:spPr>
              <a:xfrm>
                <a:off x="8077770" y="2798005"/>
                <a:ext cx="537818"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7" name="Elemento grafico 6" descr="Chiudi con riempimento a tinta unita">
                <a:extLst>
                  <a:ext uri="{FF2B5EF4-FFF2-40B4-BE49-F238E27FC236}">
                    <a16:creationId xmlns:a16="http://schemas.microsoft.com/office/drawing/2014/main" id="{21A455F7-C2C0-8775-B097-9AD737D5DA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85935" y="2887617"/>
                <a:ext cx="322817" cy="277065"/>
              </a:xfrm>
              <a:prstGeom prst="rect">
                <a:avLst/>
              </a:prstGeom>
            </p:spPr>
          </p:pic>
        </p:grpSp>
      </p:grpSp>
      <p:grpSp>
        <p:nvGrpSpPr>
          <p:cNvPr id="9" name="Gruppo 8">
            <a:extLst>
              <a:ext uri="{FF2B5EF4-FFF2-40B4-BE49-F238E27FC236}">
                <a16:creationId xmlns:a16="http://schemas.microsoft.com/office/drawing/2014/main" id="{44770046-62D4-6E37-C4CF-40586ABA25C5}"/>
              </a:ext>
            </a:extLst>
          </p:cNvPr>
          <p:cNvGrpSpPr/>
          <p:nvPr/>
        </p:nvGrpSpPr>
        <p:grpSpPr>
          <a:xfrm>
            <a:off x="6110723" y="11130086"/>
            <a:ext cx="8917670" cy="1825499"/>
            <a:chOff x="839789" y="2214066"/>
            <a:chExt cx="8917670" cy="1825499"/>
          </a:xfrm>
        </p:grpSpPr>
        <p:grpSp>
          <p:nvGrpSpPr>
            <p:cNvPr id="10" name="Gruppo 9">
              <a:extLst>
                <a:ext uri="{FF2B5EF4-FFF2-40B4-BE49-F238E27FC236}">
                  <a16:creationId xmlns:a16="http://schemas.microsoft.com/office/drawing/2014/main" id="{94B4EB28-EB02-77C5-3077-6869770EA484}"/>
                </a:ext>
              </a:extLst>
            </p:cNvPr>
            <p:cNvGrpSpPr/>
            <p:nvPr/>
          </p:nvGrpSpPr>
          <p:grpSpPr>
            <a:xfrm>
              <a:off x="839789" y="2214066"/>
              <a:ext cx="6672181" cy="1825499"/>
              <a:chOff x="839787" y="2768585"/>
              <a:chExt cx="14421885" cy="3625514"/>
            </a:xfrm>
          </p:grpSpPr>
          <p:sp>
            <p:nvSpPr>
              <p:cNvPr id="14" name="Rettangolo con angoli arrotondati 13">
                <a:extLst>
                  <a:ext uri="{FF2B5EF4-FFF2-40B4-BE49-F238E27FC236}">
                    <a16:creationId xmlns:a16="http://schemas.microsoft.com/office/drawing/2014/main" id="{25F617FB-441E-DBB1-D833-D1FD59F88F88}"/>
                  </a:ext>
                </a:extLst>
              </p:cNvPr>
              <p:cNvSpPr/>
              <p:nvPr/>
            </p:nvSpPr>
            <p:spPr>
              <a:xfrm>
                <a:off x="839787" y="2768585"/>
                <a:ext cx="14421885" cy="362551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15" name="CasellaDiTesto 14">
                <a:extLst>
                  <a:ext uri="{FF2B5EF4-FFF2-40B4-BE49-F238E27FC236}">
                    <a16:creationId xmlns:a16="http://schemas.microsoft.com/office/drawing/2014/main" id="{CC275433-1ED8-3CBF-AA63-B7060CCAF38B}"/>
                  </a:ext>
                </a:extLst>
              </p:cNvPr>
              <p:cNvSpPr txBox="1"/>
              <p:nvPr/>
            </p:nvSpPr>
            <p:spPr>
              <a:xfrm>
                <a:off x="1826799" y="3085182"/>
                <a:ext cx="12609383" cy="3117408"/>
              </a:xfrm>
              <a:prstGeom prst="rect">
                <a:avLst/>
              </a:prstGeom>
              <a:noFill/>
            </p:spPr>
            <p:txBody>
              <a:bodyPr wrap="square" lIns="91440" tIns="45720" rIns="91440" bIns="45720" rtlCol="0" anchor="t">
                <a:spAutoFit/>
              </a:bodyPr>
              <a:lstStyle/>
              <a:p>
                <a:pPr algn="just">
                  <a:spcAft>
                    <a:spcPts val="600"/>
                  </a:spcAft>
                </a:pPr>
                <a:r>
                  <a:rPr lang="it-IT" sz="2400">
                    <a:solidFill>
                      <a:schemeClr val="accent6">
                        <a:lumMod val="60000"/>
                        <a:lumOff val="40000"/>
                      </a:schemeClr>
                    </a:solidFill>
                    <a:ea typeface="+mn-lt"/>
                    <a:cs typeface="+mn-lt"/>
                  </a:rPr>
                  <a:t>The </a:t>
                </a:r>
                <a:r>
                  <a:rPr lang="it-IT" sz="2400" err="1">
                    <a:solidFill>
                      <a:schemeClr val="accent6">
                        <a:lumMod val="60000"/>
                        <a:lumOff val="40000"/>
                      </a:schemeClr>
                    </a:solidFill>
                    <a:ea typeface="+mn-lt"/>
                    <a:cs typeface="+mn-lt"/>
                  </a:rPr>
                  <a:t>interviewees</a:t>
                </a:r>
                <a:r>
                  <a:rPr lang="it-IT" sz="2400">
                    <a:solidFill>
                      <a:schemeClr val="accent6">
                        <a:lumMod val="60000"/>
                        <a:lumOff val="40000"/>
                      </a:schemeClr>
                    </a:solidFill>
                    <a:ea typeface="+mn-lt"/>
                    <a:cs typeface="+mn-lt"/>
                  </a:rPr>
                  <a:t> </a:t>
                </a:r>
                <a:r>
                  <a:rPr lang="it-IT" sz="2400" err="1">
                    <a:solidFill>
                      <a:schemeClr val="accent6">
                        <a:lumMod val="60000"/>
                        <a:lumOff val="40000"/>
                      </a:schemeClr>
                    </a:solidFill>
                    <a:ea typeface="+mn-lt"/>
                    <a:cs typeface="+mn-lt"/>
                  </a:rPr>
                  <a:t>consider</a:t>
                </a:r>
                <a:r>
                  <a:rPr lang="it-IT" sz="2400">
                    <a:solidFill>
                      <a:schemeClr val="accent6">
                        <a:lumMod val="60000"/>
                        <a:lumOff val="40000"/>
                      </a:schemeClr>
                    </a:solidFill>
                    <a:ea typeface="+mn-lt"/>
                    <a:cs typeface="+mn-lt"/>
                  </a:rPr>
                  <a:t> </a:t>
                </a:r>
                <a:r>
                  <a:rPr lang="it-IT" sz="2400" err="1">
                    <a:solidFill>
                      <a:schemeClr val="accent6">
                        <a:lumMod val="60000"/>
                        <a:lumOff val="40000"/>
                      </a:schemeClr>
                    </a:solidFill>
                    <a:ea typeface="+mn-lt"/>
                    <a:cs typeface="+mn-lt"/>
                  </a:rPr>
                  <a:t>offering</a:t>
                </a:r>
                <a:r>
                  <a:rPr lang="it-IT" sz="2400">
                    <a:solidFill>
                      <a:schemeClr val="accent6">
                        <a:lumMod val="60000"/>
                        <a:lumOff val="40000"/>
                      </a:schemeClr>
                    </a:solidFill>
                    <a:ea typeface="+mn-lt"/>
                    <a:cs typeface="+mn-lt"/>
                  </a:rPr>
                  <a:t> discounts to customers a good compromise  to </a:t>
                </a:r>
                <a:r>
                  <a:rPr lang="it-IT" sz="2400" err="1">
                    <a:solidFill>
                      <a:schemeClr val="accent6">
                        <a:lumMod val="60000"/>
                        <a:lumOff val="40000"/>
                      </a:schemeClr>
                    </a:solidFill>
                    <a:ea typeface="+mn-lt"/>
                    <a:cs typeface="+mn-lt"/>
                  </a:rPr>
                  <a:t>have</a:t>
                </a:r>
                <a:r>
                  <a:rPr lang="it-IT" sz="2400">
                    <a:solidFill>
                      <a:schemeClr val="accent6">
                        <a:lumMod val="60000"/>
                        <a:lumOff val="40000"/>
                      </a:schemeClr>
                    </a:solidFill>
                    <a:ea typeface="+mn-lt"/>
                    <a:cs typeface="+mn-lt"/>
                  </a:rPr>
                  <a:t> the </a:t>
                </a:r>
                <a:r>
                  <a:rPr lang="it-IT" sz="2400" err="1">
                    <a:solidFill>
                      <a:schemeClr val="accent6">
                        <a:lumMod val="60000"/>
                        <a:lumOff val="40000"/>
                      </a:schemeClr>
                    </a:solidFill>
                    <a:ea typeface="+mn-lt"/>
                    <a:cs typeface="+mn-lt"/>
                  </a:rPr>
                  <a:t>orders</a:t>
                </a:r>
                <a:r>
                  <a:rPr lang="it-IT" sz="2400">
                    <a:solidFill>
                      <a:schemeClr val="accent6">
                        <a:lumMod val="60000"/>
                        <a:lumOff val="40000"/>
                      </a:schemeClr>
                    </a:solidFill>
                    <a:ea typeface="+mn-lt"/>
                    <a:cs typeface="+mn-lt"/>
                  </a:rPr>
                  <a:t> in </a:t>
                </a:r>
                <a:r>
                  <a:rPr lang="it-IT" sz="2400" err="1">
                    <a:solidFill>
                      <a:schemeClr val="accent6">
                        <a:lumMod val="60000"/>
                        <a:lumOff val="40000"/>
                      </a:schemeClr>
                    </a:solidFill>
                    <a:ea typeface="+mn-lt"/>
                    <a:cs typeface="+mn-lt"/>
                  </a:rPr>
                  <a:t>advance</a:t>
                </a:r>
                <a:r>
                  <a:rPr lang="it-IT" sz="2400">
                    <a:solidFill>
                      <a:schemeClr val="accent6">
                        <a:lumMod val="60000"/>
                        <a:lumOff val="40000"/>
                      </a:schemeClr>
                    </a:solidFill>
                    <a:ea typeface="+mn-lt"/>
                    <a:cs typeface="+mn-lt"/>
                  </a:rPr>
                  <a:t> </a:t>
                </a:r>
                <a:r>
                  <a:rPr lang="it-IT" sz="2400" err="1">
                    <a:solidFill>
                      <a:schemeClr val="accent6">
                        <a:lumMod val="60000"/>
                        <a:lumOff val="40000"/>
                      </a:schemeClr>
                    </a:solidFill>
                    <a:ea typeface="+mn-lt"/>
                    <a:cs typeface="+mn-lt"/>
                  </a:rPr>
                  <a:t>available</a:t>
                </a:r>
                <a:r>
                  <a:rPr lang="it-IT" sz="2400">
                    <a:solidFill>
                      <a:schemeClr val="accent6">
                        <a:lumMod val="60000"/>
                        <a:lumOff val="40000"/>
                      </a:schemeClr>
                    </a:solidFill>
                    <a:ea typeface="+mn-lt"/>
                    <a:cs typeface="+mn-lt"/>
                  </a:rPr>
                  <a:t>.</a:t>
                </a:r>
                <a:endParaRPr lang="it-IT" sz="2400">
                  <a:solidFill>
                    <a:schemeClr val="accent6">
                      <a:lumMod val="60000"/>
                      <a:lumOff val="40000"/>
                    </a:schemeClr>
                  </a:solidFill>
                </a:endParaRPr>
              </a:p>
            </p:txBody>
          </p:sp>
        </p:grpSp>
        <p:grpSp>
          <p:nvGrpSpPr>
            <p:cNvPr id="11" name="Gruppo 10">
              <a:extLst>
                <a:ext uri="{FF2B5EF4-FFF2-40B4-BE49-F238E27FC236}">
                  <a16:creationId xmlns:a16="http://schemas.microsoft.com/office/drawing/2014/main" id="{DB7512CD-03DD-AACA-497B-62508EC58FF0}"/>
                </a:ext>
              </a:extLst>
            </p:cNvPr>
            <p:cNvGrpSpPr/>
            <p:nvPr/>
          </p:nvGrpSpPr>
          <p:grpSpPr>
            <a:xfrm>
              <a:off x="7893935" y="2214066"/>
              <a:ext cx="1863524" cy="1825499"/>
              <a:chOff x="8077770" y="2798005"/>
              <a:chExt cx="537818" cy="452175"/>
            </a:xfrm>
          </p:grpSpPr>
          <p:sp>
            <p:nvSpPr>
              <p:cNvPr id="12" name="Rettangolo con angoli arrotondati 11">
                <a:extLst>
                  <a:ext uri="{FF2B5EF4-FFF2-40B4-BE49-F238E27FC236}">
                    <a16:creationId xmlns:a16="http://schemas.microsoft.com/office/drawing/2014/main" id="{DE1AFEA9-B1BD-428D-BACD-F520AE581F2B}"/>
                  </a:ext>
                </a:extLst>
              </p:cNvPr>
              <p:cNvSpPr/>
              <p:nvPr/>
            </p:nvSpPr>
            <p:spPr>
              <a:xfrm>
                <a:off x="8077770" y="2798005"/>
                <a:ext cx="537818"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3" name="Elemento grafico 12" descr="Segno di spunta con riempimento a tinta unita">
                <a:extLst>
                  <a:ext uri="{FF2B5EF4-FFF2-40B4-BE49-F238E27FC236}">
                    <a16:creationId xmlns:a16="http://schemas.microsoft.com/office/drawing/2014/main" id="{98456BA9-9ACD-1B6E-1B64-DF183C0F2427}"/>
                  </a:ext>
                </a:extLst>
              </p:cNvPr>
              <p:cNvPicPr>
                <a:picLocks noChangeAspect="1"/>
              </p:cNvPicPr>
              <p:nvPr/>
            </p:nvPicPr>
            <p:blipFill>
              <a:blip r:embed="rId5">
                <a:alphaModFix/>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09556" y="2894770"/>
                <a:ext cx="274246" cy="274246"/>
              </a:xfrm>
              <a:prstGeom prst="rect">
                <a:avLst/>
              </a:prstGeom>
            </p:spPr>
          </p:pic>
        </p:grpSp>
      </p:grpSp>
      <p:pic>
        <p:nvPicPr>
          <p:cNvPr id="35" name="Immagine 34">
            <a:extLst>
              <a:ext uri="{FF2B5EF4-FFF2-40B4-BE49-F238E27FC236}">
                <a16:creationId xmlns:a16="http://schemas.microsoft.com/office/drawing/2014/main" id="{F759991C-9BAE-A41F-7FAD-A6C466A18985}"/>
              </a:ext>
            </a:extLst>
          </p:cNvPr>
          <p:cNvPicPr>
            <a:picLocks noChangeAspect="1"/>
          </p:cNvPicPr>
          <p:nvPr/>
        </p:nvPicPr>
        <p:blipFill>
          <a:blip r:embed="rId7">
            <a:alphaModFix amt="0"/>
          </a:blip>
          <a:stretch>
            <a:fillRect/>
          </a:stretch>
        </p:blipFill>
        <p:spPr>
          <a:xfrm>
            <a:off x="1655413" y="1709001"/>
            <a:ext cx="8910620" cy="1852824"/>
          </a:xfrm>
          <a:prstGeom prst="rect">
            <a:avLst/>
          </a:prstGeom>
        </p:spPr>
      </p:pic>
      <p:grpSp>
        <p:nvGrpSpPr>
          <p:cNvPr id="51" name="Gruppo 50">
            <a:extLst>
              <a:ext uri="{FF2B5EF4-FFF2-40B4-BE49-F238E27FC236}">
                <a16:creationId xmlns:a16="http://schemas.microsoft.com/office/drawing/2014/main" id="{CDDF8CAA-9FF5-49D3-FBF5-F99FEBFDBEFA}"/>
              </a:ext>
            </a:extLst>
          </p:cNvPr>
          <p:cNvGrpSpPr/>
          <p:nvPr/>
        </p:nvGrpSpPr>
        <p:grpSpPr>
          <a:xfrm>
            <a:off x="-4768532" y="11130088"/>
            <a:ext cx="8917670" cy="1825499"/>
            <a:chOff x="839789" y="2214066"/>
            <a:chExt cx="8917670" cy="1825499"/>
          </a:xfrm>
        </p:grpSpPr>
        <p:grpSp>
          <p:nvGrpSpPr>
            <p:cNvPr id="52" name="Gruppo 51">
              <a:extLst>
                <a:ext uri="{FF2B5EF4-FFF2-40B4-BE49-F238E27FC236}">
                  <a16:creationId xmlns:a16="http://schemas.microsoft.com/office/drawing/2014/main" id="{83ADE89C-C855-4F1A-0090-A8019D99BE4E}"/>
                </a:ext>
              </a:extLst>
            </p:cNvPr>
            <p:cNvGrpSpPr/>
            <p:nvPr/>
          </p:nvGrpSpPr>
          <p:grpSpPr>
            <a:xfrm>
              <a:off x="839789" y="2214066"/>
              <a:ext cx="6672181" cy="1825499"/>
              <a:chOff x="839787" y="2768585"/>
              <a:chExt cx="14421885" cy="3625514"/>
            </a:xfrm>
          </p:grpSpPr>
          <p:sp>
            <p:nvSpPr>
              <p:cNvPr id="56" name="Rettangolo con angoli arrotondati 55">
                <a:extLst>
                  <a:ext uri="{FF2B5EF4-FFF2-40B4-BE49-F238E27FC236}">
                    <a16:creationId xmlns:a16="http://schemas.microsoft.com/office/drawing/2014/main" id="{216BE9E2-4832-A04F-8F8B-4CBAF681A220}"/>
                  </a:ext>
                </a:extLst>
              </p:cNvPr>
              <p:cNvSpPr/>
              <p:nvPr/>
            </p:nvSpPr>
            <p:spPr>
              <a:xfrm>
                <a:off x="839787" y="2768585"/>
                <a:ext cx="14421885" cy="362551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57" name="CasellaDiTesto 56">
                <a:extLst>
                  <a:ext uri="{FF2B5EF4-FFF2-40B4-BE49-F238E27FC236}">
                    <a16:creationId xmlns:a16="http://schemas.microsoft.com/office/drawing/2014/main" id="{C32D445E-EBED-90EA-10BC-DDA142498989}"/>
                  </a:ext>
                </a:extLst>
              </p:cNvPr>
              <p:cNvSpPr txBox="1"/>
              <p:nvPr/>
            </p:nvSpPr>
            <p:spPr>
              <a:xfrm>
                <a:off x="1801653" y="3389390"/>
                <a:ext cx="12609384" cy="2383900"/>
              </a:xfrm>
              <a:prstGeom prst="rect">
                <a:avLst/>
              </a:prstGeom>
              <a:noFill/>
            </p:spPr>
            <p:txBody>
              <a:bodyPr wrap="square" lIns="91440" tIns="45720" rIns="91440" bIns="45720" rtlCol="0" anchor="t">
                <a:spAutoFit/>
              </a:bodyPr>
              <a:lstStyle/>
              <a:p>
                <a:pPr algn="just">
                  <a:spcAft>
                    <a:spcPts val="600"/>
                  </a:spcAft>
                </a:pPr>
                <a:r>
                  <a:rPr lang="it-IT" sz="2400">
                    <a:solidFill>
                      <a:schemeClr val="accent1">
                        <a:lumMod val="60000"/>
                        <a:lumOff val="40000"/>
                      </a:schemeClr>
                    </a:solidFill>
                    <a:ea typeface="+mn-lt"/>
                    <a:cs typeface="+mn-lt"/>
                  </a:rPr>
                  <a:t>The </a:t>
                </a:r>
                <a:r>
                  <a:rPr lang="it-IT" sz="2400" err="1">
                    <a:solidFill>
                      <a:schemeClr val="accent1">
                        <a:lumMod val="60000"/>
                        <a:lumOff val="40000"/>
                      </a:schemeClr>
                    </a:solidFill>
                    <a:ea typeface="+mn-lt"/>
                    <a:cs typeface="+mn-lt"/>
                  </a:rPr>
                  <a:t>interviewees</a:t>
                </a:r>
                <a:r>
                  <a:rPr lang="it-IT" sz="2400">
                    <a:solidFill>
                      <a:schemeClr val="accent1">
                        <a:lumMod val="60000"/>
                        <a:lumOff val="40000"/>
                      </a:schemeClr>
                    </a:solidFill>
                    <a:ea typeface="+mn-lt"/>
                    <a:cs typeface="+mn-lt"/>
                  </a:rPr>
                  <a:t> are </a:t>
                </a:r>
                <a:r>
                  <a:rPr lang="it-IT" sz="2400" err="1">
                    <a:solidFill>
                      <a:schemeClr val="accent1">
                        <a:lumMod val="60000"/>
                        <a:lumOff val="40000"/>
                      </a:schemeClr>
                    </a:solidFill>
                    <a:ea typeface="+mn-lt"/>
                    <a:cs typeface="+mn-lt"/>
                  </a:rPr>
                  <a:t>aware</a:t>
                </a:r>
                <a:r>
                  <a:rPr lang="it-IT" sz="2400">
                    <a:solidFill>
                      <a:schemeClr val="accent1">
                        <a:lumMod val="60000"/>
                        <a:lumOff val="40000"/>
                      </a:schemeClr>
                    </a:solidFill>
                    <a:ea typeface="+mn-lt"/>
                    <a:cs typeface="+mn-lt"/>
                  </a:rPr>
                  <a:t> </a:t>
                </a:r>
                <a:r>
                  <a:rPr lang="it-IT" sz="2400" err="1">
                    <a:solidFill>
                      <a:schemeClr val="accent1">
                        <a:lumMod val="60000"/>
                        <a:lumOff val="40000"/>
                      </a:schemeClr>
                    </a:solidFill>
                    <a:ea typeface="+mn-lt"/>
                    <a:cs typeface="+mn-lt"/>
                  </a:rPr>
                  <a:t>that</a:t>
                </a:r>
                <a:r>
                  <a:rPr lang="it-IT" sz="2400">
                    <a:solidFill>
                      <a:schemeClr val="accent1">
                        <a:lumMod val="60000"/>
                        <a:lumOff val="40000"/>
                      </a:schemeClr>
                    </a:solidFill>
                    <a:ea typeface="+mn-lt"/>
                    <a:cs typeface="+mn-lt"/>
                  </a:rPr>
                  <a:t> </a:t>
                </a:r>
                <a:r>
                  <a:rPr lang="it-IT" sz="2400" err="1">
                    <a:solidFill>
                      <a:schemeClr val="accent1">
                        <a:lumMod val="60000"/>
                        <a:lumOff val="40000"/>
                      </a:schemeClr>
                    </a:solidFill>
                    <a:ea typeface="+mn-lt"/>
                    <a:cs typeface="+mn-lt"/>
                  </a:rPr>
                  <a:t>waste</a:t>
                </a:r>
                <a:r>
                  <a:rPr lang="it-IT" sz="2400">
                    <a:solidFill>
                      <a:schemeClr val="accent1">
                        <a:lumMod val="60000"/>
                        <a:lumOff val="40000"/>
                      </a:schemeClr>
                    </a:solidFill>
                    <a:ea typeface="+mn-lt"/>
                    <a:cs typeface="+mn-lt"/>
                  </a:rPr>
                  <a:t> </a:t>
                </a:r>
                <a:r>
                  <a:rPr lang="it-IT" sz="2400" err="1">
                    <a:solidFill>
                      <a:schemeClr val="accent1">
                        <a:lumMod val="60000"/>
                        <a:lumOff val="40000"/>
                      </a:schemeClr>
                    </a:solidFill>
                    <a:ea typeface="+mn-lt"/>
                    <a:cs typeface="+mn-lt"/>
                  </a:rPr>
                  <a:t>significantly</a:t>
                </a:r>
                <a:r>
                  <a:rPr lang="it-IT" sz="2400">
                    <a:solidFill>
                      <a:schemeClr val="accent1">
                        <a:lumMod val="60000"/>
                        <a:lumOff val="40000"/>
                      </a:schemeClr>
                    </a:solidFill>
                    <a:ea typeface="+mn-lt"/>
                    <a:cs typeface="+mn-lt"/>
                  </a:rPr>
                  <a:t> impacts </a:t>
                </a:r>
                <a:r>
                  <a:rPr lang="it-IT" sz="2400" err="1">
                    <a:solidFill>
                      <a:schemeClr val="accent1">
                        <a:lumMod val="60000"/>
                        <a:lumOff val="40000"/>
                      </a:schemeClr>
                    </a:solidFill>
                    <a:ea typeface="+mn-lt"/>
                    <a:cs typeface="+mn-lt"/>
                  </a:rPr>
                  <a:t>their</a:t>
                </a:r>
                <a:r>
                  <a:rPr lang="it-IT" sz="2400">
                    <a:solidFill>
                      <a:schemeClr val="accent1">
                        <a:lumMod val="60000"/>
                        <a:lumOff val="40000"/>
                      </a:schemeClr>
                    </a:solidFill>
                    <a:ea typeface="+mn-lt"/>
                    <a:cs typeface="+mn-lt"/>
                  </a:rPr>
                  <a:t> business and are </a:t>
                </a:r>
                <a:r>
                  <a:rPr lang="it-IT" sz="2400" err="1">
                    <a:solidFill>
                      <a:schemeClr val="accent1">
                        <a:lumMod val="60000"/>
                        <a:lumOff val="40000"/>
                      </a:schemeClr>
                    </a:solidFill>
                    <a:ea typeface="+mn-lt"/>
                    <a:cs typeface="+mn-lt"/>
                  </a:rPr>
                  <a:t>interested</a:t>
                </a:r>
                <a:r>
                  <a:rPr lang="it-IT" sz="2400">
                    <a:solidFill>
                      <a:schemeClr val="accent1">
                        <a:lumMod val="60000"/>
                        <a:lumOff val="40000"/>
                      </a:schemeClr>
                    </a:solidFill>
                    <a:ea typeface="+mn-lt"/>
                    <a:cs typeface="+mn-lt"/>
                  </a:rPr>
                  <a:t> in </a:t>
                </a:r>
                <a:r>
                  <a:rPr lang="it-IT" sz="2400" err="1">
                    <a:solidFill>
                      <a:schemeClr val="accent1">
                        <a:lumMod val="60000"/>
                        <a:lumOff val="40000"/>
                      </a:schemeClr>
                    </a:solidFill>
                    <a:ea typeface="+mn-lt"/>
                    <a:cs typeface="+mn-lt"/>
                  </a:rPr>
                  <a:t>reducing</a:t>
                </a:r>
                <a:r>
                  <a:rPr lang="it-IT" sz="2400">
                    <a:solidFill>
                      <a:schemeClr val="accent1">
                        <a:lumMod val="60000"/>
                        <a:lumOff val="40000"/>
                      </a:schemeClr>
                    </a:solidFill>
                    <a:ea typeface="+mn-lt"/>
                    <a:cs typeface="+mn-lt"/>
                  </a:rPr>
                  <a:t> </a:t>
                </a:r>
                <a:r>
                  <a:rPr lang="it-IT" sz="2400" err="1">
                    <a:solidFill>
                      <a:schemeClr val="accent1">
                        <a:lumMod val="60000"/>
                        <a:lumOff val="40000"/>
                      </a:schemeClr>
                    </a:solidFill>
                    <a:ea typeface="+mn-lt"/>
                    <a:cs typeface="+mn-lt"/>
                  </a:rPr>
                  <a:t>it</a:t>
                </a:r>
                <a:r>
                  <a:rPr lang="it-IT" sz="2400">
                    <a:solidFill>
                      <a:schemeClr val="accent1">
                        <a:lumMod val="60000"/>
                        <a:lumOff val="40000"/>
                      </a:schemeClr>
                    </a:solidFill>
                    <a:ea typeface="+mn-lt"/>
                    <a:cs typeface="+mn-lt"/>
                  </a:rPr>
                  <a:t>.</a:t>
                </a:r>
                <a:endParaRPr lang="it-IT">
                  <a:solidFill>
                    <a:schemeClr val="accent1">
                      <a:lumMod val="60000"/>
                      <a:lumOff val="40000"/>
                    </a:schemeClr>
                  </a:solidFill>
                </a:endParaRPr>
              </a:p>
            </p:txBody>
          </p:sp>
        </p:grpSp>
        <p:grpSp>
          <p:nvGrpSpPr>
            <p:cNvPr id="53" name="Gruppo 52">
              <a:extLst>
                <a:ext uri="{FF2B5EF4-FFF2-40B4-BE49-F238E27FC236}">
                  <a16:creationId xmlns:a16="http://schemas.microsoft.com/office/drawing/2014/main" id="{30D6BD3D-DBA3-1635-73BE-04F8F2C157C0}"/>
                </a:ext>
              </a:extLst>
            </p:cNvPr>
            <p:cNvGrpSpPr/>
            <p:nvPr/>
          </p:nvGrpSpPr>
          <p:grpSpPr>
            <a:xfrm>
              <a:off x="7893935" y="2214066"/>
              <a:ext cx="1863524" cy="1825499"/>
              <a:chOff x="8077770" y="2798005"/>
              <a:chExt cx="537818" cy="452175"/>
            </a:xfrm>
          </p:grpSpPr>
          <p:sp>
            <p:nvSpPr>
              <p:cNvPr id="54" name="Rettangolo con angoli arrotondati 53">
                <a:extLst>
                  <a:ext uri="{FF2B5EF4-FFF2-40B4-BE49-F238E27FC236}">
                    <a16:creationId xmlns:a16="http://schemas.microsoft.com/office/drawing/2014/main" id="{1FA7D6C3-1FAB-8402-CF8A-4C7286F9EC23}"/>
                  </a:ext>
                </a:extLst>
              </p:cNvPr>
              <p:cNvSpPr/>
              <p:nvPr/>
            </p:nvSpPr>
            <p:spPr>
              <a:xfrm>
                <a:off x="8077770" y="2798005"/>
                <a:ext cx="537818"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55" name="Elemento grafico 54" descr="Segno di spunta con riempimento a tinta unita">
                <a:extLst>
                  <a:ext uri="{FF2B5EF4-FFF2-40B4-BE49-F238E27FC236}">
                    <a16:creationId xmlns:a16="http://schemas.microsoft.com/office/drawing/2014/main" id="{747CB991-51FF-D309-DA1F-F2A2867844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09556" y="2894770"/>
                <a:ext cx="274246" cy="274246"/>
              </a:xfrm>
              <a:prstGeom prst="rect">
                <a:avLst/>
              </a:prstGeom>
            </p:spPr>
          </p:pic>
        </p:grpSp>
      </p:grpSp>
      <p:pic>
        <p:nvPicPr>
          <p:cNvPr id="66" name="Elemento grafico 65" descr="Chiudi con riempimento a tinta unita">
            <a:extLst>
              <a:ext uri="{FF2B5EF4-FFF2-40B4-BE49-F238E27FC236}">
                <a16:creationId xmlns:a16="http://schemas.microsoft.com/office/drawing/2014/main" id="{75BE6987-E3ED-2700-3F38-CCF50BB428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696757" y="8277036"/>
            <a:ext cx="1118552" cy="1118553"/>
          </a:xfrm>
          <a:prstGeom prst="rect">
            <a:avLst/>
          </a:prstGeom>
        </p:spPr>
      </p:pic>
      <p:grpSp>
        <p:nvGrpSpPr>
          <p:cNvPr id="94" name="Gruppo 93">
            <a:extLst>
              <a:ext uri="{FF2B5EF4-FFF2-40B4-BE49-F238E27FC236}">
                <a16:creationId xmlns:a16="http://schemas.microsoft.com/office/drawing/2014/main" id="{7C7CAB7F-A3F5-789C-ED31-105243945266}"/>
              </a:ext>
            </a:extLst>
          </p:cNvPr>
          <p:cNvGrpSpPr/>
          <p:nvPr/>
        </p:nvGrpSpPr>
        <p:grpSpPr>
          <a:xfrm>
            <a:off x="6422525" y="8052689"/>
            <a:ext cx="8917670" cy="1825499"/>
            <a:chOff x="6422525" y="8052689"/>
            <a:chExt cx="8917670" cy="1825499"/>
          </a:xfrm>
        </p:grpSpPr>
        <p:grpSp>
          <p:nvGrpSpPr>
            <p:cNvPr id="74" name="Gruppo 73">
              <a:extLst>
                <a:ext uri="{FF2B5EF4-FFF2-40B4-BE49-F238E27FC236}">
                  <a16:creationId xmlns:a16="http://schemas.microsoft.com/office/drawing/2014/main" id="{1E7F1567-DBEB-71A4-EE79-A3F097A2AD91}"/>
                </a:ext>
              </a:extLst>
            </p:cNvPr>
            <p:cNvGrpSpPr/>
            <p:nvPr/>
          </p:nvGrpSpPr>
          <p:grpSpPr>
            <a:xfrm>
              <a:off x="6422525" y="8052689"/>
              <a:ext cx="8917670" cy="1825499"/>
              <a:chOff x="839789" y="2214066"/>
              <a:chExt cx="8917670" cy="1825499"/>
            </a:xfrm>
          </p:grpSpPr>
          <p:grpSp>
            <p:nvGrpSpPr>
              <p:cNvPr id="75" name="Gruppo 74">
                <a:extLst>
                  <a:ext uri="{FF2B5EF4-FFF2-40B4-BE49-F238E27FC236}">
                    <a16:creationId xmlns:a16="http://schemas.microsoft.com/office/drawing/2014/main" id="{0E2FB2B5-E53E-B12F-9ACD-C259EB53879A}"/>
                  </a:ext>
                </a:extLst>
              </p:cNvPr>
              <p:cNvGrpSpPr/>
              <p:nvPr/>
            </p:nvGrpSpPr>
            <p:grpSpPr>
              <a:xfrm>
                <a:off x="839789" y="2214066"/>
                <a:ext cx="6672181" cy="1825499"/>
                <a:chOff x="839787" y="2768585"/>
                <a:chExt cx="14421885" cy="3625514"/>
              </a:xfrm>
            </p:grpSpPr>
            <p:sp>
              <p:nvSpPr>
                <p:cNvPr id="77" name="Rettangolo con angoli arrotondati 76">
                  <a:extLst>
                    <a:ext uri="{FF2B5EF4-FFF2-40B4-BE49-F238E27FC236}">
                      <a16:creationId xmlns:a16="http://schemas.microsoft.com/office/drawing/2014/main" id="{283AD3CB-5436-6280-F16F-C7BFB6D4F5C5}"/>
                    </a:ext>
                  </a:extLst>
                </p:cNvPr>
                <p:cNvSpPr/>
                <p:nvPr/>
              </p:nvSpPr>
              <p:spPr>
                <a:xfrm>
                  <a:off x="839787" y="2768585"/>
                  <a:ext cx="14421885" cy="362551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78" name="CasellaDiTesto 77">
                  <a:extLst>
                    <a:ext uri="{FF2B5EF4-FFF2-40B4-BE49-F238E27FC236}">
                      <a16:creationId xmlns:a16="http://schemas.microsoft.com/office/drawing/2014/main" id="{06DBD16C-09B8-A7B3-FFBC-C3DB4636B9EB}"/>
                    </a:ext>
                  </a:extLst>
                </p:cNvPr>
                <p:cNvSpPr txBox="1"/>
                <p:nvPr/>
              </p:nvSpPr>
              <p:spPr>
                <a:xfrm>
                  <a:off x="1385770" y="3271276"/>
                  <a:ext cx="13025265" cy="2628403"/>
                </a:xfrm>
                <a:prstGeom prst="rect">
                  <a:avLst/>
                </a:prstGeom>
                <a:noFill/>
              </p:spPr>
              <p:txBody>
                <a:bodyPr wrap="square" lIns="91440" tIns="45720" rIns="91440" bIns="45720" rtlCol="0" anchor="t">
                  <a:spAutoFit/>
                </a:bodyPr>
                <a:lstStyle/>
                <a:p>
                  <a:pPr algn="just">
                    <a:spcAft>
                      <a:spcPts val="600"/>
                    </a:spcAft>
                  </a:pPr>
                  <a:r>
                    <a:rPr lang="it-IT" sz="2000" err="1">
                      <a:solidFill>
                        <a:schemeClr val="accent6">
                          <a:lumMod val="60000"/>
                          <a:lumOff val="40000"/>
                        </a:schemeClr>
                      </a:solidFill>
                      <a:ea typeface="+mn-lt"/>
                      <a:cs typeface="+mn-lt"/>
                    </a:rPr>
                    <a:t>It</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would</a:t>
                  </a:r>
                  <a:r>
                    <a:rPr lang="it-IT" sz="2000">
                      <a:solidFill>
                        <a:schemeClr val="accent6">
                          <a:lumMod val="60000"/>
                          <a:lumOff val="40000"/>
                        </a:schemeClr>
                      </a:solidFill>
                      <a:ea typeface="+mn-lt"/>
                      <a:cs typeface="+mn-lt"/>
                    </a:rPr>
                    <a:t> be </a:t>
                  </a:r>
                  <a:r>
                    <a:rPr lang="it-IT" sz="2000" err="1">
                      <a:solidFill>
                        <a:schemeClr val="accent6">
                          <a:lumMod val="60000"/>
                          <a:lumOff val="40000"/>
                        </a:schemeClr>
                      </a:solidFill>
                      <a:ea typeface="+mn-lt"/>
                      <a:cs typeface="+mn-lt"/>
                    </a:rPr>
                    <a:t>difficult</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at</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least</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initially</a:t>
                  </a:r>
                  <a:r>
                    <a:rPr lang="it-IT" sz="2000">
                      <a:solidFill>
                        <a:schemeClr val="accent6">
                          <a:lumMod val="60000"/>
                          <a:lumOff val="40000"/>
                        </a:schemeClr>
                      </a:solidFill>
                      <a:ea typeface="+mn-lt"/>
                      <a:cs typeface="+mn-lt"/>
                    </a:rPr>
                    <a:t>, to </a:t>
                  </a:r>
                  <a:r>
                    <a:rPr lang="it-IT" sz="2000" err="1">
                      <a:solidFill>
                        <a:schemeClr val="accent6">
                          <a:lumMod val="60000"/>
                          <a:lumOff val="40000"/>
                        </a:schemeClr>
                      </a:solidFill>
                      <a:ea typeface="+mn-lt"/>
                      <a:cs typeface="+mn-lt"/>
                    </a:rPr>
                    <a:t>rely</a:t>
                  </a:r>
                  <a:r>
                    <a:rPr lang="it-IT" sz="2000">
                      <a:solidFill>
                        <a:schemeClr val="accent6">
                          <a:lumMod val="60000"/>
                          <a:lumOff val="40000"/>
                        </a:schemeClr>
                      </a:solidFill>
                      <a:ea typeface="+mn-lt"/>
                      <a:cs typeface="+mn-lt"/>
                    </a:rPr>
                    <a:t> EXCLUSIVELY on a computer vision tool for </a:t>
                  </a:r>
                  <a:r>
                    <a:rPr lang="it-IT" sz="2000" err="1">
                      <a:solidFill>
                        <a:schemeClr val="accent6">
                          <a:lumMod val="60000"/>
                          <a:lumOff val="40000"/>
                        </a:schemeClr>
                      </a:solidFill>
                      <a:ea typeface="+mn-lt"/>
                      <a:cs typeface="+mn-lt"/>
                    </a:rPr>
                    <a:t>employee</a:t>
                  </a:r>
                  <a:r>
                    <a:rPr lang="it-IT" sz="2000">
                      <a:solidFill>
                        <a:schemeClr val="accent6">
                          <a:lumMod val="60000"/>
                          <a:lumOff val="40000"/>
                        </a:schemeClr>
                      </a:solidFill>
                      <a:ea typeface="+mn-lt"/>
                      <a:cs typeface="+mn-lt"/>
                    </a:rPr>
                    <a:t> training, </a:t>
                  </a:r>
                  <a:r>
                    <a:rPr lang="it-IT" sz="2000" err="1">
                      <a:solidFill>
                        <a:schemeClr val="accent6">
                          <a:lumMod val="60000"/>
                          <a:lumOff val="40000"/>
                        </a:schemeClr>
                      </a:solidFill>
                      <a:ea typeface="+mn-lt"/>
                      <a:cs typeface="+mn-lt"/>
                    </a:rPr>
                    <a:t>but</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they</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recognize</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our</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solution</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as</a:t>
                  </a:r>
                  <a:r>
                    <a:rPr lang="it-IT" sz="2000">
                      <a:solidFill>
                        <a:schemeClr val="accent6">
                          <a:lumMod val="60000"/>
                          <a:lumOff val="40000"/>
                        </a:schemeClr>
                      </a:solidFill>
                      <a:ea typeface="+mn-lt"/>
                      <a:cs typeface="+mn-lt"/>
                    </a:rPr>
                    <a:t> a </a:t>
                  </a:r>
                  <a:r>
                    <a:rPr lang="it-IT" sz="2000" err="1">
                      <a:solidFill>
                        <a:schemeClr val="accent6">
                          <a:lumMod val="60000"/>
                          <a:lumOff val="40000"/>
                        </a:schemeClr>
                      </a:solidFill>
                      <a:ea typeface="+mn-lt"/>
                      <a:cs typeface="+mn-lt"/>
                    </a:rPr>
                    <a:t>valuable</a:t>
                  </a:r>
                  <a:r>
                    <a:rPr lang="it-IT" sz="2000">
                      <a:solidFill>
                        <a:schemeClr val="accent6">
                          <a:lumMod val="60000"/>
                          <a:lumOff val="40000"/>
                        </a:schemeClr>
                      </a:solidFill>
                      <a:ea typeface="+mn-lt"/>
                      <a:cs typeface="+mn-lt"/>
                    </a:rPr>
                    <a:t> support tool.</a:t>
                  </a:r>
                  <a:endParaRPr lang="it-IT" sz="2000">
                    <a:solidFill>
                      <a:schemeClr val="accent6">
                        <a:lumMod val="60000"/>
                        <a:lumOff val="40000"/>
                      </a:schemeClr>
                    </a:solidFill>
                  </a:endParaRPr>
                </a:p>
              </p:txBody>
            </p:sp>
          </p:grpSp>
          <p:sp>
            <p:nvSpPr>
              <p:cNvPr id="76" name="Rettangolo con angoli arrotondati 75">
                <a:extLst>
                  <a:ext uri="{FF2B5EF4-FFF2-40B4-BE49-F238E27FC236}">
                    <a16:creationId xmlns:a16="http://schemas.microsoft.com/office/drawing/2014/main" id="{80AA804E-7633-2658-BA3B-8036AB9B5F8E}"/>
                  </a:ext>
                </a:extLst>
              </p:cNvPr>
              <p:cNvSpPr/>
              <p:nvPr/>
            </p:nvSpPr>
            <p:spPr>
              <a:xfrm>
                <a:off x="7893935" y="2214066"/>
                <a:ext cx="1863524" cy="182549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p>
            </p:txBody>
          </p:sp>
        </p:grpSp>
        <p:pic>
          <p:nvPicPr>
            <p:cNvPr id="79" name="Elemento grafico 78" descr="Chiudi con riempimento a tinta unita">
              <a:extLst>
                <a:ext uri="{FF2B5EF4-FFF2-40B4-BE49-F238E27FC236}">
                  <a16:creationId xmlns:a16="http://schemas.microsoft.com/office/drawing/2014/main" id="{5718E5C3-4262-9FBD-6EFB-0F9CA935C8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849157" y="8429436"/>
              <a:ext cx="1118552" cy="1118553"/>
            </a:xfrm>
            <a:prstGeom prst="rect">
              <a:avLst/>
            </a:prstGeom>
          </p:spPr>
        </p:pic>
      </p:grpSp>
      <p:pic>
        <p:nvPicPr>
          <p:cNvPr id="87" name="Immagine 86">
            <a:extLst>
              <a:ext uri="{FF2B5EF4-FFF2-40B4-BE49-F238E27FC236}">
                <a16:creationId xmlns:a16="http://schemas.microsoft.com/office/drawing/2014/main" id="{079DBAE5-9E85-0365-B5ED-AF35A4A5BF50}"/>
              </a:ext>
            </a:extLst>
          </p:cNvPr>
          <p:cNvPicPr>
            <a:picLocks noChangeAspect="1"/>
          </p:cNvPicPr>
          <p:nvPr/>
        </p:nvPicPr>
        <p:blipFill>
          <a:blip r:embed="rId8">
            <a:alphaModFix amt="20000"/>
          </a:blip>
          <a:stretch>
            <a:fillRect/>
          </a:stretch>
        </p:blipFill>
        <p:spPr>
          <a:xfrm>
            <a:off x="2613777" y="3944101"/>
            <a:ext cx="6964446" cy="1470959"/>
          </a:xfrm>
          <a:prstGeom prst="rect">
            <a:avLst/>
          </a:prstGeom>
        </p:spPr>
      </p:pic>
      <p:pic>
        <p:nvPicPr>
          <p:cNvPr id="102" name="Immagine 101">
            <a:extLst>
              <a:ext uri="{FF2B5EF4-FFF2-40B4-BE49-F238E27FC236}">
                <a16:creationId xmlns:a16="http://schemas.microsoft.com/office/drawing/2014/main" id="{AE812F80-A823-2BCB-ADCB-8C675C2CAEBA}"/>
              </a:ext>
            </a:extLst>
          </p:cNvPr>
          <p:cNvPicPr>
            <a:picLocks noChangeAspect="1"/>
          </p:cNvPicPr>
          <p:nvPr/>
        </p:nvPicPr>
        <p:blipFill>
          <a:blip r:embed="rId9">
            <a:alphaModFix/>
          </a:blip>
          <a:stretch>
            <a:fillRect/>
          </a:stretch>
        </p:blipFill>
        <p:spPr>
          <a:xfrm>
            <a:off x="1641000" y="2517568"/>
            <a:ext cx="8910000" cy="1946722"/>
          </a:xfrm>
          <a:prstGeom prst="rect">
            <a:avLst/>
          </a:prstGeom>
        </p:spPr>
      </p:pic>
    </p:spTree>
    <p:extLst>
      <p:ext uri="{BB962C8B-B14F-4D97-AF65-F5344CB8AC3E}">
        <p14:creationId xmlns:p14="http://schemas.microsoft.com/office/powerpoint/2010/main" val="2736925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err="1">
                <a:solidFill>
                  <a:schemeClr val="accent1"/>
                </a:solidFill>
                <a:latin typeface="+mj-lt"/>
              </a:rPr>
              <a:t>Evidences</a:t>
            </a:r>
            <a:endParaRPr lang="it-IT" sz="4000">
              <a:solidFill>
                <a:schemeClr val="accent1"/>
              </a:solidFill>
              <a:latin typeface="+mj-lt"/>
            </a:endParaRPr>
          </a:p>
        </p:txBody>
      </p:sp>
      <p:grpSp>
        <p:nvGrpSpPr>
          <p:cNvPr id="28" name="Gruppo 27">
            <a:extLst>
              <a:ext uri="{FF2B5EF4-FFF2-40B4-BE49-F238E27FC236}">
                <a16:creationId xmlns:a16="http://schemas.microsoft.com/office/drawing/2014/main" id="{9FC22784-D08C-DA9D-1AEA-D48EF2110A8C}"/>
              </a:ext>
            </a:extLst>
          </p:cNvPr>
          <p:cNvGrpSpPr/>
          <p:nvPr/>
        </p:nvGrpSpPr>
        <p:grpSpPr>
          <a:xfrm>
            <a:off x="-1352619" y="1396180"/>
            <a:ext cx="10670239" cy="536792"/>
            <a:chOff x="-1352619" y="1396180"/>
            <a:chExt cx="10670239" cy="536792"/>
          </a:xfrm>
        </p:grpSpPr>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396180"/>
              <a:ext cx="10670239" cy="53679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6" name="CasellaDiTesto 5">
              <a:extLst>
                <a:ext uri="{FF2B5EF4-FFF2-40B4-BE49-F238E27FC236}">
                  <a16:creationId xmlns:a16="http://schemas.microsoft.com/office/drawing/2014/main" id="{265E7000-EBBE-D9DF-F106-3703E0ABECDA}"/>
                </a:ext>
              </a:extLst>
            </p:cNvPr>
            <p:cNvSpPr txBox="1"/>
            <p:nvPr/>
          </p:nvSpPr>
          <p:spPr>
            <a:xfrm>
              <a:off x="839787" y="1474260"/>
              <a:ext cx="7885113" cy="369332"/>
            </a:xfrm>
            <a:prstGeom prst="rect">
              <a:avLst/>
            </a:prstGeom>
            <a:noFill/>
          </p:spPr>
          <p:txBody>
            <a:bodyPr wrap="square" lIns="91440" tIns="45720" rIns="91440" bIns="45720" rtlCol="0" anchor="t">
              <a:spAutoFit/>
            </a:bodyPr>
            <a:lstStyle/>
            <a:p>
              <a:pPr algn="just"/>
              <a:r>
                <a:rPr lang="it-IT">
                  <a:solidFill>
                    <a:schemeClr val="bg1"/>
                  </a:solidFill>
                  <a:ea typeface="+mn-lt"/>
                  <a:cs typeface="+mn-lt"/>
                </a:rPr>
                <a:t>The second interview led </a:t>
              </a:r>
              <a:r>
                <a:rPr lang="it-IT" err="1">
                  <a:solidFill>
                    <a:schemeClr val="bg1"/>
                  </a:solidFill>
                  <a:ea typeface="+mn-lt"/>
                  <a:cs typeface="+mn-lt"/>
                </a:rPr>
                <a:t>us</a:t>
              </a:r>
              <a:r>
                <a:rPr lang="it-IT">
                  <a:solidFill>
                    <a:schemeClr val="bg1"/>
                  </a:solidFill>
                  <a:ea typeface="+mn-lt"/>
                  <a:cs typeface="+mn-lt"/>
                </a:rPr>
                <a:t> to the following conclusions</a:t>
              </a:r>
              <a:endParaRPr lang="it-IT">
                <a:solidFill>
                  <a:schemeClr val="bg1"/>
                </a:solidFill>
              </a:endParaRPr>
            </a:p>
          </p:txBody>
        </p:sp>
      </p:grpSp>
      <p:grpSp>
        <p:nvGrpSpPr>
          <p:cNvPr id="8" name="Gruppo 7">
            <a:extLst>
              <a:ext uri="{FF2B5EF4-FFF2-40B4-BE49-F238E27FC236}">
                <a16:creationId xmlns:a16="http://schemas.microsoft.com/office/drawing/2014/main" id="{E4C29CEF-233D-C8AF-380D-5A29ADCDBE72}"/>
              </a:ext>
            </a:extLst>
          </p:cNvPr>
          <p:cNvGrpSpPr/>
          <p:nvPr/>
        </p:nvGrpSpPr>
        <p:grpSpPr>
          <a:xfrm>
            <a:off x="-4768532" y="8119345"/>
            <a:ext cx="8917670" cy="1825499"/>
            <a:chOff x="839789" y="2214066"/>
            <a:chExt cx="8917670" cy="1825499"/>
          </a:xfrm>
        </p:grpSpPr>
        <p:grpSp>
          <p:nvGrpSpPr>
            <p:cNvPr id="24" name="Gruppo 23">
              <a:extLst>
                <a:ext uri="{FF2B5EF4-FFF2-40B4-BE49-F238E27FC236}">
                  <a16:creationId xmlns:a16="http://schemas.microsoft.com/office/drawing/2014/main" id="{1627974F-13A0-E320-10F5-F09C6A3809E0}"/>
                </a:ext>
              </a:extLst>
            </p:cNvPr>
            <p:cNvGrpSpPr/>
            <p:nvPr/>
          </p:nvGrpSpPr>
          <p:grpSpPr>
            <a:xfrm>
              <a:off x="839789" y="2214066"/>
              <a:ext cx="6672181" cy="1825499"/>
              <a:chOff x="839787" y="2768585"/>
              <a:chExt cx="14421885" cy="3625514"/>
            </a:xfrm>
          </p:grpSpPr>
          <p:sp>
            <p:nvSpPr>
              <p:cNvPr id="25" name="Rettangolo con angoli arrotondati 24">
                <a:extLst>
                  <a:ext uri="{FF2B5EF4-FFF2-40B4-BE49-F238E27FC236}">
                    <a16:creationId xmlns:a16="http://schemas.microsoft.com/office/drawing/2014/main" id="{C2C87956-E7A2-67DC-A213-CF5FE073D03F}"/>
                  </a:ext>
                </a:extLst>
              </p:cNvPr>
              <p:cNvSpPr/>
              <p:nvPr/>
            </p:nvSpPr>
            <p:spPr>
              <a:xfrm>
                <a:off x="839787" y="2768585"/>
                <a:ext cx="14421885" cy="362551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26" name="CasellaDiTesto 25">
                <a:extLst>
                  <a:ext uri="{FF2B5EF4-FFF2-40B4-BE49-F238E27FC236}">
                    <a16:creationId xmlns:a16="http://schemas.microsoft.com/office/drawing/2014/main" id="{46B55E60-9835-D77B-5E97-893914FCDBDE}"/>
                  </a:ext>
                </a:extLst>
              </p:cNvPr>
              <p:cNvSpPr txBox="1"/>
              <p:nvPr/>
            </p:nvSpPr>
            <p:spPr>
              <a:xfrm>
                <a:off x="1775414" y="3081766"/>
                <a:ext cx="12955216" cy="3239660"/>
              </a:xfrm>
              <a:prstGeom prst="rect">
                <a:avLst/>
              </a:prstGeom>
              <a:noFill/>
            </p:spPr>
            <p:txBody>
              <a:bodyPr wrap="square" lIns="91440" tIns="45720" rIns="91440" bIns="45720" rtlCol="0" anchor="t">
                <a:spAutoFit/>
              </a:bodyPr>
              <a:lstStyle/>
              <a:p>
                <a:pPr algn="just">
                  <a:spcAft>
                    <a:spcPts val="600"/>
                  </a:spcAft>
                </a:pPr>
                <a:r>
                  <a:rPr lang="it-IT" sz="2000">
                    <a:solidFill>
                      <a:schemeClr val="accent6">
                        <a:lumMod val="60000"/>
                        <a:lumOff val="40000"/>
                      </a:schemeClr>
                    </a:solidFill>
                    <a:ea typeface="+mn-lt"/>
                    <a:cs typeface="+mn-lt"/>
                  </a:rPr>
                  <a:t>The use of </a:t>
                </a:r>
                <a:r>
                  <a:rPr lang="it-IT" sz="2000" err="1">
                    <a:solidFill>
                      <a:schemeClr val="accent6">
                        <a:lumMod val="60000"/>
                        <a:lumOff val="40000"/>
                      </a:schemeClr>
                    </a:solidFill>
                    <a:ea typeface="+mn-lt"/>
                    <a:cs typeface="+mn-lt"/>
                  </a:rPr>
                  <a:t>cameras</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capable</a:t>
                </a:r>
                <a:r>
                  <a:rPr lang="it-IT" sz="2000">
                    <a:solidFill>
                      <a:schemeClr val="accent6">
                        <a:lumMod val="60000"/>
                        <a:lumOff val="40000"/>
                      </a:schemeClr>
                    </a:solidFill>
                    <a:ea typeface="+mn-lt"/>
                    <a:cs typeface="+mn-lt"/>
                  </a:rPr>
                  <a:t> of </a:t>
                </a:r>
                <a:r>
                  <a:rPr lang="it-IT" sz="2000" err="1">
                    <a:solidFill>
                      <a:schemeClr val="accent6">
                        <a:lumMod val="60000"/>
                        <a:lumOff val="40000"/>
                      </a:schemeClr>
                    </a:solidFill>
                    <a:ea typeface="+mn-lt"/>
                    <a:cs typeface="+mn-lt"/>
                  </a:rPr>
                  <a:t>recognizing</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individual</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employees</a:t>
                </a:r>
                <a:r>
                  <a:rPr lang="it-IT" sz="2000">
                    <a:solidFill>
                      <a:schemeClr val="accent6">
                        <a:lumMod val="60000"/>
                        <a:lumOff val="40000"/>
                      </a:schemeClr>
                    </a:solidFill>
                    <a:ea typeface="+mn-lt"/>
                    <a:cs typeface="+mn-lt"/>
                  </a:rPr>
                  <a:t> and the </a:t>
                </a:r>
                <a:r>
                  <a:rPr lang="it-IT" sz="2000" err="1">
                    <a:solidFill>
                      <a:schemeClr val="accent6">
                        <a:lumMod val="60000"/>
                        <a:lumOff val="40000"/>
                      </a:schemeClr>
                    </a:solidFill>
                    <a:ea typeface="+mn-lt"/>
                    <a:cs typeface="+mn-lt"/>
                  </a:rPr>
                  <a:t>mistakes</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they</a:t>
                </a:r>
                <a:r>
                  <a:rPr lang="it-IT" sz="2000">
                    <a:solidFill>
                      <a:schemeClr val="accent6">
                        <a:lumMod val="60000"/>
                        <a:lumOff val="40000"/>
                      </a:schemeClr>
                    </a:solidFill>
                    <a:ea typeface="+mn-lt"/>
                    <a:cs typeface="+mn-lt"/>
                  </a:rPr>
                  <a:t> make </a:t>
                </a:r>
                <a:r>
                  <a:rPr lang="it-IT" sz="2000" err="1">
                    <a:solidFill>
                      <a:schemeClr val="accent6">
                        <a:lumMod val="60000"/>
                        <a:lumOff val="40000"/>
                      </a:schemeClr>
                    </a:solidFill>
                    <a:ea typeface="+mn-lt"/>
                    <a:cs typeface="+mn-lt"/>
                  </a:rPr>
                  <a:t>could</a:t>
                </a:r>
                <a:r>
                  <a:rPr lang="it-IT" sz="2000">
                    <a:solidFill>
                      <a:schemeClr val="accent6">
                        <a:lumMod val="60000"/>
                        <a:lumOff val="40000"/>
                      </a:schemeClr>
                    </a:solidFill>
                    <a:ea typeface="+mn-lt"/>
                    <a:cs typeface="+mn-lt"/>
                  </a:rPr>
                  <a:t> lead to privacy </a:t>
                </a:r>
                <a:r>
                  <a:rPr lang="it-IT" sz="2000" err="1">
                    <a:solidFill>
                      <a:schemeClr val="accent6">
                        <a:lumMod val="60000"/>
                        <a:lumOff val="40000"/>
                      </a:schemeClr>
                    </a:solidFill>
                    <a:ea typeface="+mn-lt"/>
                    <a:cs typeface="+mn-lt"/>
                  </a:rPr>
                  <a:t>issues</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as</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well</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as</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reluctance</a:t>
                </a:r>
                <a:r>
                  <a:rPr lang="it-IT" sz="2000">
                    <a:solidFill>
                      <a:schemeClr val="accent6">
                        <a:lumMod val="60000"/>
                        <a:lumOff val="40000"/>
                      </a:schemeClr>
                    </a:solidFill>
                    <a:ea typeface="+mn-lt"/>
                    <a:cs typeface="+mn-lt"/>
                  </a:rPr>
                  <a:t> from the </a:t>
                </a:r>
                <a:r>
                  <a:rPr lang="it-IT" sz="2000" err="1">
                    <a:solidFill>
                      <a:schemeClr val="accent6">
                        <a:lumMod val="60000"/>
                        <a:lumOff val="40000"/>
                      </a:schemeClr>
                    </a:solidFill>
                    <a:ea typeface="+mn-lt"/>
                    <a:cs typeface="+mn-lt"/>
                  </a:rPr>
                  <a:t>employees</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themselves</a:t>
                </a:r>
                <a:r>
                  <a:rPr lang="it-IT" sz="2000">
                    <a:solidFill>
                      <a:schemeClr val="accent6">
                        <a:lumMod val="60000"/>
                        <a:lumOff val="40000"/>
                      </a:schemeClr>
                    </a:solidFill>
                    <a:ea typeface="+mn-lt"/>
                    <a:cs typeface="+mn-lt"/>
                  </a:rPr>
                  <a:t> to work in </a:t>
                </a:r>
                <a:r>
                  <a:rPr lang="it-IT" sz="2000" err="1">
                    <a:solidFill>
                      <a:schemeClr val="accent6">
                        <a:lumMod val="60000"/>
                        <a:lumOff val="40000"/>
                      </a:schemeClr>
                    </a:solidFill>
                    <a:ea typeface="+mn-lt"/>
                    <a:cs typeface="+mn-lt"/>
                  </a:rPr>
                  <a:t>such</a:t>
                </a:r>
                <a:r>
                  <a:rPr lang="it-IT" sz="2000">
                    <a:solidFill>
                      <a:schemeClr val="accent6">
                        <a:lumMod val="60000"/>
                        <a:lumOff val="40000"/>
                      </a:schemeClr>
                    </a:solidFill>
                    <a:ea typeface="+mn-lt"/>
                    <a:cs typeface="+mn-lt"/>
                  </a:rPr>
                  <a:t> an </a:t>
                </a:r>
                <a:r>
                  <a:rPr lang="it-IT" sz="2000" err="1">
                    <a:solidFill>
                      <a:schemeClr val="accent6">
                        <a:lumMod val="60000"/>
                        <a:lumOff val="40000"/>
                      </a:schemeClr>
                    </a:solidFill>
                    <a:ea typeface="+mn-lt"/>
                    <a:cs typeface="+mn-lt"/>
                  </a:rPr>
                  <a:t>environment</a:t>
                </a:r>
                <a:r>
                  <a:rPr lang="it-IT" sz="2000">
                    <a:solidFill>
                      <a:schemeClr val="accent6">
                        <a:lumMod val="60000"/>
                        <a:lumOff val="40000"/>
                      </a:schemeClr>
                    </a:solidFill>
                    <a:ea typeface="+mn-lt"/>
                    <a:cs typeface="+mn-lt"/>
                  </a:rPr>
                  <a:t>.</a:t>
                </a:r>
                <a:endParaRPr lang="en-US" sz="2000">
                  <a:solidFill>
                    <a:schemeClr val="accent6">
                      <a:lumMod val="60000"/>
                      <a:lumOff val="40000"/>
                    </a:schemeClr>
                  </a:solidFill>
                </a:endParaRPr>
              </a:p>
            </p:txBody>
          </p:sp>
        </p:grpSp>
        <p:grpSp>
          <p:nvGrpSpPr>
            <p:cNvPr id="3" name="Gruppo 2">
              <a:extLst>
                <a:ext uri="{FF2B5EF4-FFF2-40B4-BE49-F238E27FC236}">
                  <a16:creationId xmlns:a16="http://schemas.microsoft.com/office/drawing/2014/main" id="{A62DA546-FFEB-7D72-EB8B-FF73E8616908}"/>
                </a:ext>
              </a:extLst>
            </p:cNvPr>
            <p:cNvGrpSpPr/>
            <p:nvPr/>
          </p:nvGrpSpPr>
          <p:grpSpPr>
            <a:xfrm>
              <a:off x="7893935" y="2214066"/>
              <a:ext cx="1863524" cy="1825499"/>
              <a:chOff x="8077770" y="2798005"/>
              <a:chExt cx="537818" cy="452175"/>
            </a:xfrm>
          </p:grpSpPr>
          <p:sp>
            <p:nvSpPr>
              <p:cNvPr id="4" name="Rettangolo con angoli arrotondati 3">
                <a:extLst>
                  <a:ext uri="{FF2B5EF4-FFF2-40B4-BE49-F238E27FC236}">
                    <a16:creationId xmlns:a16="http://schemas.microsoft.com/office/drawing/2014/main" id="{C077D8F6-E8BB-8C46-40B4-2E7D4C31C358}"/>
                  </a:ext>
                </a:extLst>
              </p:cNvPr>
              <p:cNvSpPr/>
              <p:nvPr/>
            </p:nvSpPr>
            <p:spPr>
              <a:xfrm>
                <a:off x="8077770" y="2798005"/>
                <a:ext cx="537818"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7" name="Elemento grafico 6" descr="Chiudi con riempimento a tinta unita">
                <a:extLst>
                  <a:ext uri="{FF2B5EF4-FFF2-40B4-BE49-F238E27FC236}">
                    <a16:creationId xmlns:a16="http://schemas.microsoft.com/office/drawing/2014/main" id="{21A455F7-C2C0-8775-B097-9AD737D5DA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85935" y="2887617"/>
                <a:ext cx="322817" cy="277065"/>
              </a:xfrm>
              <a:prstGeom prst="rect">
                <a:avLst/>
              </a:prstGeom>
            </p:spPr>
          </p:pic>
        </p:grpSp>
      </p:grpSp>
      <p:grpSp>
        <p:nvGrpSpPr>
          <p:cNvPr id="9" name="Gruppo 8">
            <a:extLst>
              <a:ext uri="{FF2B5EF4-FFF2-40B4-BE49-F238E27FC236}">
                <a16:creationId xmlns:a16="http://schemas.microsoft.com/office/drawing/2014/main" id="{44770046-62D4-6E37-C4CF-40586ABA25C5}"/>
              </a:ext>
            </a:extLst>
          </p:cNvPr>
          <p:cNvGrpSpPr/>
          <p:nvPr/>
        </p:nvGrpSpPr>
        <p:grpSpPr>
          <a:xfrm>
            <a:off x="6110723" y="11130086"/>
            <a:ext cx="8917670" cy="1825499"/>
            <a:chOff x="839789" y="2214066"/>
            <a:chExt cx="8917670" cy="1825499"/>
          </a:xfrm>
        </p:grpSpPr>
        <p:grpSp>
          <p:nvGrpSpPr>
            <p:cNvPr id="10" name="Gruppo 9">
              <a:extLst>
                <a:ext uri="{FF2B5EF4-FFF2-40B4-BE49-F238E27FC236}">
                  <a16:creationId xmlns:a16="http://schemas.microsoft.com/office/drawing/2014/main" id="{94B4EB28-EB02-77C5-3077-6869770EA484}"/>
                </a:ext>
              </a:extLst>
            </p:cNvPr>
            <p:cNvGrpSpPr/>
            <p:nvPr/>
          </p:nvGrpSpPr>
          <p:grpSpPr>
            <a:xfrm>
              <a:off x="839789" y="2214066"/>
              <a:ext cx="6672181" cy="1825499"/>
              <a:chOff x="839787" y="2768585"/>
              <a:chExt cx="14421885" cy="3625514"/>
            </a:xfrm>
          </p:grpSpPr>
          <p:sp>
            <p:nvSpPr>
              <p:cNvPr id="14" name="Rettangolo con angoli arrotondati 13">
                <a:extLst>
                  <a:ext uri="{FF2B5EF4-FFF2-40B4-BE49-F238E27FC236}">
                    <a16:creationId xmlns:a16="http://schemas.microsoft.com/office/drawing/2014/main" id="{25F617FB-441E-DBB1-D833-D1FD59F88F88}"/>
                  </a:ext>
                </a:extLst>
              </p:cNvPr>
              <p:cNvSpPr/>
              <p:nvPr/>
            </p:nvSpPr>
            <p:spPr>
              <a:xfrm>
                <a:off x="839787" y="2768585"/>
                <a:ext cx="14421885" cy="362551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15" name="CasellaDiTesto 14">
                <a:extLst>
                  <a:ext uri="{FF2B5EF4-FFF2-40B4-BE49-F238E27FC236}">
                    <a16:creationId xmlns:a16="http://schemas.microsoft.com/office/drawing/2014/main" id="{CC275433-1ED8-3CBF-AA63-B7060CCAF38B}"/>
                  </a:ext>
                </a:extLst>
              </p:cNvPr>
              <p:cNvSpPr txBox="1"/>
              <p:nvPr/>
            </p:nvSpPr>
            <p:spPr>
              <a:xfrm>
                <a:off x="1826799" y="3085182"/>
                <a:ext cx="12609383" cy="3117408"/>
              </a:xfrm>
              <a:prstGeom prst="rect">
                <a:avLst/>
              </a:prstGeom>
              <a:noFill/>
            </p:spPr>
            <p:txBody>
              <a:bodyPr wrap="square" lIns="91440" tIns="45720" rIns="91440" bIns="45720" rtlCol="0" anchor="t">
                <a:spAutoFit/>
              </a:bodyPr>
              <a:lstStyle/>
              <a:p>
                <a:pPr algn="just">
                  <a:spcAft>
                    <a:spcPts val="600"/>
                  </a:spcAft>
                </a:pPr>
                <a:r>
                  <a:rPr lang="it-IT" sz="2400">
                    <a:solidFill>
                      <a:schemeClr val="accent6">
                        <a:lumMod val="60000"/>
                        <a:lumOff val="40000"/>
                      </a:schemeClr>
                    </a:solidFill>
                    <a:ea typeface="+mn-lt"/>
                    <a:cs typeface="+mn-lt"/>
                  </a:rPr>
                  <a:t>The </a:t>
                </a:r>
                <a:r>
                  <a:rPr lang="it-IT" sz="2400" err="1">
                    <a:solidFill>
                      <a:schemeClr val="accent6">
                        <a:lumMod val="60000"/>
                        <a:lumOff val="40000"/>
                      </a:schemeClr>
                    </a:solidFill>
                    <a:ea typeface="+mn-lt"/>
                    <a:cs typeface="+mn-lt"/>
                  </a:rPr>
                  <a:t>interviewees</a:t>
                </a:r>
                <a:r>
                  <a:rPr lang="it-IT" sz="2400">
                    <a:solidFill>
                      <a:schemeClr val="accent6">
                        <a:lumMod val="60000"/>
                        <a:lumOff val="40000"/>
                      </a:schemeClr>
                    </a:solidFill>
                    <a:ea typeface="+mn-lt"/>
                    <a:cs typeface="+mn-lt"/>
                  </a:rPr>
                  <a:t> </a:t>
                </a:r>
                <a:r>
                  <a:rPr lang="it-IT" sz="2400" err="1">
                    <a:solidFill>
                      <a:schemeClr val="accent6">
                        <a:lumMod val="60000"/>
                        <a:lumOff val="40000"/>
                      </a:schemeClr>
                    </a:solidFill>
                    <a:ea typeface="+mn-lt"/>
                    <a:cs typeface="+mn-lt"/>
                  </a:rPr>
                  <a:t>consider</a:t>
                </a:r>
                <a:r>
                  <a:rPr lang="it-IT" sz="2400">
                    <a:solidFill>
                      <a:schemeClr val="accent6">
                        <a:lumMod val="60000"/>
                        <a:lumOff val="40000"/>
                      </a:schemeClr>
                    </a:solidFill>
                    <a:ea typeface="+mn-lt"/>
                    <a:cs typeface="+mn-lt"/>
                  </a:rPr>
                  <a:t> </a:t>
                </a:r>
                <a:r>
                  <a:rPr lang="it-IT" sz="2400" err="1">
                    <a:solidFill>
                      <a:schemeClr val="accent6">
                        <a:lumMod val="60000"/>
                        <a:lumOff val="40000"/>
                      </a:schemeClr>
                    </a:solidFill>
                    <a:ea typeface="+mn-lt"/>
                    <a:cs typeface="+mn-lt"/>
                  </a:rPr>
                  <a:t>offering</a:t>
                </a:r>
                <a:r>
                  <a:rPr lang="it-IT" sz="2400">
                    <a:solidFill>
                      <a:schemeClr val="accent6">
                        <a:lumMod val="60000"/>
                        <a:lumOff val="40000"/>
                      </a:schemeClr>
                    </a:solidFill>
                    <a:ea typeface="+mn-lt"/>
                    <a:cs typeface="+mn-lt"/>
                  </a:rPr>
                  <a:t> discounts to customers a good compromise  to </a:t>
                </a:r>
                <a:r>
                  <a:rPr lang="it-IT" sz="2400" err="1">
                    <a:solidFill>
                      <a:schemeClr val="accent6">
                        <a:lumMod val="60000"/>
                        <a:lumOff val="40000"/>
                      </a:schemeClr>
                    </a:solidFill>
                    <a:ea typeface="+mn-lt"/>
                    <a:cs typeface="+mn-lt"/>
                  </a:rPr>
                  <a:t>have</a:t>
                </a:r>
                <a:r>
                  <a:rPr lang="it-IT" sz="2400">
                    <a:solidFill>
                      <a:schemeClr val="accent6">
                        <a:lumMod val="60000"/>
                        <a:lumOff val="40000"/>
                      </a:schemeClr>
                    </a:solidFill>
                    <a:ea typeface="+mn-lt"/>
                    <a:cs typeface="+mn-lt"/>
                  </a:rPr>
                  <a:t> the </a:t>
                </a:r>
                <a:r>
                  <a:rPr lang="it-IT" sz="2400" err="1">
                    <a:solidFill>
                      <a:schemeClr val="accent6">
                        <a:lumMod val="60000"/>
                        <a:lumOff val="40000"/>
                      </a:schemeClr>
                    </a:solidFill>
                    <a:ea typeface="+mn-lt"/>
                    <a:cs typeface="+mn-lt"/>
                  </a:rPr>
                  <a:t>orders</a:t>
                </a:r>
                <a:r>
                  <a:rPr lang="it-IT" sz="2400">
                    <a:solidFill>
                      <a:schemeClr val="accent6">
                        <a:lumMod val="60000"/>
                        <a:lumOff val="40000"/>
                      </a:schemeClr>
                    </a:solidFill>
                    <a:ea typeface="+mn-lt"/>
                    <a:cs typeface="+mn-lt"/>
                  </a:rPr>
                  <a:t> in </a:t>
                </a:r>
                <a:r>
                  <a:rPr lang="it-IT" sz="2400" err="1">
                    <a:solidFill>
                      <a:schemeClr val="accent6">
                        <a:lumMod val="60000"/>
                        <a:lumOff val="40000"/>
                      </a:schemeClr>
                    </a:solidFill>
                    <a:ea typeface="+mn-lt"/>
                    <a:cs typeface="+mn-lt"/>
                  </a:rPr>
                  <a:t>advance</a:t>
                </a:r>
                <a:r>
                  <a:rPr lang="it-IT" sz="2400">
                    <a:solidFill>
                      <a:schemeClr val="accent6">
                        <a:lumMod val="60000"/>
                        <a:lumOff val="40000"/>
                      </a:schemeClr>
                    </a:solidFill>
                    <a:ea typeface="+mn-lt"/>
                    <a:cs typeface="+mn-lt"/>
                  </a:rPr>
                  <a:t> </a:t>
                </a:r>
                <a:r>
                  <a:rPr lang="it-IT" sz="2400" err="1">
                    <a:solidFill>
                      <a:schemeClr val="accent6">
                        <a:lumMod val="60000"/>
                        <a:lumOff val="40000"/>
                      </a:schemeClr>
                    </a:solidFill>
                    <a:ea typeface="+mn-lt"/>
                    <a:cs typeface="+mn-lt"/>
                  </a:rPr>
                  <a:t>available</a:t>
                </a:r>
                <a:r>
                  <a:rPr lang="it-IT" sz="2400">
                    <a:solidFill>
                      <a:schemeClr val="accent6">
                        <a:lumMod val="60000"/>
                        <a:lumOff val="40000"/>
                      </a:schemeClr>
                    </a:solidFill>
                    <a:ea typeface="+mn-lt"/>
                    <a:cs typeface="+mn-lt"/>
                  </a:rPr>
                  <a:t>.</a:t>
                </a:r>
                <a:endParaRPr lang="it-IT" sz="2400">
                  <a:solidFill>
                    <a:schemeClr val="accent6">
                      <a:lumMod val="60000"/>
                      <a:lumOff val="40000"/>
                    </a:schemeClr>
                  </a:solidFill>
                </a:endParaRPr>
              </a:p>
            </p:txBody>
          </p:sp>
        </p:grpSp>
        <p:grpSp>
          <p:nvGrpSpPr>
            <p:cNvPr id="11" name="Gruppo 10">
              <a:extLst>
                <a:ext uri="{FF2B5EF4-FFF2-40B4-BE49-F238E27FC236}">
                  <a16:creationId xmlns:a16="http://schemas.microsoft.com/office/drawing/2014/main" id="{DB7512CD-03DD-AACA-497B-62508EC58FF0}"/>
                </a:ext>
              </a:extLst>
            </p:cNvPr>
            <p:cNvGrpSpPr/>
            <p:nvPr/>
          </p:nvGrpSpPr>
          <p:grpSpPr>
            <a:xfrm>
              <a:off x="7893935" y="2214066"/>
              <a:ext cx="1863524" cy="1825499"/>
              <a:chOff x="8077770" y="2798005"/>
              <a:chExt cx="537818" cy="452175"/>
            </a:xfrm>
          </p:grpSpPr>
          <p:sp>
            <p:nvSpPr>
              <p:cNvPr id="12" name="Rettangolo con angoli arrotondati 11">
                <a:extLst>
                  <a:ext uri="{FF2B5EF4-FFF2-40B4-BE49-F238E27FC236}">
                    <a16:creationId xmlns:a16="http://schemas.microsoft.com/office/drawing/2014/main" id="{DE1AFEA9-B1BD-428D-BACD-F520AE581F2B}"/>
                  </a:ext>
                </a:extLst>
              </p:cNvPr>
              <p:cNvSpPr/>
              <p:nvPr/>
            </p:nvSpPr>
            <p:spPr>
              <a:xfrm>
                <a:off x="8077770" y="2798005"/>
                <a:ext cx="537818"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3" name="Elemento grafico 12" descr="Segno di spunta con riempimento a tinta unita">
                <a:extLst>
                  <a:ext uri="{FF2B5EF4-FFF2-40B4-BE49-F238E27FC236}">
                    <a16:creationId xmlns:a16="http://schemas.microsoft.com/office/drawing/2014/main" id="{98456BA9-9ACD-1B6E-1B64-DF183C0F2427}"/>
                  </a:ext>
                </a:extLst>
              </p:cNvPr>
              <p:cNvPicPr>
                <a:picLocks noChangeAspect="1"/>
              </p:cNvPicPr>
              <p:nvPr/>
            </p:nvPicPr>
            <p:blipFill>
              <a:blip r:embed="rId5">
                <a:alphaModFix/>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09556" y="2894770"/>
                <a:ext cx="274246" cy="274246"/>
              </a:xfrm>
              <a:prstGeom prst="rect">
                <a:avLst/>
              </a:prstGeom>
            </p:spPr>
          </p:pic>
        </p:grpSp>
      </p:grpSp>
      <p:grpSp>
        <p:nvGrpSpPr>
          <p:cNvPr id="51" name="Gruppo 50">
            <a:extLst>
              <a:ext uri="{FF2B5EF4-FFF2-40B4-BE49-F238E27FC236}">
                <a16:creationId xmlns:a16="http://schemas.microsoft.com/office/drawing/2014/main" id="{CDDF8CAA-9FF5-49D3-FBF5-F99FEBFDBEFA}"/>
              </a:ext>
            </a:extLst>
          </p:cNvPr>
          <p:cNvGrpSpPr/>
          <p:nvPr/>
        </p:nvGrpSpPr>
        <p:grpSpPr>
          <a:xfrm>
            <a:off x="-4768532" y="11130088"/>
            <a:ext cx="8917670" cy="1825499"/>
            <a:chOff x="839789" y="2214066"/>
            <a:chExt cx="8917670" cy="1825499"/>
          </a:xfrm>
        </p:grpSpPr>
        <p:grpSp>
          <p:nvGrpSpPr>
            <p:cNvPr id="52" name="Gruppo 51">
              <a:extLst>
                <a:ext uri="{FF2B5EF4-FFF2-40B4-BE49-F238E27FC236}">
                  <a16:creationId xmlns:a16="http://schemas.microsoft.com/office/drawing/2014/main" id="{83ADE89C-C855-4F1A-0090-A8019D99BE4E}"/>
                </a:ext>
              </a:extLst>
            </p:cNvPr>
            <p:cNvGrpSpPr/>
            <p:nvPr/>
          </p:nvGrpSpPr>
          <p:grpSpPr>
            <a:xfrm>
              <a:off x="839789" y="2214066"/>
              <a:ext cx="6672181" cy="1825499"/>
              <a:chOff x="839787" y="2768585"/>
              <a:chExt cx="14421885" cy="3625514"/>
            </a:xfrm>
          </p:grpSpPr>
          <p:sp>
            <p:nvSpPr>
              <p:cNvPr id="56" name="Rettangolo con angoli arrotondati 55">
                <a:extLst>
                  <a:ext uri="{FF2B5EF4-FFF2-40B4-BE49-F238E27FC236}">
                    <a16:creationId xmlns:a16="http://schemas.microsoft.com/office/drawing/2014/main" id="{216BE9E2-4832-A04F-8F8B-4CBAF681A220}"/>
                  </a:ext>
                </a:extLst>
              </p:cNvPr>
              <p:cNvSpPr/>
              <p:nvPr/>
            </p:nvSpPr>
            <p:spPr>
              <a:xfrm>
                <a:off x="839787" y="2768585"/>
                <a:ext cx="14421885" cy="362551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57" name="CasellaDiTesto 56">
                <a:extLst>
                  <a:ext uri="{FF2B5EF4-FFF2-40B4-BE49-F238E27FC236}">
                    <a16:creationId xmlns:a16="http://schemas.microsoft.com/office/drawing/2014/main" id="{C32D445E-EBED-90EA-10BC-DDA142498989}"/>
                  </a:ext>
                </a:extLst>
              </p:cNvPr>
              <p:cNvSpPr txBox="1"/>
              <p:nvPr/>
            </p:nvSpPr>
            <p:spPr>
              <a:xfrm>
                <a:off x="1801653" y="3389390"/>
                <a:ext cx="12609384" cy="2383900"/>
              </a:xfrm>
              <a:prstGeom prst="rect">
                <a:avLst/>
              </a:prstGeom>
              <a:noFill/>
            </p:spPr>
            <p:txBody>
              <a:bodyPr wrap="square" lIns="91440" tIns="45720" rIns="91440" bIns="45720" rtlCol="0" anchor="t">
                <a:spAutoFit/>
              </a:bodyPr>
              <a:lstStyle/>
              <a:p>
                <a:pPr algn="just">
                  <a:spcAft>
                    <a:spcPts val="600"/>
                  </a:spcAft>
                </a:pPr>
                <a:r>
                  <a:rPr lang="it-IT" sz="2400">
                    <a:solidFill>
                      <a:schemeClr val="accent1">
                        <a:lumMod val="60000"/>
                        <a:lumOff val="40000"/>
                      </a:schemeClr>
                    </a:solidFill>
                    <a:ea typeface="+mn-lt"/>
                    <a:cs typeface="+mn-lt"/>
                  </a:rPr>
                  <a:t>The </a:t>
                </a:r>
                <a:r>
                  <a:rPr lang="it-IT" sz="2400" err="1">
                    <a:solidFill>
                      <a:schemeClr val="accent1">
                        <a:lumMod val="60000"/>
                        <a:lumOff val="40000"/>
                      </a:schemeClr>
                    </a:solidFill>
                    <a:ea typeface="+mn-lt"/>
                    <a:cs typeface="+mn-lt"/>
                  </a:rPr>
                  <a:t>interviewees</a:t>
                </a:r>
                <a:r>
                  <a:rPr lang="it-IT" sz="2400">
                    <a:solidFill>
                      <a:schemeClr val="accent1">
                        <a:lumMod val="60000"/>
                        <a:lumOff val="40000"/>
                      </a:schemeClr>
                    </a:solidFill>
                    <a:ea typeface="+mn-lt"/>
                    <a:cs typeface="+mn-lt"/>
                  </a:rPr>
                  <a:t> are </a:t>
                </a:r>
                <a:r>
                  <a:rPr lang="it-IT" sz="2400" err="1">
                    <a:solidFill>
                      <a:schemeClr val="accent1">
                        <a:lumMod val="60000"/>
                        <a:lumOff val="40000"/>
                      </a:schemeClr>
                    </a:solidFill>
                    <a:ea typeface="+mn-lt"/>
                    <a:cs typeface="+mn-lt"/>
                  </a:rPr>
                  <a:t>aware</a:t>
                </a:r>
                <a:r>
                  <a:rPr lang="it-IT" sz="2400">
                    <a:solidFill>
                      <a:schemeClr val="accent1">
                        <a:lumMod val="60000"/>
                        <a:lumOff val="40000"/>
                      </a:schemeClr>
                    </a:solidFill>
                    <a:ea typeface="+mn-lt"/>
                    <a:cs typeface="+mn-lt"/>
                  </a:rPr>
                  <a:t> </a:t>
                </a:r>
                <a:r>
                  <a:rPr lang="it-IT" sz="2400" err="1">
                    <a:solidFill>
                      <a:schemeClr val="accent1">
                        <a:lumMod val="60000"/>
                        <a:lumOff val="40000"/>
                      </a:schemeClr>
                    </a:solidFill>
                    <a:ea typeface="+mn-lt"/>
                    <a:cs typeface="+mn-lt"/>
                  </a:rPr>
                  <a:t>that</a:t>
                </a:r>
                <a:r>
                  <a:rPr lang="it-IT" sz="2400">
                    <a:solidFill>
                      <a:schemeClr val="accent1">
                        <a:lumMod val="60000"/>
                        <a:lumOff val="40000"/>
                      </a:schemeClr>
                    </a:solidFill>
                    <a:ea typeface="+mn-lt"/>
                    <a:cs typeface="+mn-lt"/>
                  </a:rPr>
                  <a:t> </a:t>
                </a:r>
                <a:r>
                  <a:rPr lang="it-IT" sz="2400" err="1">
                    <a:solidFill>
                      <a:schemeClr val="accent1">
                        <a:lumMod val="60000"/>
                        <a:lumOff val="40000"/>
                      </a:schemeClr>
                    </a:solidFill>
                    <a:ea typeface="+mn-lt"/>
                    <a:cs typeface="+mn-lt"/>
                  </a:rPr>
                  <a:t>waste</a:t>
                </a:r>
                <a:r>
                  <a:rPr lang="it-IT" sz="2400">
                    <a:solidFill>
                      <a:schemeClr val="accent1">
                        <a:lumMod val="60000"/>
                        <a:lumOff val="40000"/>
                      </a:schemeClr>
                    </a:solidFill>
                    <a:ea typeface="+mn-lt"/>
                    <a:cs typeface="+mn-lt"/>
                  </a:rPr>
                  <a:t> </a:t>
                </a:r>
                <a:r>
                  <a:rPr lang="it-IT" sz="2400" err="1">
                    <a:solidFill>
                      <a:schemeClr val="accent1">
                        <a:lumMod val="60000"/>
                        <a:lumOff val="40000"/>
                      </a:schemeClr>
                    </a:solidFill>
                    <a:ea typeface="+mn-lt"/>
                    <a:cs typeface="+mn-lt"/>
                  </a:rPr>
                  <a:t>significantly</a:t>
                </a:r>
                <a:r>
                  <a:rPr lang="it-IT" sz="2400">
                    <a:solidFill>
                      <a:schemeClr val="accent1">
                        <a:lumMod val="60000"/>
                        <a:lumOff val="40000"/>
                      </a:schemeClr>
                    </a:solidFill>
                    <a:ea typeface="+mn-lt"/>
                    <a:cs typeface="+mn-lt"/>
                  </a:rPr>
                  <a:t> impacts </a:t>
                </a:r>
                <a:r>
                  <a:rPr lang="it-IT" sz="2400" err="1">
                    <a:solidFill>
                      <a:schemeClr val="accent1">
                        <a:lumMod val="60000"/>
                        <a:lumOff val="40000"/>
                      </a:schemeClr>
                    </a:solidFill>
                    <a:ea typeface="+mn-lt"/>
                    <a:cs typeface="+mn-lt"/>
                  </a:rPr>
                  <a:t>their</a:t>
                </a:r>
                <a:r>
                  <a:rPr lang="it-IT" sz="2400">
                    <a:solidFill>
                      <a:schemeClr val="accent1">
                        <a:lumMod val="60000"/>
                        <a:lumOff val="40000"/>
                      </a:schemeClr>
                    </a:solidFill>
                    <a:ea typeface="+mn-lt"/>
                    <a:cs typeface="+mn-lt"/>
                  </a:rPr>
                  <a:t> business and are </a:t>
                </a:r>
                <a:r>
                  <a:rPr lang="it-IT" sz="2400" err="1">
                    <a:solidFill>
                      <a:schemeClr val="accent1">
                        <a:lumMod val="60000"/>
                        <a:lumOff val="40000"/>
                      </a:schemeClr>
                    </a:solidFill>
                    <a:ea typeface="+mn-lt"/>
                    <a:cs typeface="+mn-lt"/>
                  </a:rPr>
                  <a:t>interested</a:t>
                </a:r>
                <a:r>
                  <a:rPr lang="it-IT" sz="2400">
                    <a:solidFill>
                      <a:schemeClr val="accent1">
                        <a:lumMod val="60000"/>
                        <a:lumOff val="40000"/>
                      </a:schemeClr>
                    </a:solidFill>
                    <a:ea typeface="+mn-lt"/>
                    <a:cs typeface="+mn-lt"/>
                  </a:rPr>
                  <a:t> in </a:t>
                </a:r>
                <a:r>
                  <a:rPr lang="it-IT" sz="2400" err="1">
                    <a:solidFill>
                      <a:schemeClr val="accent1">
                        <a:lumMod val="60000"/>
                        <a:lumOff val="40000"/>
                      </a:schemeClr>
                    </a:solidFill>
                    <a:ea typeface="+mn-lt"/>
                    <a:cs typeface="+mn-lt"/>
                  </a:rPr>
                  <a:t>reducing</a:t>
                </a:r>
                <a:r>
                  <a:rPr lang="it-IT" sz="2400">
                    <a:solidFill>
                      <a:schemeClr val="accent1">
                        <a:lumMod val="60000"/>
                        <a:lumOff val="40000"/>
                      </a:schemeClr>
                    </a:solidFill>
                    <a:ea typeface="+mn-lt"/>
                    <a:cs typeface="+mn-lt"/>
                  </a:rPr>
                  <a:t> </a:t>
                </a:r>
                <a:r>
                  <a:rPr lang="it-IT" sz="2400" err="1">
                    <a:solidFill>
                      <a:schemeClr val="accent1">
                        <a:lumMod val="60000"/>
                        <a:lumOff val="40000"/>
                      </a:schemeClr>
                    </a:solidFill>
                    <a:ea typeface="+mn-lt"/>
                    <a:cs typeface="+mn-lt"/>
                  </a:rPr>
                  <a:t>it</a:t>
                </a:r>
                <a:r>
                  <a:rPr lang="it-IT" sz="2400">
                    <a:solidFill>
                      <a:schemeClr val="accent1">
                        <a:lumMod val="60000"/>
                        <a:lumOff val="40000"/>
                      </a:schemeClr>
                    </a:solidFill>
                    <a:ea typeface="+mn-lt"/>
                    <a:cs typeface="+mn-lt"/>
                  </a:rPr>
                  <a:t>.</a:t>
                </a:r>
                <a:endParaRPr lang="it-IT">
                  <a:solidFill>
                    <a:schemeClr val="accent1">
                      <a:lumMod val="60000"/>
                      <a:lumOff val="40000"/>
                    </a:schemeClr>
                  </a:solidFill>
                </a:endParaRPr>
              </a:p>
            </p:txBody>
          </p:sp>
        </p:grpSp>
        <p:grpSp>
          <p:nvGrpSpPr>
            <p:cNvPr id="53" name="Gruppo 52">
              <a:extLst>
                <a:ext uri="{FF2B5EF4-FFF2-40B4-BE49-F238E27FC236}">
                  <a16:creationId xmlns:a16="http://schemas.microsoft.com/office/drawing/2014/main" id="{30D6BD3D-DBA3-1635-73BE-04F8F2C157C0}"/>
                </a:ext>
              </a:extLst>
            </p:cNvPr>
            <p:cNvGrpSpPr/>
            <p:nvPr/>
          </p:nvGrpSpPr>
          <p:grpSpPr>
            <a:xfrm>
              <a:off x="7893935" y="2214066"/>
              <a:ext cx="1863524" cy="1825499"/>
              <a:chOff x="8077770" y="2798005"/>
              <a:chExt cx="537818" cy="452175"/>
            </a:xfrm>
          </p:grpSpPr>
          <p:sp>
            <p:nvSpPr>
              <p:cNvPr id="54" name="Rettangolo con angoli arrotondati 53">
                <a:extLst>
                  <a:ext uri="{FF2B5EF4-FFF2-40B4-BE49-F238E27FC236}">
                    <a16:creationId xmlns:a16="http://schemas.microsoft.com/office/drawing/2014/main" id="{1FA7D6C3-1FAB-8402-CF8A-4C7286F9EC23}"/>
                  </a:ext>
                </a:extLst>
              </p:cNvPr>
              <p:cNvSpPr/>
              <p:nvPr/>
            </p:nvSpPr>
            <p:spPr>
              <a:xfrm>
                <a:off x="8077770" y="2798005"/>
                <a:ext cx="537818"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55" name="Elemento grafico 54" descr="Segno di spunta con riempimento a tinta unita">
                <a:extLst>
                  <a:ext uri="{FF2B5EF4-FFF2-40B4-BE49-F238E27FC236}">
                    <a16:creationId xmlns:a16="http://schemas.microsoft.com/office/drawing/2014/main" id="{747CB991-51FF-D309-DA1F-F2A2867844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09556" y="2894770"/>
                <a:ext cx="274246" cy="274246"/>
              </a:xfrm>
              <a:prstGeom prst="rect">
                <a:avLst/>
              </a:prstGeom>
            </p:spPr>
          </p:pic>
        </p:grpSp>
      </p:grpSp>
      <p:pic>
        <p:nvPicPr>
          <p:cNvPr id="66" name="Elemento grafico 65" descr="Chiudi con riempimento a tinta unita">
            <a:extLst>
              <a:ext uri="{FF2B5EF4-FFF2-40B4-BE49-F238E27FC236}">
                <a16:creationId xmlns:a16="http://schemas.microsoft.com/office/drawing/2014/main" id="{75BE6987-E3ED-2700-3F38-CCF50BB428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696757" y="8277036"/>
            <a:ext cx="1118552" cy="1118553"/>
          </a:xfrm>
          <a:prstGeom prst="rect">
            <a:avLst/>
          </a:prstGeom>
        </p:spPr>
      </p:pic>
      <p:grpSp>
        <p:nvGrpSpPr>
          <p:cNvPr id="94" name="Gruppo 93">
            <a:extLst>
              <a:ext uri="{FF2B5EF4-FFF2-40B4-BE49-F238E27FC236}">
                <a16:creationId xmlns:a16="http://schemas.microsoft.com/office/drawing/2014/main" id="{7C7CAB7F-A3F5-789C-ED31-105243945266}"/>
              </a:ext>
            </a:extLst>
          </p:cNvPr>
          <p:cNvGrpSpPr/>
          <p:nvPr/>
        </p:nvGrpSpPr>
        <p:grpSpPr>
          <a:xfrm>
            <a:off x="6422525" y="8052689"/>
            <a:ext cx="8917670" cy="1825499"/>
            <a:chOff x="6422525" y="8052689"/>
            <a:chExt cx="8917670" cy="1825499"/>
          </a:xfrm>
        </p:grpSpPr>
        <p:grpSp>
          <p:nvGrpSpPr>
            <p:cNvPr id="74" name="Gruppo 73">
              <a:extLst>
                <a:ext uri="{FF2B5EF4-FFF2-40B4-BE49-F238E27FC236}">
                  <a16:creationId xmlns:a16="http://schemas.microsoft.com/office/drawing/2014/main" id="{1E7F1567-DBEB-71A4-EE79-A3F097A2AD91}"/>
                </a:ext>
              </a:extLst>
            </p:cNvPr>
            <p:cNvGrpSpPr/>
            <p:nvPr/>
          </p:nvGrpSpPr>
          <p:grpSpPr>
            <a:xfrm>
              <a:off x="6422525" y="8052689"/>
              <a:ext cx="8917670" cy="1825499"/>
              <a:chOff x="839789" y="2214066"/>
              <a:chExt cx="8917670" cy="1825499"/>
            </a:xfrm>
          </p:grpSpPr>
          <p:grpSp>
            <p:nvGrpSpPr>
              <p:cNvPr id="75" name="Gruppo 74">
                <a:extLst>
                  <a:ext uri="{FF2B5EF4-FFF2-40B4-BE49-F238E27FC236}">
                    <a16:creationId xmlns:a16="http://schemas.microsoft.com/office/drawing/2014/main" id="{0E2FB2B5-E53E-B12F-9ACD-C259EB53879A}"/>
                  </a:ext>
                </a:extLst>
              </p:cNvPr>
              <p:cNvGrpSpPr/>
              <p:nvPr/>
            </p:nvGrpSpPr>
            <p:grpSpPr>
              <a:xfrm>
                <a:off x="839789" y="2214066"/>
                <a:ext cx="6672181" cy="1825499"/>
                <a:chOff x="839787" y="2768585"/>
                <a:chExt cx="14421885" cy="3625514"/>
              </a:xfrm>
            </p:grpSpPr>
            <p:sp>
              <p:nvSpPr>
                <p:cNvPr id="77" name="Rettangolo con angoli arrotondati 76">
                  <a:extLst>
                    <a:ext uri="{FF2B5EF4-FFF2-40B4-BE49-F238E27FC236}">
                      <a16:creationId xmlns:a16="http://schemas.microsoft.com/office/drawing/2014/main" id="{283AD3CB-5436-6280-F16F-C7BFB6D4F5C5}"/>
                    </a:ext>
                  </a:extLst>
                </p:cNvPr>
                <p:cNvSpPr/>
                <p:nvPr/>
              </p:nvSpPr>
              <p:spPr>
                <a:xfrm>
                  <a:off x="839787" y="2768585"/>
                  <a:ext cx="14421885" cy="362551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78" name="CasellaDiTesto 77">
                  <a:extLst>
                    <a:ext uri="{FF2B5EF4-FFF2-40B4-BE49-F238E27FC236}">
                      <a16:creationId xmlns:a16="http://schemas.microsoft.com/office/drawing/2014/main" id="{06DBD16C-09B8-A7B3-FFBC-C3DB4636B9EB}"/>
                    </a:ext>
                  </a:extLst>
                </p:cNvPr>
                <p:cNvSpPr txBox="1"/>
                <p:nvPr/>
              </p:nvSpPr>
              <p:spPr>
                <a:xfrm>
                  <a:off x="1385770" y="3271276"/>
                  <a:ext cx="13025265" cy="2628403"/>
                </a:xfrm>
                <a:prstGeom prst="rect">
                  <a:avLst/>
                </a:prstGeom>
                <a:noFill/>
              </p:spPr>
              <p:txBody>
                <a:bodyPr wrap="square" lIns="91440" tIns="45720" rIns="91440" bIns="45720" rtlCol="0" anchor="t">
                  <a:spAutoFit/>
                </a:bodyPr>
                <a:lstStyle/>
                <a:p>
                  <a:pPr algn="just">
                    <a:spcAft>
                      <a:spcPts val="600"/>
                    </a:spcAft>
                  </a:pPr>
                  <a:r>
                    <a:rPr lang="it-IT" sz="2000" err="1">
                      <a:solidFill>
                        <a:schemeClr val="accent6">
                          <a:lumMod val="60000"/>
                          <a:lumOff val="40000"/>
                        </a:schemeClr>
                      </a:solidFill>
                      <a:ea typeface="+mn-lt"/>
                      <a:cs typeface="+mn-lt"/>
                    </a:rPr>
                    <a:t>It</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would</a:t>
                  </a:r>
                  <a:r>
                    <a:rPr lang="it-IT" sz="2000">
                      <a:solidFill>
                        <a:schemeClr val="accent6">
                          <a:lumMod val="60000"/>
                          <a:lumOff val="40000"/>
                        </a:schemeClr>
                      </a:solidFill>
                      <a:ea typeface="+mn-lt"/>
                      <a:cs typeface="+mn-lt"/>
                    </a:rPr>
                    <a:t> be </a:t>
                  </a:r>
                  <a:r>
                    <a:rPr lang="it-IT" sz="2000" err="1">
                      <a:solidFill>
                        <a:schemeClr val="accent6">
                          <a:lumMod val="60000"/>
                          <a:lumOff val="40000"/>
                        </a:schemeClr>
                      </a:solidFill>
                      <a:ea typeface="+mn-lt"/>
                      <a:cs typeface="+mn-lt"/>
                    </a:rPr>
                    <a:t>difficult</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at</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least</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initially</a:t>
                  </a:r>
                  <a:r>
                    <a:rPr lang="it-IT" sz="2000">
                      <a:solidFill>
                        <a:schemeClr val="accent6">
                          <a:lumMod val="60000"/>
                          <a:lumOff val="40000"/>
                        </a:schemeClr>
                      </a:solidFill>
                      <a:ea typeface="+mn-lt"/>
                      <a:cs typeface="+mn-lt"/>
                    </a:rPr>
                    <a:t>, to </a:t>
                  </a:r>
                  <a:r>
                    <a:rPr lang="it-IT" sz="2000" err="1">
                      <a:solidFill>
                        <a:schemeClr val="accent6">
                          <a:lumMod val="60000"/>
                          <a:lumOff val="40000"/>
                        </a:schemeClr>
                      </a:solidFill>
                      <a:ea typeface="+mn-lt"/>
                      <a:cs typeface="+mn-lt"/>
                    </a:rPr>
                    <a:t>rely</a:t>
                  </a:r>
                  <a:r>
                    <a:rPr lang="it-IT" sz="2000">
                      <a:solidFill>
                        <a:schemeClr val="accent6">
                          <a:lumMod val="60000"/>
                          <a:lumOff val="40000"/>
                        </a:schemeClr>
                      </a:solidFill>
                      <a:ea typeface="+mn-lt"/>
                      <a:cs typeface="+mn-lt"/>
                    </a:rPr>
                    <a:t> EXCLUSIVELY on a computer vision tool for </a:t>
                  </a:r>
                  <a:r>
                    <a:rPr lang="it-IT" sz="2000" err="1">
                      <a:solidFill>
                        <a:schemeClr val="accent6">
                          <a:lumMod val="60000"/>
                          <a:lumOff val="40000"/>
                        </a:schemeClr>
                      </a:solidFill>
                      <a:ea typeface="+mn-lt"/>
                      <a:cs typeface="+mn-lt"/>
                    </a:rPr>
                    <a:t>employee</a:t>
                  </a:r>
                  <a:r>
                    <a:rPr lang="it-IT" sz="2000">
                      <a:solidFill>
                        <a:schemeClr val="accent6">
                          <a:lumMod val="60000"/>
                          <a:lumOff val="40000"/>
                        </a:schemeClr>
                      </a:solidFill>
                      <a:ea typeface="+mn-lt"/>
                      <a:cs typeface="+mn-lt"/>
                    </a:rPr>
                    <a:t> training, </a:t>
                  </a:r>
                  <a:r>
                    <a:rPr lang="it-IT" sz="2000" err="1">
                      <a:solidFill>
                        <a:schemeClr val="accent6">
                          <a:lumMod val="60000"/>
                          <a:lumOff val="40000"/>
                        </a:schemeClr>
                      </a:solidFill>
                      <a:ea typeface="+mn-lt"/>
                      <a:cs typeface="+mn-lt"/>
                    </a:rPr>
                    <a:t>but</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they</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recognize</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our</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solution</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as</a:t>
                  </a:r>
                  <a:r>
                    <a:rPr lang="it-IT" sz="2000">
                      <a:solidFill>
                        <a:schemeClr val="accent6">
                          <a:lumMod val="60000"/>
                          <a:lumOff val="40000"/>
                        </a:schemeClr>
                      </a:solidFill>
                      <a:ea typeface="+mn-lt"/>
                      <a:cs typeface="+mn-lt"/>
                    </a:rPr>
                    <a:t> a </a:t>
                  </a:r>
                  <a:r>
                    <a:rPr lang="it-IT" sz="2000" err="1">
                      <a:solidFill>
                        <a:schemeClr val="accent6">
                          <a:lumMod val="60000"/>
                          <a:lumOff val="40000"/>
                        </a:schemeClr>
                      </a:solidFill>
                      <a:ea typeface="+mn-lt"/>
                      <a:cs typeface="+mn-lt"/>
                    </a:rPr>
                    <a:t>valuable</a:t>
                  </a:r>
                  <a:r>
                    <a:rPr lang="it-IT" sz="2000">
                      <a:solidFill>
                        <a:schemeClr val="accent6">
                          <a:lumMod val="60000"/>
                          <a:lumOff val="40000"/>
                        </a:schemeClr>
                      </a:solidFill>
                      <a:ea typeface="+mn-lt"/>
                      <a:cs typeface="+mn-lt"/>
                    </a:rPr>
                    <a:t> support tool.</a:t>
                  </a:r>
                  <a:endParaRPr lang="it-IT" sz="2000">
                    <a:solidFill>
                      <a:schemeClr val="accent6">
                        <a:lumMod val="60000"/>
                        <a:lumOff val="40000"/>
                      </a:schemeClr>
                    </a:solidFill>
                  </a:endParaRPr>
                </a:p>
              </p:txBody>
            </p:sp>
          </p:grpSp>
          <p:sp>
            <p:nvSpPr>
              <p:cNvPr id="76" name="Rettangolo con angoli arrotondati 75">
                <a:extLst>
                  <a:ext uri="{FF2B5EF4-FFF2-40B4-BE49-F238E27FC236}">
                    <a16:creationId xmlns:a16="http://schemas.microsoft.com/office/drawing/2014/main" id="{80AA804E-7633-2658-BA3B-8036AB9B5F8E}"/>
                  </a:ext>
                </a:extLst>
              </p:cNvPr>
              <p:cNvSpPr/>
              <p:nvPr/>
            </p:nvSpPr>
            <p:spPr>
              <a:xfrm>
                <a:off x="7893935" y="2214066"/>
                <a:ext cx="1863524" cy="182549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p>
            </p:txBody>
          </p:sp>
        </p:grpSp>
        <p:pic>
          <p:nvPicPr>
            <p:cNvPr id="79" name="Elemento grafico 78" descr="Chiudi con riempimento a tinta unita">
              <a:extLst>
                <a:ext uri="{FF2B5EF4-FFF2-40B4-BE49-F238E27FC236}">
                  <a16:creationId xmlns:a16="http://schemas.microsoft.com/office/drawing/2014/main" id="{5718E5C3-4262-9FBD-6EFB-0F9CA935C8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849157" y="8429436"/>
              <a:ext cx="1118552" cy="1118553"/>
            </a:xfrm>
            <a:prstGeom prst="rect">
              <a:avLst/>
            </a:prstGeom>
          </p:spPr>
        </p:pic>
      </p:grpSp>
      <p:pic>
        <p:nvPicPr>
          <p:cNvPr id="87" name="Immagine 86">
            <a:extLst>
              <a:ext uri="{FF2B5EF4-FFF2-40B4-BE49-F238E27FC236}">
                <a16:creationId xmlns:a16="http://schemas.microsoft.com/office/drawing/2014/main" id="{079DBAE5-9E85-0365-B5ED-AF35A4A5BF50}"/>
              </a:ext>
            </a:extLst>
          </p:cNvPr>
          <p:cNvPicPr>
            <a:picLocks noChangeAspect="1"/>
          </p:cNvPicPr>
          <p:nvPr/>
        </p:nvPicPr>
        <p:blipFill>
          <a:blip r:embed="rId7">
            <a:alphaModFix/>
          </a:blip>
          <a:stretch>
            <a:fillRect/>
          </a:stretch>
        </p:blipFill>
        <p:spPr>
          <a:xfrm>
            <a:off x="1706999" y="2502000"/>
            <a:ext cx="8778003" cy="1854000"/>
          </a:xfrm>
          <a:prstGeom prst="rect">
            <a:avLst/>
          </a:prstGeom>
        </p:spPr>
      </p:pic>
      <p:pic>
        <p:nvPicPr>
          <p:cNvPr id="102" name="Immagine 101">
            <a:extLst>
              <a:ext uri="{FF2B5EF4-FFF2-40B4-BE49-F238E27FC236}">
                <a16:creationId xmlns:a16="http://schemas.microsoft.com/office/drawing/2014/main" id="{AE812F80-A823-2BCB-ADCB-8C675C2CAEBA}"/>
              </a:ext>
            </a:extLst>
          </p:cNvPr>
          <p:cNvPicPr>
            <a:picLocks noChangeAspect="1"/>
          </p:cNvPicPr>
          <p:nvPr/>
        </p:nvPicPr>
        <p:blipFill>
          <a:blip r:embed="rId8">
            <a:alphaModFix amt="0"/>
          </a:blip>
          <a:stretch>
            <a:fillRect/>
          </a:stretch>
        </p:blipFill>
        <p:spPr>
          <a:xfrm>
            <a:off x="1641000" y="1309170"/>
            <a:ext cx="8910000" cy="1946722"/>
          </a:xfrm>
          <a:prstGeom prst="rect">
            <a:avLst/>
          </a:prstGeom>
        </p:spPr>
      </p:pic>
      <p:pic>
        <p:nvPicPr>
          <p:cNvPr id="22" name="Immagine 21">
            <a:extLst>
              <a:ext uri="{FF2B5EF4-FFF2-40B4-BE49-F238E27FC236}">
                <a16:creationId xmlns:a16="http://schemas.microsoft.com/office/drawing/2014/main" id="{2FFEC5F9-65EF-6C72-EC03-7EDEE9CC411A}"/>
              </a:ext>
            </a:extLst>
          </p:cNvPr>
          <p:cNvPicPr>
            <a:picLocks noChangeAspect="1"/>
          </p:cNvPicPr>
          <p:nvPr/>
        </p:nvPicPr>
        <p:blipFill>
          <a:blip r:embed="rId9">
            <a:alphaModFix amt="0"/>
          </a:blip>
          <a:stretch>
            <a:fillRect/>
          </a:stretch>
        </p:blipFill>
        <p:spPr>
          <a:xfrm>
            <a:off x="837744" y="4393856"/>
            <a:ext cx="10516511" cy="1889924"/>
          </a:xfrm>
          <a:prstGeom prst="rect">
            <a:avLst/>
          </a:prstGeom>
        </p:spPr>
      </p:pic>
    </p:spTree>
    <p:extLst>
      <p:ext uri="{BB962C8B-B14F-4D97-AF65-F5344CB8AC3E}">
        <p14:creationId xmlns:p14="http://schemas.microsoft.com/office/powerpoint/2010/main" val="311193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err="1">
                <a:solidFill>
                  <a:schemeClr val="accent1"/>
                </a:solidFill>
                <a:latin typeface="+mj-lt"/>
              </a:rPr>
              <a:t>Evidences</a:t>
            </a:r>
            <a:endParaRPr lang="it-IT" sz="4000">
              <a:solidFill>
                <a:schemeClr val="accent1"/>
              </a:solidFill>
              <a:latin typeface="+mj-lt"/>
            </a:endParaRPr>
          </a:p>
        </p:txBody>
      </p:sp>
      <p:grpSp>
        <p:nvGrpSpPr>
          <p:cNvPr id="28" name="Gruppo 27">
            <a:extLst>
              <a:ext uri="{FF2B5EF4-FFF2-40B4-BE49-F238E27FC236}">
                <a16:creationId xmlns:a16="http://schemas.microsoft.com/office/drawing/2014/main" id="{9FC22784-D08C-DA9D-1AEA-D48EF2110A8C}"/>
              </a:ext>
            </a:extLst>
          </p:cNvPr>
          <p:cNvGrpSpPr/>
          <p:nvPr/>
        </p:nvGrpSpPr>
        <p:grpSpPr>
          <a:xfrm>
            <a:off x="-1352619" y="1396180"/>
            <a:ext cx="10670239" cy="536792"/>
            <a:chOff x="-1352619" y="1396180"/>
            <a:chExt cx="10670239" cy="536792"/>
          </a:xfrm>
        </p:grpSpPr>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396180"/>
              <a:ext cx="10670239" cy="53679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6" name="CasellaDiTesto 5">
              <a:extLst>
                <a:ext uri="{FF2B5EF4-FFF2-40B4-BE49-F238E27FC236}">
                  <a16:creationId xmlns:a16="http://schemas.microsoft.com/office/drawing/2014/main" id="{265E7000-EBBE-D9DF-F106-3703E0ABECDA}"/>
                </a:ext>
              </a:extLst>
            </p:cNvPr>
            <p:cNvSpPr txBox="1"/>
            <p:nvPr/>
          </p:nvSpPr>
          <p:spPr>
            <a:xfrm>
              <a:off x="839787" y="1474260"/>
              <a:ext cx="7885113" cy="369332"/>
            </a:xfrm>
            <a:prstGeom prst="rect">
              <a:avLst/>
            </a:prstGeom>
            <a:noFill/>
          </p:spPr>
          <p:txBody>
            <a:bodyPr wrap="square" lIns="91440" tIns="45720" rIns="91440" bIns="45720" rtlCol="0" anchor="t">
              <a:spAutoFit/>
            </a:bodyPr>
            <a:lstStyle/>
            <a:p>
              <a:pPr algn="just"/>
              <a:r>
                <a:rPr lang="it-IT">
                  <a:solidFill>
                    <a:schemeClr val="bg1"/>
                  </a:solidFill>
                  <a:ea typeface="+mn-lt"/>
                  <a:cs typeface="+mn-lt"/>
                </a:rPr>
                <a:t>The second interview led </a:t>
              </a:r>
              <a:r>
                <a:rPr lang="it-IT" err="1">
                  <a:solidFill>
                    <a:schemeClr val="bg1"/>
                  </a:solidFill>
                  <a:ea typeface="+mn-lt"/>
                  <a:cs typeface="+mn-lt"/>
                </a:rPr>
                <a:t>us</a:t>
              </a:r>
              <a:r>
                <a:rPr lang="it-IT">
                  <a:solidFill>
                    <a:schemeClr val="bg1"/>
                  </a:solidFill>
                  <a:ea typeface="+mn-lt"/>
                  <a:cs typeface="+mn-lt"/>
                </a:rPr>
                <a:t> to the following conclusions</a:t>
              </a:r>
              <a:endParaRPr lang="it-IT">
                <a:solidFill>
                  <a:schemeClr val="bg1"/>
                </a:solidFill>
              </a:endParaRPr>
            </a:p>
          </p:txBody>
        </p:sp>
      </p:grpSp>
      <p:grpSp>
        <p:nvGrpSpPr>
          <p:cNvPr id="8" name="Gruppo 7">
            <a:extLst>
              <a:ext uri="{FF2B5EF4-FFF2-40B4-BE49-F238E27FC236}">
                <a16:creationId xmlns:a16="http://schemas.microsoft.com/office/drawing/2014/main" id="{E4C29CEF-233D-C8AF-380D-5A29ADCDBE72}"/>
              </a:ext>
            </a:extLst>
          </p:cNvPr>
          <p:cNvGrpSpPr/>
          <p:nvPr/>
        </p:nvGrpSpPr>
        <p:grpSpPr>
          <a:xfrm>
            <a:off x="-4768532" y="8119345"/>
            <a:ext cx="8917670" cy="1825499"/>
            <a:chOff x="839789" y="2214066"/>
            <a:chExt cx="8917670" cy="1825499"/>
          </a:xfrm>
        </p:grpSpPr>
        <p:grpSp>
          <p:nvGrpSpPr>
            <p:cNvPr id="24" name="Gruppo 23">
              <a:extLst>
                <a:ext uri="{FF2B5EF4-FFF2-40B4-BE49-F238E27FC236}">
                  <a16:creationId xmlns:a16="http://schemas.microsoft.com/office/drawing/2014/main" id="{1627974F-13A0-E320-10F5-F09C6A3809E0}"/>
                </a:ext>
              </a:extLst>
            </p:cNvPr>
            <p:cNvGrpSpPr/>
            <p:nvPr/>
          </p:nvGrpSpPr>
          <p:grpSpPr>
            <a:xfrm>
              <a:off x="839789" y="2214066"/>
              <a:ext cx="6672181" cy="1825499"/>
              <a:chOff x="839787" y="2768585"/>
              <a:chExt cx="14421885" cy="3625514"/>
            </a:xfrm>
          </p:grpSpPr>
          <p:sp>
            <p:nvSpPr>
              <p:cNvPr id="25" name="Rettangolo con angoli arrotondati 24">
                <a:extLst>
                  <a:ext uri="{FF2B5EF4-FFF2-40B4-BE49-F238E27FC236}">
                    <a16:creationId xmlns:a16="http://schemas.microsoft.com/office/drawing/2014/main" id="{C2C87956-E7A2-67DC-A213-CF5FE073D03F}"/>
                  </a:ext>
                </a:extLst>
              </p:cNvPr>
              <p:cNvSpPr/>
              <p:nvPr/>
            </p:nvSpPr>
            <p:spPr>
              <a:xfrm>
                <a:off x="839787" y="2768585"/>
                <a:ext cx="14421885" cy="362551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26" name="CasellaDiTesto 25">
                <a:extLst>
                  <a:ext uri="{FF2B5EF4-FFF2-40B4-BE49-F238E27FC236}">
                    <a16:creationId xmlns:a16="http://schemas.microsoft.com/office/drawing/2014/main" id="{46B55E60-9835-D77B-5E97-893914FCDBDE}"/>
                  </a:ext>
                </a:extLst>
              </p:cNvPr>
              <p:cNvSpPr txBox="1"/>
              <p:nvPr/>
            </p:nvSpPr>
            <p:spPr>
              <a:xfrm>
                <a:off x="1775414" y="3081766"/>
                <a:ext cx="12955216" cy="3239660"/>
              </a:xfrm>
              <a:prstGeom prst="rect">
                <a:avLst/>
              </a:prstGeom>
              <a:noFill/>
            </p:spPr>
            <p:txBody>
              <a:bodyPr wrap="square" lIns="91440" tIns="45720" rIns="91440" bIns="45720" rtlCol="0" anchor="t">
                <a:spAutoFit/>
              </a:bodyPr>
              <a:lstStyle/>
              <a:p>
                <a:pPr algn="just">
                  <a:spcAft>
                    <a:spcPts val="600"/>
                  </a:spcAft>
                </a:pPr>
                <a:r>
                  <a:rPr lang="it-IT" sz="2000">
                    <a:solidFill>
                      <a:schemeClr val="accent6">
                        <a:lumMod val="60000"/>
                        <a:lumOff val="40000"/>
                      </a:schemeClr>
                    </a:solidFill>
                    <a:ea typeface="+mn-lt"/>
                    <a:cs typeface="+mn-lt"/>
                  </a:rPr>
                  <a:t>The use of </a:t>
                </a:r>
                <a:r>
                  <a:rPr lang="it-IT" sz="2000" err="1">
                    <a:solidFill>
                      <a:schemeClr val="accent6">
                        <a:lumMod val="60000"/>
                        <a:lumOff val="40000"/>
                      </a:schemeClr>
                    </a:solidFill>
                    <a:ea typeface="+mn-lt"/>
                    <a:cs typeface="+mn-lt"/>
                  </a:rPr>
                  <a:t>cameras</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capable</a:t>
                </a:r>
                <a:r>
                  <a:rPr lang="it-IT" sz="2000">
                    <a:solidFill>
                      <a:schemeClr val="accent6">
                        <a:lumMod val="60000"/>
                        <a:lumOff val="40000"/>
                      </a:schemeClr>
                    </a:solidFill>
                    <a:ea typeface="+mn-lt"/>
                    <a:cs typeface="+mn-lt"/>
                  </a:rPr>
                  <a:t> of </a:t>
                </a:r>
                <a:r>
                  <a:rPr lang="it-IT" sz="2000" err="1">
                    <a:solidFill>
                      <a:schemeClr val="accent6">
                        <a:lumMod val="60000"/>
                        <a:lumOff val="40000"/>
                      </a:schemeClr>
                    </a:solidFill>
                    <a:ea typeface="+mn-lt"/>
                    <a:cs typeface="+mn-lt"/>
                  </a:rPr>
                  <a:t>recognizing</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individual</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employees</a:t>
                </a:r>
                <a:r>
                  <a:rPr lang="it-IT" sz="2000">
                    <a:solidFill>
                      <a:schemeClr val="accent6">
                        <a:lumMod val="60000"/>
                        <a:lumOff val="40000"/>
                      </a:schemeClr>
                    </a:solidFill>
                    <a:ea typeface="+mn-lt"/>
                    <a:cs typeface="+mn-lt"/>
                  </a:rPr>
                  <a:t> and the </a:t>
                </a:r>
                <a:r>
                  <a:rPr lang="it-IT" sz="2000" err="1">
                    <a:solidFill>
                      <a:schemeClr val="accent6">
                        <a:lumMod val="60000"/>
                        <a:lumOff val="40000"/>
                      </a:schemeClr>
                    </a:solidFill>
                    <a:ea typeface="+mn-lt"/>
                    <a:cs typeface="+mn-lt"/>
                  </a:rPr>
                  <a:t>mistakes</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they</a:t>
                </a:r>
                <a:r>
                  <a:rPr lang="it-IT" sz="2000">
                    <a:solidFill>
                      <a:schemeClr val="accent6">
                        <a:lumMod val="60000"/>
                        <a:lumOff val="40000"/>
                      </a:schemeClr>
                    </a:solidFill>
                    <a:ea typeface="+mn-lt"/>
                    <a:cs typeface="+mn-lt"/>
                  </a:rPr>
                  <a:t> make </a:t>
                </a:r>
                <a:r>
                  <a:rPr lang="it-IT" sz="2000" err="1">
                    <a:solidFill>
                      <a:schemeClr val="accent6">
                        <a:lumMod val="60000"/>
                        <a:lumOff val="40000"/>
                      </a:schemeClr>
                    </a:solidFill>
                    <a:ea typeface="+mn-lt"/>
                    <a:cs typeface="+mn-lt"/>
                  </a:rPr>
                  <a:t>could</a:t>
                </a:r>
                <a:r>
                  <a:rPr lang="it-IT" sz="2000">
                    <a:solidFill>
                      <a:schemeClr val="accent6">
                        <a:lumMod val="60000"/>
                        <a:lumOff val="40000"/>
                      </a:schemeClr>
                    </a:solidFill>
                    <a:ea typeface="+mn-lt"/>
                    <a:cs typeface="+mn-lt"/>
                  </a:rPr>
                  <a:t> lead to privacy </a:t>
                </a:r>
                <a:r>
                  <a:rPr lang="it-IT" sz="2000" err="1">
                    <a:solidFill>
                      <a:schemeClr val="accent6">
                        <a:lumMod val="60000"/>
                        <a:lumOff val="40000"/>
                      </a:schemeClr>
                    </a:solidFill>
                    <a:ea typeface="+mn-lt"/>
                    <a:cs typeface="+mn-lt"/>
                  </a:rPr>
                  <a:t>issues</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as</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well</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as</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reluctance</a:t>
                </a:r>
                <a:r>
                  <a:rPr lang="it-IT" sz="2000">
                    <a:solidFill>
                      <a:schemeClr val="accent6">
                        <a:lumMod val="60000"/>
                        <a:lumOff val="40000"/>
                      </a:schemeClr>
                    </a:solidFill>
                    <a:ea typeface="+mn-lt"/>
                    <a:cs typeface="+mn-lt"/>
                  </a:rPr>
                  <a:t> from the </a:t>
                </a:r>
                <a:r>
                  <a:rPr lang="it-IT" sz="2000" err="1">
                    <a:solidFill>
                      <a:schemeClr val="accent6">
                        <a:lumMod val="60000"/>
                        <a:lumOff val="40000"/>
                      </a:schemeClr>
                    </a:solidFill>
                    <a:ea typeface="+mn-lt"/>
                    <a:cs typeface="+mn-lt"/>
                  </a:rPr>
                  <a:t>employees</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themselves</a:t>
                </a:r>
                <a:r>
                  <a:rPr lang="it-IT" sz="2000">
                    <a:solidFill>
                      <a:schemeClr val="accent6">
                        <a:lumMod val="60000"/>
                        <a:lumOff val="40000"/>
                      </a:schemeClr>
                    </a:solidFill>
                    <a:ea typeface="+mn-lt"/>
                    <a:cs typeface="+mn-lt"/>
                  </a:rPr>
                  <a:t> to work in </a:t>
                </a:r>
                <a:r>
                  <a:rPr lang="it-IT" sz="2000" err="1">
                    <a:solidFill>
                      <a:schemeClr val="accent6">
                        <a:lumMod val="60000"/>
                        <a:lumOff val="40000"/>
                      </a:schemeClr>
                    </a:solidFill>
                    <a:ea typeface="+mn-lt"/>
                    <a:cs typeface="+mn-lt"/>
                  </a:rPr>
                  <a:t>such</a:t>
                </a:r>
                <a:r>
                  <a:rPr lang="it-IT" sz="2000">
                    <a:solidFill>
                      <a:schemeClr val="accent6">
                        <a:lumMod val="60000"/>
                        <a:lumOff val="40000"/>
                      </a:schemeClr>
                    </a:solidFill>
                    <a:ea typeface="+mn-lt"/>
                    <a:cs typeface="+mn-lt"/>
                  </a:rPr>
                  <a:t> an </a:t>
                </a:r>
                <a:r>
                  <a:rPr lang="it-IT" sz="2000" err="1">
                    <a:solidFill>
                      <a:schemeClr val="accent6">
                        <a:lumMod val="60000"/>
                        <a:lumOff val="40000"/>
                      </a:schemeClr>
                    </a:solidFill>
                    <a:ea typeface="+mn-lt"/>
                    <a:cs typeface="+mn-lt"/>
                  </a:rPr>
                  <a:t>environment</a:t>
                </a:r>
                <a:r>
                  <a:rPr lang="it-IT" sz="2000">
                    <a:solidFill>
                      <a:schemeClr val="accent6">
                        <a:lumMod val="60000"/>
                        <a:lumOff val="40000"/>
                      </a:schemeClr>
                    </a:solidFill>
                    <a:ea typeface="+mn-lt"/>
                    <a:cs typeface="+mn-lt"/>
                  </a:rPr>
                  <a:t>.</a:t>
                </a:r>
                <a:endParaRPr lang="en-US" sz="2000">
                  <a:solidFill>
                    <a:schemeClr val="accent6">
                      <a:lumMod val="60000"/>
                      <a:lumOff val="40000"/>
                    </a:schemeClr>
                  </a:solidFill>
                </a:endParaRPr>
              </a:p>
            </p:txBody>
          </p:sp>
        </p:grpSp>
        <p:grpSp>
          <p:nvGrpSpPr>
            <p:cNvPr id="3" name="Gruppo 2">
              <a:extLst>
                <a:ext uri="{FF2B5EF4-FFF2-40B4-BE49-F238E27FC236}">
                  <a16:creationId xmlns:a16="http://schemas.microsoft.com/office/drawing/2014/main" id="{A62DA546-FFEB-7D72-EB8B-FF73E8616908}"/>
                </a:ext>
              </a:extLst>
            </p:cNvPr>
            <p:cNvGrpSpPr/>
            <p:nvPr/>
          </p:nvGrpSpPr>
          <p:grpSpPr>
            <a:xfrm>
              <a:off x="7893935" y="2214066"/>
              <a:ext cx="1863524" cy="1825499"/>
              <a:chOff x="8077770" y="2798005"/>
              <a:chExt cx="537818" cy="452175"/>
            </a:xfrm>
          </p:grpSpPr>
          <p:sp>
            <p:nvSpPr>
              <p:cNvPr id="4" name="Rettangolo con angoli arrotondati 3">
                <a:extLst>
                  <a:ext uri="{FF2B5EF4-FFF2-40B4-BE49-F238E27FC236}">
                    <a16:creationId xmlns:a16="http://schemas.microsoft.com/office/drawing/2014/main" id="{C077D8F6-E8BB-8C46-40B4-2E7D4C31C358}"/>
                  </a:ext>
                </a:extLst>
              </p:cNvPr>
              <p:cNvSpPr/>
              <p:nvPr/>
            </p:nvSpPr>
            <p:spPr>
              <a:xfrm>
                <a:off x="8077770" y="2798005"/>
                <a:ext cx="537818"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7" name="Elemento grafico 6" descr="Chiudi con riempimento a tinta unita">
                <a:extLst>
                  <a:ext uri="{FF2B5EF4-FFF2-40B4-BE49-F238E27FC236}">
                    <a16:creationId xmlns:a16="http://schemas.microsoft.com/office/drawing/2014/main" id="{21A455F7-C2C0-8775-B097-9AD737D5DA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85935" y="2887617"/>
                <a:ext cx="322817" cy="277065"/>
              </a:xfrm>
              <a:prstGeom prst="rect">
                <a:avLst/>
              </a:prstGeom>
            </p:spPr>
          </p:pic>
        </p:grpSp>
      </p:grpSp>
      <p:grpSp>
        <p:nvGrpSpPr>
          <p:cNvPr id="9" name="Gruppo 8">
            <a:extLst>
              <a:ext uri="{FF2B5EF4-FFF2-40B4-BE49-F238E27FC236}">
                <a16:creationId xmlns:a16="http://schemas.microsoft.com/office/drawing/2014/main" id="{44770046-62D4-6E37-C4CF-40586ABA25C5}"/>
              </a:ext>
            </a:extLst>
          </p:cNvPr>
          <p:cNvGrpSpPr/>
          <p:nvPr/>
        </p:nvGrpSpPr>
        <p:grpSpPr>
          <a:xfrm>
            <a:off x="6110723" y="11130086"/>
            <a:ext cx="8917670" cy="1825499"/>
            <a:chOff x="839789" y="2214066"/>
            <a:chExt cx="8917670" cy="1825499"/>
          </a:xfrm>
        </p:grpSpPr>
        <p:grpSp>
          <p:nvGrpSpPr>
            <p:cNvPr id="10" name="Gruppo 9">
              <a:extLst>
                <a:ext uri="{FF2B5EF4-FFF2-40B4-BE49-F238E27FC236}">
                  <a16:creationId xmlns:a16="http://schemas.microsoft.com/office/drawing/2014/main" id="{94B4EB28-EB02-77C5-3077-6869770EA484}"/>
                </a:ext>
              </a:extLst>
            </p:cNvPr>
            <p:cNvGrpSpPr/>
            <p:nvPr/>
          </p:nvGrpSpPr>
          <p:grpSpPr>
            <a:xfrm>
              <a:off x="839789" y="2214066"/>
              <a:ext cx="6672181" cy="1825499"/>
              <a:chOff x="839787" y="2768585"/>
              <a:chExt cx="14421885" cy="3625514"/>
            </a:xfrm>
          </p:grpSpPr>
          <p:sp>
            <p:nvSpPr>
              <p:cNvPr id="14" name="Rettangolo con angoli arrotondati 13">
                <a:extLst>
                  <a:ext uri="{FF2B5EF4-FFF2-40B4-BE49-F238E27FC236}">
                    <a16:creationId xmlns:a16="http://schemas.microsoft.com/office/drawing/2014/main" id="{25F617FB-441E-DBB1-D833-D1FD59F88F88}"/>
                  </a:ext>
                </a:extLst>
              </p:cNvPr>
              <p:cNvSpPr/>
              <p:nvPr/>
            </p:nvSpPr>
            <p:spPr>
              <a:xfrm>
                <a:off x="839787" y="2768585"/>
                <a:ext cx="14421885" cy="362551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15" name="CasellaDiTesto 14">
                <a:extLst>
                  <a:ext uri="{FF2B5EF4-FFF2-40B4-BE49-F238E27FC236}">
                    <a16:creationId xmlns:a16="http://schemas.microsoft.com/office/drawing/2014/main" id="{CC275433-1ED8-3CBF-AA63-B7060CCAF38B}"/>
                  </a:ext>
                </a:extLst>
              </p:cNvPr>
              <p:cNvSpPr txBox="1"/>
              <p:nvPr/>
            </p:nvSpPr>
            <p:spPr>
              <a:xfrm>
                <a:off x="1826799" y="3085182"/>
                <a:ext cx="12609383" cy="3117408"/>
              </a:xfrm>
              <a:prstGeom prst="rect">
                <a:avLst/>
              </a:prstGeom>
              <a:noFill/>
            </p:spPr>
            <p:txBody>
              <a:bodyPr wrap="square" lIns="91440" tIns="45720" rIns="91440" bIns="45720" rtlCol="0" anchor="t">
                <a:spAutoFit/>
              </a:bodyPr>
              <a:lstStyle/>
              <a:p>
                <a:pPr algn="just">
                  <a:spcAft>
                    <a:spcPts val="600"/>
                  </a:spcAft>
                </a:pPr>
                <a:r>
                  <a:rPr lang="it-IT" sz="2400">
                    <a:solidFill>
                      <a:schemeClr val="accent6">
                        <a:lumMod val="60000"/>
                        <a:lumOff val="40000"/>
                      </a:schemeClr>
                    </a:solidFill>
                    <a:ea typeface="+mn-lt"/>
                    <a:cs typeface="+mn-lt"/>
                  </a:rPr>
                  <a:t>The </a:t>
                </a:r>
                <a:r>
                  <a:rPr lang="it-IT" sz="2400" err="1">
                    <a:solidFill>
                      <a:schemeClr val="accent6">
                        <a:lumMod val="60000"/>
                        <a:lumOff val="40000"/>
                      </a:schemeClr>
                    </a:solidFill>
                    <a:ea typeface="+mn-lt"/>
                    <a:cs typeface="+mn-lt"/>
                  </a:rPr>
                  <a:t>interviewees</a:t>
                </a:r>
                <a:r>
                  <a:rPr lang="it-IT" sz="2400">
                    <a:solidFill>
                      <a:schemeClr val="accent6">
                        <a:lumMod val="60000"/>
                        <a:lumOff val="40000"/>
                      </a:schemeClr>
                    </a:solidFill>
                    <a:ea typeface="+mn-lt"/>
                    <a:cs typeface="+mn-lt"/>
                  </a:rPr>
                  <a:t> </a:t>
                </a:r>
                <a:r>
                  <a:rPr lang="it-IT" sz="2400" err="1">
                    <a:solidFill>
                      <a:schemeClr val="accent6">
                        <a:lumMod val="60000"/>
                        <a:lumOff val="40000"/>
                      </a:schemeClr>
                    </a:solidFill>
                    <a:ea typeface="+mn-lt"/>
                    <a:cs typeface="+mn-lt"/>
                  </a:rPr>
                  <a:t>consider</a:t>
                </a:r>
                <a:r>
                  <a:rPr lang="it-IT" sz="2400">
                    <a:solidFill>
                      <a:schemeClr val="accent6">
                        <a:lumMod val="60000"/>
                        <a:lumOff val="40000"/>
                      </a:schemeClr>
                    </a:solidFill>
                    <a:ea typeface="+mn-lt"/>
                    <a:cs typeface="+mn-lt"/>
                  </a:rPr>
                  <a:t> </a:t>
                </a:r>
                <a:r>
                  <a:rPr lang="it-IT" sz="2400" err="1">
                    <a:solidFill>
                      <a:schemeClr val="accent6">
                        <a:lumMod val="60000"/>
                        <a:lumOff val="40000"/>
                      </a:schemeClr>
                    </a:solidFill>
                    <a:ea typeface="+mn-lt"/>
                    <a:cs typeface="+mn-lt"/>
                  </a:rPr>
                  <a:t>offering</a:t>
                </a:r>
                <a:r>
                  <a:rPr lang="it-IT" sz="2400">
                    <a:solidFill>
                      <a:schemeClr val="accent6">
                        <a:lumMod val="60000"/>
                        <a:lumOff val="40000"/>
                      </a:schemeClr>
                    </a:solidFill>
                    <a:ea typeface="+mn-lt"/>
                    <a:cs typeface="+mn-lt"/>
                  </a:rPr>
                  <a:t> discounts to customers a good compromise  to </a:t>
                </a:r>
                <a:r>
                  <a:rPr lang="it-IT" sz="2400" err="1">
                    <a:solidFill>
                      <a:schemeClr val="accent6">
                        <a:lumMod val="60000"/>
                        <a:lumOff val="40000"/>
                      </a:schemeClr>
                    </a:solidFill>
                    <a:ea typeface="+mn-lt"/>
                    <a:cs typeface="+mn-lt"/>
                  </a:rPr>
                  <a:t>have</a:t>
                </a:r>
                <a:r>
                  <a:rPr lang="it-IT" sz="2400">
                    <a:solidFill>
                      <a:schemeClr val="accent6">
                        <a:lumMod val="60000"/>
                        <a:lumOff val="40000"/>
                      </a:schemeClr>
                    </a:solidFill>
                    <a:ea typeface="+mn-lt"/>
                    <a:cs typeface="+mn-lt"/>
                  </a:rPr>
                  <a:t> the </a:t>
                </a:r>
                <a:r>
                  <a:rPr lang="it-IT" sz="2400" err="1">
                    <a:solidFill>
                      <a:schemeClr val="accent6">
                        <a:lumMod val="60000"/>
                        <a:lumOff val="40000"/>
                      </a:schemeClr>
                    </a:solidFill>
                    <a:ea typeface="+mn-lt"/>
                    <a:cs typeface="+mn-lt"/>
                  </a:rPr>
                  <a:t>orders</a:t>
                </a:r>
                <a:r>
                  <a:rPr lang="it-IT" sz="2400">
                    <a:solidFill>
                      <a:schemeClr val="accent6">
                        <a:lumMod val="60000"/>
                        <a:lumOff val="40000"/>
                      </a:schemeClr>
                    </a:solidFill>
                    <a:ea typeface="+mn-lt"/>
                    <a:cs typeface="+mn-lt"/>
                  </a:rPr>
                  <a:t> in </a:t>
                </a:r>
                <a:r>
                  <a:rPr lang="it-IT" sz="2400" err="1">
                    <a:solidFill>
                      <a:schemeClr val="accent6">
                        <a:lumMod val="60000"/>
                        <a:lumOff val="40000"/>
                      </a:schemeClr>
                    </a:solidFill>
                    <a:ea typeface="+mn-lt"/>
                    <a:cs typeface="+mn-lt"/>
                  </a:rPr>
                  <a:t>advance</a:t>
                </a:r>
                <a:r>
                  <a:rPr lang="it-IT" sz="2400">
                    <a:solidFill>
                      <a:schemeClr val="accent6">
                        <a:lumMod val="60000"/>
                        <a:lumOff val="40000"/>
                      </a:schemeClr>
                    </a:solidFill>
                    <a:ea typeface="+mn-lt"/>
                    <a:cs typeface="+mn-lt"/>
                  </a:rPr>
                  <a:t> </a:t>
                </a:r>
                <a:r>
                  <a:rPr lang="it-IT" sz="2400" err="1">
                    <a:solidFill>
                      <a:schemeClr val="accent6">
                        <a:lumMod val="60000"/>
                        <a:lumOff val="40000"/>
                      </a:schemeClr>
                    </a:solidFill>
                    <a:ea typeface="+mn-lt"/>
                    <a:cs typeface="+mn-lt"/>
                  </a:rPr>
                  <a:t>available</a:t>
                </a:r>
                <a:r>
                  <a:rPr lang="it-IT" sz="2400">
                    <a:solidFill>
                      <a:schemeClr val="accent6">
                        <a:lumMod val="60000"/>
                        <a:lumOff val="40000"/>
                      </a:schemeClr>
                    </a:solidFill>
                    <a:ea typeface="+mn-lt"/>
                    <a:cs typeface="+mn-lt"/>
                  </a:rPr>
                  <a:t>.</a:t>
                </a:r>
                <a:endParaRPr lang="it-IT" sz="2400">
                  <a:solidFill>
                    <a:schemeClr val="accent6">
                      <a:lumMod val="60000"/>
                      <a:lumOff val="40000"/>
                    </a:schemeClr>
                  </a:solidFill>
                </a:endParaRPr>
              </a:p>
            </p:txBody>
          </p:sp>
        </p:grpSp>
        <p:grpSp>
          <p:nvGrpSpPr>
            <p:cNvPr id="11" name="Gruppo 10">
              <a:extLst>
                <a:ext uri="{FF2B5EF4-FFF2-40B4-BE49-F238E27FC236}">
                  <a16:creationId xmlns:a16="http://schemas.microsoft.com/office/drawing/2014/main" id="{DB7512CD-03DD-AACA-497B-62508EC58FF0}"/>
                </a:ext>
              </a:extLst>
            </p:cNvPr>
            <p:cNvGrpSpPr/>
            <p:nvPr/>
          </p:nvGrpSpPr>
          <p:grpSpPr>
            <a:xfrm>
              <a:off x="7893935" y="2214066"/>
              <a:ext cx="1863524" cy="1825499"/>
              <a:chOff x="8077770" y="2798005"/>
              <a:chExt cx="537818" cy="452175"/>
            </a:xfrm>
          </p:grpSpPr>
          <p:sp>
            <p:nvSpPr>
              <p:cNvPr id="12" name="Rettangolo con angoli arrotondati 11">
                <a:extLst>
                  <a:ext uri="{FF2B5EF4-FFF2-40B4-BE49-F238E27FC236}">
                    <a16:creationId xmlns:a16="http://schemas.microsoft.com/office/drawing/2014/main" id="{DE1AFEA9-B1BD-428D-BACD-F520AE581F2B}"/>
                  </a:ext>
                </a:extLst>
              </p:cNvPr>
              <p:cNvSpPr/>
              <p:nvPr/>
            </p:nvSpPr>
            <p:spPr>
              <a:xfrm>
                <a:off x="8077770" y="2798005"/>
                <a:ext cx="537818"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13" name="Elemento grafico 12" descr="Segno di spunta con riempimento a tinta unita">
                <a:extLst>
                  <a:ext uri="{FF2B5EF4-FFF2-40B4-BE49-F238E27FC236}">
                    <a16:creationId xmlns:a16="http://schemas.microsoft.com/office/drawing/2014/main" id="{98456BA9-9ACD-1B6E-1B64-DF183C0F2427}"/>
                  </a:ext>
                </a:extLst>
              </p:cNvPr>
              <p:cNvPicPr>
                <a:picLocks noChangeAspect="1"/>
              </p:cNvPicPr>
              <p:nvPr/>
            </p:nvPicPr>
            <p:blipFill>
              <a:blip r:embed="rId5">
                <a:alphaModFix/>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09556" y="2894770"/>
                <a:ext cx="274246" cy="274246"/>
              </a:xfrm>
              <a:prstGeom prst="rect">
                <a:avLst/>
              </a:prstGeom>
            </p:spPr>
          </p:pic>
        </p:grpSp>
      </p:grpSp>
      <p:grpSp>
        <p:nvGrpSpPr>
          <p:cNvPr id="51" name="Gruppo 50">
            <a:extLst>
              <a:ext uri="{FF2B5EF4-FFF2-40B4-BE49-F238E27FC236}">
                <a16:creationId xmlns:a16="http://schemas.microsoft.com/office/drawing/2014/main" id="{CDDF8CAA-9FF5-49D3-FBF5-F99FEBFDBEFA}"/>
              </a:ext>
            </a:extLst>
          </p:cNvPr>
          <p:cNvGrpSpPr/>
          <p:nvPr/>
        </p:nvGrpSpPr>
        <p:grpSpPr>
          <a:xfrm>
            <a:off x="-4768532" y="11130088"/>
            <a:ext cx="8917670" cy="1825499"/>
            <a:chOff x="839789" y="2214066"/>
            <a:chExt cx="8917670" cy="1825499"/>
          </a:xfrm>
        </p:grpSpPr>
        <p:grpSp>
          <p:nvGrpSpPr>
            <p:cNvPr id="52" name="Gruppo 51">
              <a:extLst>
                <a:ext uri="{FF2B5EF4-FFF2-40B4-BE49-F238E27FC236}">
                  <a16:creationId xmlns:a16="http://schemas.microsoft.com/office/drawing/2014/main" id="{83ADE89C-C855-4F1A-0090-A8019D99BE4E}"/>
                </a:ext>
              </a:extLst>
            </p:cNvPr>
            <p:cNvGrpSpPr/>
            <p:nvPr/>
          </p:nvGrpSpPr>
          <p:grpSpPr>
            <a:xfrm>
              <a:off x="839789" y="2214066"/>
              <a:ext cx="6672181" cy="1825499"/>
              <a:chOff x="839787" y="2768585"/>
              <a:chExt cx="14421885" cy="3625514"/>
            </a:xfrm>
          </p:grpSpPr>
          <p:sp>
            <p:nvSpPr>
              <p:cNvPr id="56" name="Rettangolo con angoli arrotondati 55">
                <a:extLst>
                  <a:ext uri="{FF2B5EF4-FFF2-40B4-BE49-F238E27FC236}">
                    <a16:creationId xmlns:a16="http://schemas.microsoft.com/office/drawing/2014/main" id="{216BE9E2-4832-A04F-8F8B-4CBAF681A220}"/>
                  </a:ext>
                </a:extLst>
              </p:cNvPr>
              <p:cNvSpPr/>
              <p:nvPr/>
            </p:nvSpPr>
            <p:spPr>
              <a:xfrm>
                <a:off x="839787" y="2768585"/>
                <a:ext cx="14421885" cy="362551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57" name="CasellaDiTesto 56">
                <a:extLst>
                  <a:ext uri="{FF2B5EF4-FFF2-40B4-BE49-F238E27FC236}">
                    <a16:creationId xmlns:a16="http://schemas.microsoft.com/office/drawing/2014/main" id="{C32D445E-EBED-90EA-10BC-DDA142498989}"/>
                  </a:ext>
                </a:extLst>
              </p:cNvPr>
              <p:cNvSpPr txBox="1"/>
              <p:nvPr/>
            </p:nvSpPr>
            <p:spPr>
              <a:xfrm>
                <a:off x="1801653" y="3389390"/>
                <a:ext cx="12609384" cy="2383900"/>
              </a:xfrm>
              <a:prstGeom prst="rect">
                <a:avLst/>
              </a:prstGeom>
              <a:noFill/>
            </p:spPr>
            <p:txBody>
              <a:bodyPr wrap="square" lIns="91440" tIns="45720" rIns="91440" bIns="45720" rtlCol="0" anchor="t">
                <a:spAutoFit/>
              </a:bodyPr>
              <a:lstStyle/>
              <a:p>
                <a:pPr algn="just">
                  <a:spcAft>
                    <a:spcPts val="600"/>
                  </a:spcAft>
                </a:pPr>
                <a:r>
                  <a:rPr lang="it-IT" sz="2400">
                    <a:solidFill>
                      <a:schemeClr val="accent1">
                        <a:lumMod val="60000"/>
                        <a:lumOff val="40000"/>
                      </a:schemeClr>
                    </a:solidFill>
                    <a:ea typeface="+mn-lt"/>
                    <a:cs typeface="+mn-lt"/>
                  </a:rPr>
                  <a:t>The </a:t>
                </a:r>
                <a:r>
                  <a:rPr lang="it-IT" sz="2400" err="1">
                    <a:solidFill>
                      <a:schemeClr val="accent1">
                        <a:lumMod val="60000"/>
                        <a:lumOff val="40000"/>
                      </a:schemeClr>
                    </a:solidFill>
                    <a:ea typeface="+mn-lt"/>
                    <a:cs typeface="+mn-lt"/>
                  </a:rPr>
                  <a:t>interviewees</a:t>
                </a:r>
                <a:r>
                  <a:rPr lang="it-IT" sz="2400">
                    <a:solidFill>
                      <a:schemeClr val="accent1">
                        <a:lumMod val="60000"/>
                        <a:lumOff val="40000"/>
                      </a:schemeClr>
                    </a:solidFill>
                    <a:ea typeface="+mn-lt"/>
                    <a:cs typeface="+mn-lt"/>
                  </a:rPr>
                  <a:t> are </a:t>
                </a:r>
                <a:r>
                  <a:rPr lang="it-IT" sz="2400" err="1">
                    <a:solidFill>
                      <a:schemeClr val="accent1">
                        <a:lumMod val="60000"/>
                        <a:lumOff val="40000"/>
                      </a:schemeClr>
                    </a:solidFill>
                    <a:ea typeface="+mn-lt"/>
                    <a:cs typeface="+mn-lt"/>
                  </a:rPr>
                  <a:t>aware</a:t>
                </a:r>
                <a:r>
                  <a:rPr lang="it-IT" sz="2400">
                    <a:solidFill>
                      <a:schemeClr val="accent1">
                        <a:lumMod val="60000"/>
                        <a:lumOff val="40000"/>
                      </a:schemeClr>
                    </a:solidFill>
                    <a:ea typeface="+mn-lt"/>
                    <a:cs typeface="+mn-lt"/>
                  </a:rPr>
                  <a:t> </a:t>
                </a:r>
                <a:r>
                  <a:rPr lang="it-IT" sz="2400" err="1">
                    <a:solidFill>
                      <a:schemeClr val="accent1">
                        <a:lumMod val="60000"/>
                        <a:lumOff val="40000"/>
                      </a:schemeClr>
                    </a:solidFill>
                    <a:ea typeface="+mn-lt"/>
                    <a:cs typeface="+mn-lt"/>
                  </a:rPr>
                  <a:t>that</a:t>
                </a:r>
                <a:r>
                  <a:rPr lang="it-IT" sz="2400">
                    <a:solidFill>
                      <a:schemeClr val="accent1">
                        <a:lumMod val="60000"/>
                        <a:lumOff val="40000"/>
                      </a:schemeClr>
                    </a:solidFill>
                    <a:ea typeface="+mn-lt"/>
                    <a:cs typeface="+mn-lt"/>
                  </a:rPr>
                  <a:t> </a:t>
                </a:r>
                <a:r>
                  <a:rPr lang="it-IT" sz="2400" err="1">
                    <a:solidFill>
                      <a:schemeClr val="accent1">
                        <a:lumMod val="60000"/>
                        <a:lumOff val="40000"/>
                      </a:schemeClr>
                    </a:solidFill>
                    <a:ea typeface="+mn-lt"/>
                    <a:cs typeface="+mn-lt"/>
                  </a:rPr>
                  <a:t>waste</a:t>
                </a:r>
                <a:r>
                  <a:rPr lang="it-IT" sz="2400">
                    <a:solidFill>
                      <a:schemeClr val="accent1">
                        <a:lumMod val="60000"/>
                        <a:lumOff val="40000"/>
                      </a:schemeClr>
                    </a:solidFill>
                    <a:ea typeface="+mn-lt"/>
                    <a:cs typeface="+mn-lt"/>
                  </a:rPr>
                  <a:t> </a:t>
                </a:r>
                <a:r>
                  <a:rPr lang="it-IT" sz="2400" err="1">
                    <a:solidFill>
                      <a:schemeClr val="accent1">
                        <a:lumMod val="60000"/>
                        <a:lumOff val="40000"/>
                      </a:schemeClr>
                    </a:solidFill>
                    <a:ea typeface="+mn-lt"/>
                    <a:cs typeface="+mn-lt"/>
                  </a:rPr>
                  <a:t>significantly</a:t>
                </a:r>
                <a:r>
                  <a:rPr lang="it-IT" sz="2400">
                    <a:solidFill>
                      <a:schemeClr val="accent1">
                        <a:lumMod val="60000"/>
                        <a:lumOff val="40000"/>
                      </a:schemeClr>
                    </a:solidFill>
                    <a:ea typeface="+mn-lt"/>
                    <a:cs typeface="+mn-lt"/>
                  </a:rPr>
                  <a:t> impacts </a:t>
                </a:r>
                <a:r>
                  <a:rPr lang="it-IT" sz="2400" err="1">
                    <a:solidFill>
                      <a:schemeClr val="accent1">
                        <a:lumMod val="60000"/>
                        <a:lumOff val="40000"/>
                      </a:schemeClr>
                    </a:solidFill>
                    <a:ea typeface="+mn-lt"/>
                    <a:cs typeface="+mn-lt"/>
                  </a:rPr>
                  <a:t>their</a:t>
                </a:r>
                <a:r>
                  <a:rPr lang="it-IT" sz="2400">
                    <a:solidFill>
                      <a:schemeClr val="accent1">
                        <a:lumMod val="60000"/>
                        <a:lumOff val="40000"/>
                      </a:schemeClr>
                    </a:solidFill>
                    <a:ea typeface="+mn-lt"/>
                    <a:cs typeface="+mn-lt"/>
                  </a:rPr>
                  <a:t> business and are </a:t>
                </a:r>
                <a:r>
                  <a:rPr lang="it-IT" sz="2400" err="1">
                    <a:solidFill>
                      <a:schemeClr val="accent1">
                        <a:lumMod val="60000"/>
                        <a:lumOff val="40000"/>
                      </a:schemeClr>
                    </a:solidFill>
                    <a:ea typeface="+mn-lt"/>
                    <a:cs typeface="+mn-lt"/>
                  </a:rPr>
                  <a:t>interested</a:t>
                </a:r>
                <a:r>
                  <a:rPr lang="it-IT" sz="2400">
                    <a:solidFill>
                      <a:schemeClr val="accent1">
                        <a:lumMod val="60000"/>
                        <a:lumOff val="40000"/>
                      </a:schemeClr>
                    </a:solidFill>
                    <a:ea typeface="+mn-lt"/>
                    <a:cs typeface="+mn-lt"/>
                  </a:rPr>
                  <a:t> in </a:t>
                </a:r>
                <a:r>
                  <a:rPr lang="it-IT" sz="2400" err="1">
                    <a:solidFill>
                      <a:schemeClr val="accent1">
                        <a:lumMod val="60000"/>
                        <a:lumOff val="40000"/>
                      </a:schemeClr>
                    </a:solidFill>
                    <a:ea typeface="+mn-lt"/>
                    <a:cs typeface="+mn-lt"/>
                  </a:rPr>
                  <a:t>reducing</a:t>
                </a:r>
                <a:r>
                  <a:rPr lang="it-IT" sz="2400">
                    <a:solidFill>
                      <a:schemeClr val="accent1">
                        <a:lumMod val="60000"/>
                        <a:lumOff val="40000"/>
                      </a:schemeClr>
                    </a:solidFill>
                    <a:ea typeface="+mn-lt"/>
                    <a:cs typeface="+mn-lt"/>
                  </a:rPr>
                  <a:t> </a:t>
                </a:r>
                <a:r>
                  <a:rPr lang="it-IT" sz="2400" err="1">
                    <a:solidFill>
                      <a:schemeClr val="accent1">
                        <a:lumMod val="60000"/>
                        <a:lumOff val="40000"/>
                      </a:schemeClr>
                    </a:solidFill>
                    <a:ea typeface="+mn-lt"/>
                    <a:cs typeface="+mn-lt"/>
                  </a:rPr>
                  <a:t>it</a:t>
                </a:r>
                <a:r>
                  <a:rPr lang="it-IT" sz="2400">
                    <a:solidFill>
                      <a:schemeClr val="accent1">
                        <a:lumMod val="60000"/>
                        <a:lumOff val="40000"/>
                      </a:schemeClr>
                    </a:solidFill>
                    <a:ea typeface="+mn-lt"/>
                    <a:cs typeface="+mn-lt"/>
                  </a:rPr>
                  <a:t>.</a:t>
                </a:r>
                <a:endParaRPr lang="it-IT">
                  <a:solidFill>
                    <a:schemeClr val="accent1">
                      <a:lumMod val="60000"/>
                      <a:lumOff val="40000"/>
                    </a:schemeClr>
                  </a:solidFill>
                </a:endParaRPr>
              </a:p>
            </p:txBody>
          </p:sp>
        </p:grpSp>
        <p:grpSp>
          <p:nvGrpSpPr>
            <p:cNvPr id="53" name="Gruppo 52">
              <a:extLst>
                <a:ext uri="{FF2B5EF4-FFF2-40B4-BE49-F238E27FC236}">
                  <a16:creationId xmlns:a16="http://schemas.microsoft.com/office/drawing/2014/main" id="{30D6BD3D-DBA3-1635-73BE-04F8F2C157C0}"/>
                </a:ext>
              </a:extLst>
            </p:cNvPr>
            <p:cNvGrpSpPr/>
            <p:nvPr/>
          </p:nvGrpSpPr>
          <p:grpSpPr>
            <a:xfrm>
              <a:off x="7893935" y="2214066"/>
              <a:ext cx="1863524" cy="1825499"/>
              <a:chOff x="8077770" y="2798005"/>
              <a:chExt cx="537818" cy="452175"/>
            </a:xfrm>
          </p:grpSpPr>
          <p:sp>
            <p:nvSpPr>
              <p:cNvPr id="54" name="Rettangolo con angoli arrotondati 53">
                <a:extLst>
                  <a:ext uri="{FF2B5EF4-FFF2-40B4-BE49-F238E27FC236}">
                    <a16:creationId xmlns:a16="http://schemas.microsoft.com/office/drawing/2014/main" id="{1FA7D6C3-1FAB-8402-CF8A-4C7286F9EC23}"/>
                  </a:ext>
                </a:extLst>
              </p:cNvPr>
              <p:cNvSpPr/>
              <p:nvPr/>
            </p:nvSpPr>
            <p:spPr>
              <a:xfrm>
                <a:off x="8077770" y="2798005"/>
                <a:ext cx="537818" cy="45217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55" name="Elemento grafico 54" descr="Segno di spunta con riempimento a tinta unita">
                <a:extLst>
                  <a:ext uri="{FF2B5EF4-FFF2-40B4-BE49-F238E27FC236}">
                    <a16:creationId xmlns:a16="http://schemas.microsoft.com/office/drawing/2014/main" id="{747CB991-51FF-D309-DA1F-F2A2867844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09556" y="2894770"/>
                <a:ext cx="274246" cy="274246"/>
              </a:xfrm>
              <a:prstGeom prst="rect">
                <a:avLst/>
              </a:prstGeom>
            </p:spPr>
          </p:pic>
        </p:grpSp>
      </p:grpSp>
      <p:pic>
        <p:nvPicPr>
          <p:cNvPr id="66" name="Elemento grafico 65" descr="Chiudi con riempimento a tinta unita">
            <a:extLst>
              <a:ext uri="{FF2B5EF4-FFF2-40B4-BE49-F238E27FC236}">
                <a16:creationId xmlns:a16="http://schemas.microsoft.com/office/drawing/2014/main" id="{75BE6987-E3ED-2700-3F38-CCF50BB428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696757" y="8277036"/>
            <a:ext cx="1118552" cy="1118553"/>
          </a:xfrm>
          <a:prstGeom prst="rect">
            <a:avLst/>
          </a:prstGeom>
        </p:spPr>
      </p:pic>
      <p:grpSp>
        <p:nvGrpSpPr>
          <p:cNvPr id="94" name="Gruppo 93">
            <a:extLst>
              <a:ext uri="{FF2B5EF4-FFF2-40B4-BE49-F238E27FC236}">
                <a16:creationId xmlns:a16="http://schemas.microsoft.com/office/drawing/2014/main" id="{7C7CAB7F-A3F5-789C-ED31-105243945266}"/>
              </a:ext>
            </a:extLst>
          </p:cNvPr>
          <p:cNvGrpSpPr/>
          <p:nvPr/>
        </p:nvGrpSpPr>
        <p:grpSpPr>
          <a:xfrm>
            <a:off x="6422525" y="8052689"/>
            <a:ext cx="8917670" cy="1825499"/>
            <a:chOff x="6422525" y="8052689"/>
            <a:chExt cx="8917670" cy="1825499"/>
          </a:xfrm>
        </p:grpSpPr>
        <p:grpSp>
          <p:nvGrpSpPr>
            <p:cNvPr id="74" name="Gruppo 73">
              <a:extLst>
                <a:ext uri="{FF2B5EF4-FFF2-40B4-BE49-F238E27FC236}">
                  <a16:creationId xmlns:a16="http://schemas.microsoft.com/office/drawing/2014/main" id="{1E7F1567-DBEB-71A4-EE79-A3F097A2AD91}"/>
                </a:ext>
              </a:extLst>
            </p:cNvPr>
            <p:cNvGrpSpPr/>
            <p:nvPr/>
          </p:nvGrpSpPr>
          <p:grpSpPr>
            <a:xfrm>
              <a:off x="6422525" y="8052689"/>
              <a:ext cx="8917670" cy="1825499"/>
              <a:chOff x="839789" y="2214066"/>
              <a:chExt cx="8917670" cy="1825499"/>
            </a:xfrm>
          </p:grpSpPr>
          <p:grpSp>
            <p:nvGrpSpPr>
              <p:cNvPr id="75" name="Gruppo 74">
                <a:extLst>
                  <a:ext uri="{FF2B5EF4-FFF2-40B4-BE49-F238E27FC236}">
                    <a16:creationId xmlns:a16="http://schemas.microsoft.com/office/drawing/2014/main" id="{0E2FB2B5-E53E-B12F-9ACD-C259EB53879A}"/>
                  </a:ext>
                </a:extLst>
              </p:cNvPr>
              <p:cNvGrpSpPr/>
              <p:nvPr/>
            </p:nvGrpSpPr>
            <p:grpSpPr>
              <a:xfrm>
                <a:off x="839789" y="2214066"/>
                <a:ext cx="6672181" cy="1825499"/>
                <a:chOff x="839787" y="2768585"/>
                <a:chExt cx="14421885" cy="3625514"/>
              </a:xfrm>
            </p:grpSpPr>
            <p:sp>
              <p:nvSpPr>
                <p:cNvPr id="77" name="Rettangolo con angoli arrotondati 76">
                  <a:extLst>
                    <a:ext uri="{FF2B5EF4-FFF2-40B4-BE49-F238E27FC236}">
                      <a16:creationId xmlns:a16="http://schemas.microsoft.com/office/drawing/2014/main" id="{283AD3CB-5436-6280-F16F-C7BFB6D4F5C5}"/>
                    </a:ext>
                  </a:extLst>
                </p:cNvPr>
                <p:cNvSpPr/>
                <p:nvPr/>
              </p:nvSpPr>
              <p:spPr>
                <a:xfrm>
                  <a:off x="839787" y="2768585"/>
                  <a:ext cx="14421885" cy="362551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78" name="CasellaDiTesto 77">
                  <a:extLst>
                    <a:ext uri="{FF2B5EF4-FFF2-40B4-BE49-F238E27FC236}">
                      <a16:creationId xmlns:a16="http://schemas.microsoft.com/office/drawing/2014/main" id="{06DBD16C-09B8-A7B3-FFBC-C3DB4636B9EB}"/>
                    </a:ext>
                  </a:extLst>
                </p:cNvPr>
                <p:cNvSpPr txBox="1"/>
                <p:nvPr/>
              </p:nvSpPr>
              <p:spPr>
                <a:xfrm>
                  <a:off x="1385770" y="3271276"/>
                  <a:ext cx="13025265" cy="2628403"/>
                </a:xfrm>
                <a:prstGeom prst="rect">
                  <a:avLst/>
                </a:prstGeom>
                <a:noFill/>
              </p:spPr>
              <p:txBody>
                <a:bodyPr wrap="square" lIns="91440" tIns="45720" rIns="91440" bIns="45720" rtlCol="0" anchor="t">
                  <a:spAutoFit/>
                </a:bodyPr>
                <a:lstStyle/>
                <a:p>
                  <a:pPr algn="just">
                    <a:spcAft>
                      <a:spcPts val="600"/>
                    </a:spcAft>
                  </a:pPr>
                  <a:r>
                    <a:rPr lang="it-IT" sz="2000" err="1">
                      <a:solidFill>
                        <a:schemeClr val="accent6">
                          <a:lumMod val="60000"/>
                          <a:lumOff val="40000"/>
                        </a:schemeClr>
                      </a:solidFill>
                      <a:ea typeface="+mn-lt"/>
                      <a:cs typeface="+mn-lt"/>
                    </a:rPr>
                    <a:t>It</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would</a:t>
                  </a:r>
                  <a:r>
                    <a:rPr lang="it-IT" sz="2000">
                      <a:solidFill>
                        <a:schemeClr val="accent6">
                          <a:lumMod val="60000"/>
                          <a:lumOff val="40000"/>
                        </a:schemeClr>
                      </a:solidFill>
                      <a:ea typeface="+mn-lt"/>
                      <a:cs typeface="+mn-lt"/>
                    </a:rPr>
                    <a:t> be </a:t>
                  </a:r>
                  <a:r>
                    <a:rPr lang="it-IT" sz="2000" err="1">
                      <a:solidFill>
                        <a:schemeClr val="accent6">
                          <a:lumMod val="60000"/>
                          <a:lumOff val="40000"/>
                        </a:schemeClr>
                      </a:solidFill>
                      <a:ea typeface="+mn-lt"/>
                      <a:cs typeface="+mn-lt"/>
                    </a:rPr>
                    <a:t>difficult</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at</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least</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initially</a:t>
                  </a:r>
                  <a:r>
                    <a:rPr lang="it-IT" sz="2000">
                      <a:solidFill>
                        <a:schemeClr val="accent6">
                          <a:lumMod val="60000"/>
                          <a:lumOff val="40000"/>
                        </a:schemeClr>
                      </a:solidFill>
                      <a:ea typeface="+mn-lt"/>
                      <a:cs typeface="+mn-lt"/>
                    </a:rPr>
                    <a:t>, to </a:t>
                  </a:r>
                  <a:r>
                    <a:rPr lang="it-IT" sz="2000" err="1">
                      <a:solidFill>
                        <a:schemeClr val="accent6">
                          <a:lumMod val="60000"/>
                          <a:lumOff val="40000"/>
                        </a:schemeClr>
                      </a:solidFill>
                      <a:ea typeface="+mn-lt"/>
                      <a:cs typeface="+mn-lt"/>
                    </a:rPr>
                    <a:t>rely</a:t>
                  </a:r>
                  <a:r>
                    <a:rPr lang="it-IT" sz="2000">
                      <a:solidFill>
                        <a:schemeClr val="accent6">
                          <a:lumMod val="60000"/>
                          <a:lumOff val="40000"/>
                        </a:schemeClr>
                      </a:solidFill>
                      <a:ea typeface="+mn-lt"/>
                      <a:cs typeface="+mn-lt"/>
                    </a:rPr>
                    <a:t> EXCLUSIVELY on a computer vision tool for </a:t>
                  </a:r>
                  <a:r>
                    <a:rPr lang="it-IT" sz="2000" err="1">
                      <a:solidFill>
                        <a:schemeClr val="accent6">
                          <a:lumMod val="60000"/>
                          <a:lumOff val="40000"/>
                        </a:schemeClr>
                      </a:solidFill>
                      <a:ea typeface="+mn-lt"/>
                      <a:cs typeface="+mn-lt"/>
                    </a:rPr>
                    <a:t>employee</a:t>
                  </a:r>
                  <a:r>
                    <a:rPr lang="it-IT" sz="2000">
                      <a:solidFill>
                        <a:schemeClr val="accent6">
                          <a:lumMod val="60000"/>
                          <a:lumOff val="40000"/>
                        </a:schemeClr>
                      </a:solidFill>
                      <a:ea typeface="+mn-lt"/>
                      <a:cs typeface="+mn-lt"/>
                    </a:rPr>
                    <a:t> training, </a:t>
                  </a:r>
                  <a:r>
                    <a:rPr lang="it-IT" sz="2000" err="1">
                      <a:solidFill>
                        <a:schemeClr val="accent6">
                          <a:lumMod val="60000"/>
                          <a:lumOff val="40000"/>
                        </a:schemeClr>
                      </a:solidFill>
                      <a:ea typeface="+mn-lt"/>
                      <a:cs typeface="+mn-lt"/>
                    </a:rPr>
                    <a:t>but</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they</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recognize</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our</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solution</a:t>
                  </a:r>
                  <a:r>
                    <a:rPr lang="it-IT" sz="2000">
                      <a:solidFill>
                        <a:schemeClr val="accent6">
                          <a:lumMod val="60000"/>
                          <a:lumOff val="40000"/>
                        </a:schemeClr>
                      </a:solidFill>
                      <a:ea typeface="+mn-lt"/>
                      <a:cs typeface="+mn-lt"/>
                    </a:rPr>
                    <a:t> </a:t>
                  </a:r>
                  <a:r>
                    <a:rPr lang="it-IT" sz="2000" err="1">
                      <a:solidFill>
                        <a:schemeClr val="accent6">
                          <a:lumMod val="60000"/>
                          <a:lumOff val="40000"/>
                        </a:schemeClr>
                      </a:solidFill>
                      <a:ea typeface="+mn-lt"/>
                      <a:cs typeface="+mn-lt"/>
                    </a:rPr>
                    <a:t>as</a:t>
                  </a:r>
                  <a:r>
                    <a:rPr lang="it-IT" sz="2000">
                      <a:solidFill>
                        <a:schemeClr val="accent6">
                          <a:lumMod val="60000"/>
                          <a:lumOff val="40000"/>
                        </a:schemeClr>
                      </a:solidFill>
                      <a:ea typeface="+mn-lt"/>
                      <a:cs typeface="+mn-lt"/>
                    </a:rPr>
                    <a:t> a </a:t>
                  </a:r>
                  <a:r>
                    <a:rPr lang="it-IT" sz="2000" err="1">
                      <a:solidFill>
                        <a:schemeClr val="accent6">
                          <a:lumMod val="60000"/>
                          <a:lumOff val="40000"/>
                        </a:schemeClr>
                      </a:solidFill>
                      <a:ea typeface="+mn-lt"/>
                      <a:cs typeface="+mn-lt"/>
                    </a:rPr>
                    <a:t>valuable</a:t>
                  </a:r>
                  <a:r>
                    <a:rPr lang="it-IT" sz="2000">
                      <a:solidFill>
                        <a:schemeClr val="accent6">
                          <a:lumMod val="60000"/>
                          <a:lumOff val="40000"/>
                        </a:schemeClr>
                      </a:solidFill>
                      <a:ea typeface="+mn-lt"/>
                      <a:cs typeface="+mn-lt"/>
                    </a:rPr>
                    <a:t> support tool.</a:t>
                  </a:r>
                  <a:endParaRPr lang="it-IT" sz="2000">
                    <a:solidFill>
                      <a:schemeClr val="accent6">
                        <a:lumMod val="60000"/>
                        <a:lumOff val="40000"/>
                      </a:schemeClr>
                    </a:solidFill>
                  </a:endParaRPr>
                </a:p>
              </p:txBody>
            </p:sp>
          </p:grpSp>
          <p:sp>
            <p:nvSpPr>
              <p:cNvPr id="76" name="Rettangolo con angoli arrotondati 75">
                <a:extLst>
                  <a:ext uri="{FF2B5EF4-FFF2-40B4-BE49-F238E27FC236}">
                    <a16:creationId xmlns:a16="http://schemas.microsoft.com/office/drawing/2014/main" id="{80AA804E-7633-2658-BA3B-8036AB9B5F8E}"/>
                  </a:ext>
                </a:extLst>
              </p:cNvPr>
              <p:cNvSpPr/>
              <p:nvPr/>
            </p:nvSpPr>
            <p:spPr>
              <a:xfrm>
                <a:off x="7893935" y="2214066"/>
                <a:ext cx="1863524" cy="182549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p>
            </p:txBody>
          </p:sp>
        </p:grpSp>
        <p:pic>
          <p:nvPicPr>
            <p:cNvPr id="79" name="Elemento grafico 78" descr="Chiudi con riempimento a tinta unita">
              <a:extLst>
                <a:ext uri="{FF2B5EF4-FFF2-40B4-BE49-F238E27FC236}">
                  <a16:creationId xmlns:a16="http://schemas.microsoft.com/office/drawing/2014/main" id="{5718E5C3-4262-9FBD-6EFB-0F9CA935C8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849157" y="8429436"/>
              <a:ext cx="1118552" cy="1118553"/>
            </a:xfrm>
            <a:prstGeom prst="rect">
              <a:avLst/>
            </a:prstGeom>
          </p:spPr>
        </p:pic>
      </p:grpSp>
      <p:pic>
        <p:nvPicPr>
          <p:cNvPr id="87" name="Immagine 86">
            <a:extLst>
              <a:ext uri="{FF2B5EF4-FFF2-40B4-BE49-F238E27FC236}">
                <a16:creationId xmlns:a16="http://schemas.microsoft.com/office/drawing/2014/main" id="{079DBAE5-9E85-0365-B5ED-AF35A4A5BF50}"/>
              </a:ext>
            </a:extLst>
          </p:cNvPr>
          <p:cNvPicPr>
            <a:picLocks noChangeAspect="1"/>
          </p:cNvPicPr>
          <p:nvPr/>
        </p:nvPicPr>
        <p:blipFill>
          <a:blip r:embed="rId7">
            <a:alphaModFix/>
          </a:blip>
          <a:stretch>
            <a:fillRect/>
          </a:stretch>
        </p:blipFill>
        <p:spPr>
          <a:xfrm>
            <a:off x="2529841" y="2203352"/>
            <a:ext cx="7132320" cy="1506416"/>
          </a:xfrm>
          <a:prstGeom prst="rect">
            <a:avLst/>
          </a:prstGeom>
        </p:spPr>
      </p:pic>
      <p:grpSp>
        <p:nvGrpSpPr>
          <p:cNvPr id="19" name="Gruppo 18">
            <a:extLst>
              <a:ext uri="{FF2B5EF4-FFF2-40B4-BE49-F238E27FC236}">
                <a16:creationId xmlns:a16="http://schemas.microsoft.com/office/drawing/2014/main" id="{88CB098F-9744-7F9A-076C-60C3B525C99C}"/>
              </a:ext>
            </a:extLst>
          </p:cNvPr>
          <p:cNvGrpSpPr/>
          <p:nvPr/>
        </p:nvGrpSpPr>
        <p:grpSpPr>
          <a:xfrm>
            <a:off x="854510" y="8115367"/>
            <a:ext cx="10512426" cy="1887315"/>
            <a:chOff x="839788" y="4609112"/>
            <a:chExt cx="10512426" cy="1241083"/>
          </a:xfrm>
        </p:grpSpPr>
        <p:sp>
          <p:nvSpPr>
            <p:cNvPr id="20" name="Rettangolo con angoli arrotondati 19">
              <a:extLst>
                <a:ext uri="{FF2B5EF4-FFF2-40B4-BE49-F238E27FC236}">
                  <a16:creationId xmlns:a16="http://schemas.microsoft.com/office/drawing/2014/main" id="{84CF9B76-8324-F8B0-E68E-B393077A10BA}"/>
                </a:ext>
              </a:extLst>
            </p:cNvPr>
            <p:cNvSpPr/>
            <p:nvPr/>
          </p:nvSpPr>
          <p:spPr>
            <a:xfrm>
              <a:off x="839788" y="4609112"/>
              <a:ext cx="10512426" cy="1241083"/>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E363075F-5197-B7C6-CE29-49855BA8CFD0}"/>
                </a:ext>
              </a:extLst>
            </p:cNvPr>
            <p:cNvSpPr txBox="1"/>
            <p:nvPr/>
          </p:nvSpPr>
          <p:spPr>
            <a:xfrm>
              <a:off x="1036320" y="4834990"/>
              <a:ext cx="10119360" cy="789327"/>
            </a:xfrm>
            <a:prstGeom prst="rect">
              <a:avLst/>
            </a:prstGeom>
            <a:noFill/>
          </p:spPr>
          <p:txBody>
            <a:bodyPr wrap="square" rtlCol="0">
              <a:spAutoFit/>
            </a:bodyPr>
            <a:lstStyle/>
            <a:p>
              <a:r>
                <a:rPr lang="it-IT" err="1">
                  <a:solidFill>
                    <a:schemeClr val="bg1"/>
                  </a:solidFill>
                  <a:ea typeface="+mn-lt"/>
                  <a:cs typeface="+mn-lt"/>
                </a:rPr>
                <a:t>It</a:t>
              </a:r>
              <a:r>
                <a:rPr lang="it-IT">
                  <a:solidFill>
                    <a:schemeClr val="bg1"/>
                  </a:solidFill>
                  <a:ea typeface="+mn-lt"/>
                  <a:cs typeface="+mn-lt"/>
                </a:rPr>
                <a:t> </a:t>
              </a:r>
              <a:r>
                <a:rPr lang="it-IT" err="1">
                  <a:solidFill>
                    <a:schemeClr val="bg1"/>
                  </a:solidFill>
                  <a:ea typeface="+mn-lt"/>
                  <a:cs typeface="+mn-lt"/>
                </a:rPr>
                <a:t>was</a:t>
              </a:r>
              <a:r>
                <a:rPr lang="it-IT">
                  <a:solidFill>
                    <a:schemeClr val="bg1"/>
                  </a:solidFill>
                  <a:ea typeface="+mn-lt"/>
                  <a:cs typeface="+mn-lt"/>
                </a:rPr>
                <a:t> </a:t>
              </a:r>
              <a:r>
                <a:rPr lang="it-IT" err="1">
                  <a:solidFill>
                    <a:schemeClr val="bg1"/>
                  </a:solidFill>
                  <a:ea typeface="+mn-lt"/>
                  <a:cs typeface="+mn-lt"/>
                </a:rPr>
                <a:t>decided</a:t>
              </a:r>
              <a:r>
                <a:rPr lang="it-IT">
                  <a:solidFill>
                    <a:schemeClr val="bg1"/>
                  </a:solidFill>
                  <a:ea typeface="+mn-lt"/>
                  <a:cs typeface="+mn-lt"/>
                </a:rPr>
                <a:t> to propose a computer vision </a:t>
              </a:r>
              <a:r>
                <a:rPr lang="it-IT" err="1">
                  <a:solidFill>
                    <a:schemeClr val="bg1"/>
                  </a:solidFill>
                  <a:ea typeface="+mn-lt"/>
                  <a:cs typeface="+mn-lt"/>
                </a:rPr>
                <a:t>solution</a:t>
              </a:r>
              <a:r>
                <a:rPr lang="it-IT">
                  <a:solidFill>
                    <a:schemeClr val="bg1"/>
                  </a:solidFill>
                  <a:ea typeface="+mn-lt"/>
                  <a:cs typeface="+mn-lt"/>
                </a:rPr>
                <a:t> </a:t>
              </a:r>
              <a:r>
                <a:rPr lang="it-IT" err="1">
                  <a:solidFill>
                    <a:schemeClr val="bg1"/>
                  </a:solidFill>
                  <a:ea typeface="+mn-lt"/>
                  <a:cs typeface="+mn-lt"/>
                </a:rPr>
                <a:t>that</a:t>
              </a:r>
              <a:r>
                <a:rPr lang="it-IT">
                  <a:solidFill>
                    <a:schemeClr val="bg1"/>
                  </a:solidFill>
                  <a:ea typeface="+mn-lt"/>
                  <a:cs typeface="+mn-lt"/>
                </a:rPr>
                <a:t> </a:t>
              </a:r>
              <a:r>
                <a:rPr lang="it-IT" err="1">
                  <a:solidFill>
                    <a:schemeClr val="bg1"/>
                  </a:solidFill>
                  <a:ea typeface="+mn-lt"/>
                  <a:cs typeface="+mn-lt"/>
                </a:rPr>
                <a:t>processes</a:t>
              </a:r>
              <a:r>
                <a:rPr lang="it-IT">
                  <a:solidFill>
                    <a:schemeClr val="bg1"/>
                  </a:solidFill>
                  <a:ea typeface="+mn-lt"/>
                  <a:cs typeface="+mn-lt"/>
                </a:rPr>
                <a:t> the </a:t>
              </a:r>
              <a:r>
                <a:rPr lang="it-IT" err="1">
                  <a:solidFill>
                    <a:schemeClr val="bg1"/>
                  </a:solidFill>
                  <a:ea typeface="+mn-lt"/>
                  <a:cs typeface="+mn-lt"/>
                </a:rPr>
                <a:t>collected</a:t>
              </a:r>
              <a:r>
                <a:rPr lang="it-IT">
                  <a:solidFill>
                    <a:schemeClr val="bg1"/>
                  </a:solidFill>
                  <a:ea typeface="+mn-lt"/>
                  <a:cs typeface="+mn-lt"/>
                </a:rPr>
                <a:t> data by </a:t>
              </a:r>
              <a:r>
                <a:rPr lang="it-IT" err="1">
                  <a:solidFill>
                    <a:schemeClr val="bg1"/>
                  </a:solidFill>
                  <a:ea typeface="+mn-lt"/>
                  <a:cs typeface="+mn-lt"/>
                </a:rPr>
                <a:t>highlighting</a:t>
              </a:r>
              <a:r>
                <a:rPr lang="it-IT">
                  <a:solidFill>
                    <a:schemeClr val="bg1"/>
                  </a:solidFill>
                  <a:ea typeface="+mn-lt"/>
                  <a:cs typeface="+mn-lt"/>
                </a:rPr>
                <a:t> the </a:t>
              </a:r>
              <a:r>
                <a:rPr lang="it-IT" err="1">
                  <a:solidFill>
                    <a:schemeClr val="bg1"/>
                  </a:solidFill>
                  <a:ea typeface="+mn-lt"/>
                  <a:cs typeface="+mn-lt"/>
                </a:rPr>
                <a:t>problems</a:t>
              </a:r>
              <a:r>
                <a:rPr lang="it-IT">
                  <a:solidFill>
                    <a:schemeClr val="bg1"/>
                  </a:solidFill>
                  <a:ea typeface="+mn-lt"/>
                  <a:cs typeface="+mn-lt"/>
                </a:rPr>
                <a:t> </a:t>
              </a:r>
              <a:r>
                <a:rPr lang="it-IT" err="1">
                  <a:solidFill>
                    <a:schemeClr val="bg1"/>
                  </a:solidFill>
                  <a:ea typeface="+mn-lt"/>
                  <a:cs typeface="+mn-lt"/>
                </a:rPr>
                <a:t>without</a:t>
              </a:r>
              <a:r>
                <a:rPr lang="it-IT">
                  <a:solidFill>
                    <a:schemeClr val="bg1"/>
                  </a:solidFill>
                  <a:ea typeface="+mn-lt"/>
                  <a:cs typeface="+mn-lt"/>
                </a:rPr>
                <a:t> </a:t>
              </a:r>
              <a:r>
                <a:rPr lang="it-IT" err="1">
                  <a:solidFill>
                    <a:schemeClr val="bg1"/>
                  </a:solidFill>
                  <a:ea typeface="+mn-lt"/>
                  <a:cs typeface="+mn-lt"/>
                </a:rPr>
                <a:t>specifying</a:t>
              </a:r>
              <a:r>
                <a:rPr lang="it-IT">
                  <a:solidFill>
                    <a:schemeClr val="bg1"/>
                  </a:solidFill>
                  <a:ea typeface="+mn-lt"/>
                  <a:cs typeface="+mn-lt"/>
                </a:rPr>
                <a:t> </a:t>
              </a:r>
              <a:r>
                <a:rPr lang="it-IT" err="1">
                  <a:solidFill>
                    <a:schemeClr val="bg1"/>
                  </a:solidFill>
                  <a:ea typeface="+mn-lt"/>
                  <a:cs typeface="+mn-lt"/>
                </a:rPr>
                <a:t>who</a:t>
              </a:r>
              <a:r>
                <a:rPr lang="it-IT">
                  <a:solidFill>
                    <a:schemeClr val="bg1"/>
                  </a:solidFill>
                  <a:ea typeface="+mn-lt"/>
                  <a:cs typeface="+mn-lt"/>
                </a:rPr>
                <a:t> made the </a:t>
              </a:r>
              <a:r>
                <a:rPr lang="it-IT" err="1">
                  <a:solidFill>
                    <a:schemeClr val="bg1"/>
                  </a:solidFill>
                  <a:ea typeface="+mn-lt"/>
                  <a:cs typeface="+mn-lt"/>
                </a:rPr>
                <a:t>error</a:t>
              </a:r>
              <a:r>
                <a:rPr lang="it-IT">
                  <a:solidFill>
                    <a:schemeClr val="bg1"/>
                  </a:solidFill>
                  <a:ea typeface="+mn-lt"/>
                  <a:cs typeface="+mn-lt"/>
                </a:rPr>
                <a:t>. </a:t>
              </a:r>
              <a:r>
                <a:rPr lang="it-IT" err="1">
                  <a:solidFill>
                    <a:schemeClr val="bg1"/>
                  </a:solidFill>
                  <a:ea typeface="+mn-lt"/>
                  <a:cs typeface="+mn-lt"/>
                </a:rPr>
                <a:t>This</a:t>
              </a:r>
              <a:r>
                <a:rPr lang="it-IT">
                  <a:solidFill>
                    <a:schemeClr val="bg1"/>
                  </a:solidFill>
                  <a:ea typeface="+mn-lt"/>
                  <a:cs typeface="+mn-lt"/>
                </a:rPr>
                <a:t> way, the </a:t>
              </a:r>
              <a:r>
                <a:rPr lang="it-IT" err="1">
                  <a:solidFill>
                    <a:schemeClr val="bg1"/>
                  </a:solidFill>
                  <a:ea typeface="+mn-lt"/>
                  <a:cs typeface="+mn-lt"/>
                </a:rPr>
                <a:t>restaurant</a:t>
              </a:r>
              <a:r>
                <a:rPr lang="it-IT">
                  <a:solidFill>
                    <a:schemeClr val="bg1"/>
                  </a:solidFill>
                  <a:ea typeface="+mn-lt"/>
                  <a:cs typeface="+mn-lt"/>
                </a:rPr>
                <a:t> </a:t>
              </a:r>
              <a:r>
                <a:rPr lang="it-IT" err="1">
                  <a:solidFill>
                    <a:schemeClr val="bg1"/>
                  </a:solidFill>
                  <a:ea typeface="+mn-lt"/>
                  <a:cs typeface="+mn-lt"/>
                </a:rPr>
                <a:t>owner</a:t>
              </a:r>
              <a:r>
                <a:rPr lang="it-IT">
                  <a:solidFill>
                    <a:schemeClr val="bg1"/>
                  </a:solidFill>
                  <a:ea typeface="+mn-lt"/>
                  <a:cs typeface="+mn-lt"/>
                </a:rPr>
                <a:t> can </a:t>
              </a:r>
              <a:r>
                <a:rPr lang="it-IT" err="1">
                  <a:solidFill>
                    <a:schemeClr val="bg1"/>
                  </a:solidFill>
                  <a:ea typeface="+mn-lt"/>
                  <a:cs typeface="+mn-lt"/>
                </a:rPr>
                <a:t>intervene</a:t>
              </a:r>
              <a:r>
                <a:rPr lang="it-IT">
                  <a:solidFill>
                    <a:schemeClr val="bg1"/>
                  </a:solidFill>
                  <a:ea typeface="+mn-lt"/>
                  <a:cs typeface="+mn-lt"/>
                </a:rPr>
                <a:t> by </a:t>
              </a:r>
              <a:r>
                <a:rPr lang="it-IT" err="1">
                  <a:solidFill>
                    <a:schemeClr val="bg1"/>
                  </a:solidFill>
                  <a:ea typeface="+mn-lt"/>
                  <a:cs typeface="+mn-lt"/>
                </a:rPr>
                <a:t>communicating</a:t>
              </a:r>
              <a:r>
                <a:rPr lang="it-IT">
                  <a:solidFill>
                    <a:schemeClr val="bg1"/>
                  </a:solidFill>
                  <a:ea typeface="+mn-lt"/>
                  <a:cs typeface="+mn-lt"/>
                </a:rPr>
                <a:t> the </a:t>
              </a:r>
              <a:r>
                <a:rPr lang="it-IT" err="1">
                  <a:solidFill>
                    <a:schemeClr val="bg1"/>
                  </a:solidFill>
                  <a:ea typeface="+mn-lt"/>
                  <a:cs typeface="+mn-lt"/>
                </a:rPr>
                <a:t>corrective</a:t>
              </a:r>
              <a:r>
                <a:rPr lang="it-IT">
                  <a:solidFill>
                    <a:schemeClr val="bg1"/>
                  </a:solidFill>
                  <a:ea typeface="+mn-lt"/>
                  <a:cs typeface="+mn-lt"/>
                </a:rPr>
                <a:t> action to the staff. For privacy </a:t>
              </a:r>
              <a:r>
                <a:rPr lang="it-IT" err="1">
                  <a:solidFill>
                    <a:schemeClr val="bg1"/>
                  </a:solidFill>
                  <a:ea typeface="+mn-lt"/>
                  <a:cs typeface="+mn-lt"/>
                </a:rPr>
                <a:t>reasons</a:t>
              </a:r>
              <a:r>
                <a:rPr lang="it-IT">
                  <a:solidFill>
                    <a:schemeClr val="bg1"/>
                  </a:solidFill>
                  <a:ea typeface="+mn-lt"/>
                  <a:cs typeface="+mn-lt"/>
                </a:rPr>
                <a:t>, the </a:t>
              </a:r>
              <a:r>
                <a:rPr lang="it-IT" err="1">
                  <a:solidFill>
                    <a:schemeClr val="bg1"/>
                  </a:solidFill>
                  <a:ea typeface="+mn-lt"/>
                  <a:cs typeface="+mn-lt"/>
                </a:rPr>
                <a:t>cameras</a:t>
              </a:r>
              <a:r>
                <a:rPr lang="it-IT">
                  <a:solidFill>
                    <a:schemeClr val="bg1"/>
                  </a:solidFill>
                  <a:ea typeface="+mn-lt"/>
                  <a:cs typeface="+mn-lt"/>
                </a:rPr>
                <a:t> </a:t>
              </a:r>
              <a:r>
                <a:rPr lang="it-IT" err="1">
                  <a:solidFill>
                    <a:schemeClr val="bg1"/>
                  </a:solidFill>
                  <a:ea typeface="+mn-lt"/>
                  <a:cs typeface="+mn-lt"/>
                </a:rPr>
                <a:t>will</a:t>
              </a:r>
              <a:r>
                <a:rPr lang="it-IT">
                  <a:solidFill>
                    <a:schemeClr val="bg1"/>
                  </a:solidFill>
                  <a:ea typeface="+mn-lt"/>
                  <a:cs typeface="+mn-lt"/>
                </a:rPr>
                <a:t> be </a:t>
              </a:r>
              <a:r>
                <a:rPr lang="it-IT" err="1">
                  <a:solidFill>
                    <a:schemeClr val="bg1"/>
                  </a:solidFill>
                  <a:ea typeface="+mn-lt"/>
                  <a:cs typeface="+mn-lt"/>
                </a:rPr>
                <a:t>installed</a:t>
              </a:r>
              <a:r>
                <a:rPr lang="it-IT">
                  <a:solidFill>
                    <a:schemeClr val="bg1"/>
                  </a:solidFill>
                  <a:ea typeface="+mn-lt"/>
                  <a:cs typeface="+mn-lt"/>
                </a:rPr>
                <a:t> </a:t>
              </a:r>
              <a:r>
                <a:rPr lang="it-IT" err="1">
                  <a:solidFill>
                    <a:schemeClr val="bg1"/>
                  </a:solidFill>
                  <a:ea typeface="+mn-lt"/>
                  <a:cs typeface="+mn-lt"/>
                </a:rPr>
                <a:t>only</a:t>
              </a:r>
              <a:r>
                <a:rPr lang="it-IT">
                  <a:solidFill>
                    <a:schemeClr val="bg1"/>
                  </a:solidFill>
                  <a:ea typeface="+mn-lt"/>
                  <a:cs typeface="+mn-lt"/>
                </a:rPr>
                <a:t> in </a:t>
              </a:r>
              <a:r>
                <a:rPr lang="it-IT" err="1">
                  <a:solidFill>
                    <a:schemeClr val="bg1"/>
                  </a:solidFill>
                  <a:ea typeface="+mn-lt"/>
                  <a:cs typeface="+mn-lt"/>
                </a:rPr>
                <a:t>areas</a:t>
              </a:r>
              <a:r>
                <a:rPr lang="it-IT">
                  <a:solidFill>
                    <a:schemeClr val="bg1"/>
                  </a:solidFill>
                  <a:ea typeface="+mn-lt"/>
                  <a:cs typeface="+mn-lt"/>
                </a:rPr>
                <a:t> </a:t>
              </a:r>
              <a:r>
                <a:rPr lang="it-IT" err="1">
                  <a:solidFill>
                    <a:schemeClr val="bg1"/>
                  </a:solidFill>
                  <a:ea typeface="+mn-lt"/>
                  <a:cs typeface="+mn-lt"/>
                </a:rPr>
                <a:t>not</a:t>
              </a:r>
              <a:r>
                <a:rPr lang="it-IT">
                  <a:solidFill>
                    <a:schemeClr val="bg1"/>
                  </a:solidFill>
                  <a:ea typeface="+mn-lt"/>
                  <a:cs typeface="+mn-lt"/>
                </a:rPr>
                <a:t> </a:t>
              </a:r>
              <a:r>
                <a:rPr lang="it-IT" err="1">
                  <a:solidFill>
                    <a:schemeClr val="bg1"/>
                  </a:solidFill>
                  <a:ea typeface="+mn-lt"/>
                  <a:cs typeface="+mn-lt"/>
                </a:rPr>
                <a:t>accessible</a:t>
              </a:r>
              <a:r>
                <a:rPr lang="it-IT">
                  <a:solidFill>
                    <a:schemeClr val="bg1"/>
                  </a:solidFill>
                  <a:ea typeface="+mn-lt"/>
                  <a:cs typeface="+mn-lt"/>
                </a:rPr>
                <a:t> to customers.</a:t>
              </a:r>
            </a:p>
          </p:txBody>
        </p:sp>
      </p:grpSp>
      <p:pic>
        <p:nvPicPr>
          <p:cNvPr id="29" name="Immagine 28">
            <a:extLst>
              <a:ext uri="{FF2B5EF4-FFF2-40B4-BE49-F238E27FC236}">
                <a16:creationId xmlns:a16="http://schemas.microsoft.com/office/drawing/2014/main" id="{1A74E5BA-20CA-F7D8-6561-7F5D6914C81B}"/>
              </a:ext>
            </a:extLst>
          </p:cNvPr>
          <p:cNvPicPr>
            <a:picLocks noChangeAspect="1"/>
          </p:cNvPicPr>
          <p:nvPr/>
        </p:nvPicPr>
        <p:blipFill>
          <a:blip r:embed="rId8"/>
          <a:stretch>
            <a:fillRect/>
          </a:stretch>
        </p:blipFill>
        <p:spPr>
          <a:xfrm>
            <a:off x="837744" y="3919294"/>
            <a:ext cx="10516511" cy="1889924"/>
          </a:xfrm>
          <a:prstGeom prst="rect">
            <a:avLst/>
          </a:prstGeom>
        </p:spPr>
      </p:pic>
    </p:spTree>
    <p:extLst>
      <p:ext uri="{BB962C8B-B14F-4D97-AF65-F5344CB8AC3E}">
        <p14:creationId xmlns:p14="http://schemas.microsoft.com/office/powerpoint/2010/main" val="1745140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err="1">
                <a:solidFill>
                  <a:schemeClr val="accent1"/>
                </a:solidFill>
                <a:latin typeface="+mj-lt"/>
              </a:rPr>
              <a:t>Prototype</a:t>
            </a:r>
            <a:r>
              <a:rPr lang="it-IT" sz="4000">
                <a:solidFill>
                  <a:schemeClr val="accent1"/>
                </a:solidFill>
                <a:latin typeface="+mj-lt"/>
              </a:rPr>
              <a:t> v1.0</a:t>
            </a:r>
          </a:p>
        </p:txBody>
      </p:sp>
      <p:grpSp>
        <p:nvGrpSpPr>
          <p:cNvPr id="28" name="Gruppo 27">
            <a:extLst>
              <a:ext uri="{FF2B5EF4-FFF2-40B4-BE49-F238E27FC236}">
                <a16:creationId xmlns:a16="http://schemas.microsoft.com/office/drawing/2014/main" id="{9FC22784-D08C-DA9D-1AEA-D48EF2110A8C}"/>
              </a:ext>
            </a:extLst>
          </p:cNvPr>
          <p:cNvGrpSpPr/>
          <p:nvPr/>
        </p:nvGrpSpPr>
        <p:grpSpPr>
          <a:xfrm>
            <a:off x="-1352619" y="1396174"/>
            <a:ext cx="10670239" cy="1451800"/>
            <a:chOff x="-1352619" y="1396178"/>
            <a:chExt cx="10670239" cy="819576"/>
          </a:xfrm>
        </p:grpSpPr>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396178"/>
              <a:ext cx="10670239" cy="81957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6" name="CasellaDiTesto 5">
              <a:extLst>
                <a:ext uri="{FF2B5EF4-FFF2-40B4-BE49-F238E27FC236}">
                  <a16:creationId xmlns:a16="http://schemas.microsoft.com/office/drawing/2014/main" id="{265E7000-EBBE-D9DF-F106-3703E0ABECDA}"/>
                </a:ext>
              </a:extLst>
            </p:cNvPr>
            <p:cNvSpPr txBox="1"/>
            <p:nvPr/>
          </p:nvSpPr>
          <p:spPr>
            <a:xfrm>
              <a:off x="839787" y="1474260"/>
              <a:ext cx="7885113" cy="677614"/>
            </a:xfrm>
            <a:prstGeom prst="rect">
              <a:avLst/>
            </a:prstGeom>
            <a:noFill/>
          </p:spPr>
          <p:txBody>
            <a:bodyPr wrap="square" lIns="91440" tIns="45720" rIns="91440" bIns="45720" rtlCol="0" anchor="t">
              <a:spAutoFit/>
            </a:bodyPr>
            <a:lstStyle/>
            <a:p>
              <a:pPr algn="just"/>
              <a:r>
                <a:rPr lang="it-IT" dirty="0">
                  <a:solidFill>
                    <a:schemeClr val="bg1"/>
                  </a:solidFill>
                  <a:ea typeface="+mn-lt"/>
                  <a:cs typeface="+mn-lt"/>
                </a:rPr>
                <a:t>After </a:t>
              </a:r>
              <a:r>
                <a:rPr lang="it-IT" dirty="0" err="1">
                  <a:solidFill>
                    <a:schemeClr val="bg1"/>
                  </a:solidFill>
                  <a:ea typeface="+mn-lt"/>
                  <a:cs typeface="+mn-lt"/>
                </a:rPr>
                <a:t>concluding</a:t>
              </a:r>
              <a:r>
                <a:rPr lang="it-IT" dirty="0">
                  <a:solidFill>
                    <a:schemeClr val="bg1"/>
                  </a:solidFill>
                  <a:ea typeface="+mn-lt"/>
                  <a:cs typeface="+mn-lt"/>
                </a:rPr>
                <a:t> the customer </a:t>
              </a:r>
              <a:r>
                <a:rPr lang="it-IT" dirty="0" err="1">
                  <a:solidFill>
                    <a:schemeClr val="bg1"/>
                  </a:solidFill>
                  <a:ea typeface="+mn-lt"/>
                  <a:cs typeface="+mn-lt"/>
                </a:rPr>
                <a:t>development</a:t>
              </a:r>
              <a:r>
                <a:rPr lang="it-IT" dirty="0">
                  <a:solidFill>
                    <a:schemeClr val="bg1"/>
                  </a:solidFill>
                  <a:ea typeface="+mn-lt"/>
                  <a:cs typeface="+mn-lt"/>
                </a:rPr>
                <a:t> </a:t>
              </a:r>
              <a:r>
                <a:rPr lang="it-IT" dirty="0" err="1">
                  <a:solidFill>
                    <a:schemeClr val="bg1"/>
                  </a:solidFill>
                  <a:ea typeface="+mn-lt"/>
                  <a:cs typeface="+mn-lt"/>
                </a:rPr>
                <a:t>phase</a:t>
              </a:r>
              <a:r>
                <a:rPr lang="it-IT" dirty="0">
                  <a:solidFill>
                    <a:schemeClr val="bg1"/>
                  </a:solidFill>
                  <a:ea typeface="+mn-lt"/>
                  <a:cs typeface="+mn-lt"/>
                </a:rPr>
                <a:t>, the first </a:t>
              </a:r>
              <a:r>
                <a:rPr lang="it-IT" dirty="0" err="1">
                  <a:solidFill>
                    <a:schemeClr val="bg1"/>
                  </a:solidFill>
                  <a:ea typeface="+mn-lt"/>
                  <a:cs typeface="+mn-lt"/>
                </a:rPr>
                <a:t>version</a:t>
              </a:r>
              <a:r>
                <a:rPr lang="it-IT" dirty="0">
                  <a:solidFill>
                    <a:schemeClr val="bg1"/>
                  </a:solidFill>
                  <a:ea typeface="+mn-lt"/>
                  <a:cs typeface="+mn-lt"/>
                </a:rPr>
                <a:t> of the </a:t>
              </a:r>
              <a:r>
                <a:rPr lang="it-IT" dirty="0" err="1">
                  <a:solidFill>
                    <a:schemeClr val="bg1"/>
                  </a:solidFill>
                  <a:ea typeface="+mn-lt"/>
                  <a:cs typeface="+mn-lt"/>
                </a:rPr>
                <a:t>prototype</a:t>
              </a:r>
              <a:r>
                <a:rPr lang="it-IT" dirty="0">
                  <a:solidFill>
                    <a:schemeClr val="bg1"/>
                  </a:solidFill>
                  <a:ea typeface="+mn-lt"/>
                  <a:cs typeface="+mn-lt"/>
                </a:rPr>
                <a:t> </a:t>
              </a:r>
              <a:r>
                <a:rPr lang="it-IT" dirty="0" err="1">
                  <a:solidFill>
                    <a:schemeClr val="bg1"/>
                  </a:solidFill>
                  <a:ea typeface="+mn-lt"/>
                  <a:cs typeface="+mn-lt"/>
                </a:rPr>
                <a:t>was</a:t>
              </a:r>
              <a:r>
                <a:rPr lang="it-IT" dirty="0">
                  <a:solidFill>
                    <a:schemeClr val="bg1"/>
                  </a:solidFill>
                  <a:ea typeface="+mn-lt"/>
                  <a:cs typeface="+mn-lt"/>
                </a:rPr>
                <a:t> </a:t>
              </a:r>
              <a:r>
                <a:rPr lang="it-IT" dirty="0" err="1">
                  <a:solidFill>
                    <a:schemeClr val="bg1"/>
                  </a:solidFill>
                  <a:ea typeface="+mn-lt"/>
                  <a:cs typeface="+mn-lt"/>
                </a:rPr>
                <a:t>built</a:t>
              </a:r>
              <a:r>
                <a:rPr lang="it-IT" dirty="0">
                  <a:solidFill>
                    <a:schemeClr val="bg1"/>
                  </a:solidFill>
                  <a:ea typeface="+mn-lt"/>
                  <a:cs typeface="+mn-lt"/>
                </a:rPr>
                <a:t>, keeping in mind the </a:t>
              </a:r>
              <a:r>
                <a:rPr lang="it-IT" dirty="0" err="1">
                  <a:solidFill>
                    <a:schemeClr val="bg1"/>
                  </a:solidFill>
                  <a:ea typeface="+mn-lt"/>
                  <a:cs typeface="+mn-lt"/>
                </a:rPr>
                <a:t>critical</a:t>
              </a:r>
              <a:r>
                <a:rPr lang="it-IT" dirty="0">
                  <a:solidFill>
                    <a:schemeClr val="bg1"/>
                  </a:solidFill>
                  <a:ea typeface="+mn-lt"/>
                  <a:cs typeface="+mn-lt"/>
                </a:rPr>
                <a:t> </a:t>
              </a:r>
              <a:r>
                <a:rPr lang="it-IT" dirty="0" err="1">
                  <a:solidFill>
                    <a:schemeClr val="bg1"/>
                  </a:solidFill>
                  <a:ea typeface="+mn-lt"/>
                  <a:cs typeface="+mn-lt"/>
                </a:rPr>
                <a:t>issues</a:t>
              </a:r>
              <a:r>
                <a:rPr lang="it-IT" dirty="0">
                  <a:solidFill>
                    <a:schemeClr val="bg1"/>
                  </a:solidFill>
                  <a:ea typeface="+mn-lt"/>
                  <a:cs typeface="+mn-lt"/>
                </a:rPr>
                <a:t> </a:t>
              </a:r>
              <a:r>
                <a:rPr lang="it-IT" dirty="0" err="1">
                  <a:solidFill>
                    <a:schemeClr val="bg1"/>
                  </a:solidFill>
                  <a:ea typeface="+mn-lt"/>
                  <a:cs typeface="+mn-lt"/>
                </a:rPr>
                <a:t>highlighted</a:t>
              </a:r>
              <a:r>
                <a:rPr lang="it-IT" dirty="0">
                  <a:solidFill>
                    <a:schemeClr val="bg1"/>
                  </a:solidFill>
                  <a:ea typeface="+mn-lt"/>
                  <a:cs typeface="+mn-lt"/>
                </a:rPr>
                <a:t> in the </a:t>
              </a:r>
              <a:r>
                <a:rPr lang="it-IT" dirty="0" err="1">
                  <a:solidFill>
                    <a:schemeClr val="bg1"/>
                  </a:solidFill>
                  <a:ea typeface="+mn-lt"/>
                  <a:cs typeface="+mn-lt"/>
                </a:rPr>
                <a:t>previous</a:t>
              </a:r>
              <a:r>
                <a:rPr lang="it-IT" dirty="0">
                  <a:solidFill>
                    <a:schemeClr val="bg1"/>
                  </a:solidFill>
                  <a:ea typeface="+mn-lt"/>
                  <a:cs typeface="+mn-lt"/>
                </a:rPr>
                <a:t> interviews. The first </a:t>
              </a:r>
              <a:r>
                <a:rPr lang="it-IT" dirty="0" err="1">
                  <a:solidFill>
                    <a:schemeClr val="bg1"/>
                  </a:solidFill>
                  <a:ea typeface="+mn-lt"/>
                  <a:cs typeface="+mn-lt"/>
                </a:rPr>
                <a:t>version</a:t>
              </a:r>
              <a:r>
                <a:rPr lang="it-IT" dirty="0">
                  <a:solidFill>
                    <a:schemeClr val="bg1"/>
                  </a:solidFill>
                  <a:ea typeface="+mn-lt"/>
                  <a:cs typeface="+mn-lt"/>
                </a:rPr>
                <a:t> of the </a:t>
              </a:r>
              <a:r>
                <a:rPr lang="it-IT" dirty="0" err="1">
                  <a:solidFill>
                    <a:schemeClr val="bg1"/>
                  </a:solidFill>
                  <a:ea typeface="+mn-lt"/>
                  <a:cs typeface="+mn-lt"/>
                </a:rPr>
                <a:t>prototype</a:t>
              </a:r>
              <a:r>
                <a:rPr lang="it-IT" dirty="0">
                  <a:solidFill>
                    <a:schemeClr val="bg1"/>
                  </a:solidFill>
                  <a:ea typeface="+mn-lt"/>
                  <a:cs typeface="+mn-lt"/>
                </a:rPr>
                <a:t> </a:t>
              </a:r>
              <a:r>
                <a:rPr lang="it-IT" dirty="0" err="1">
                  <a:solidFill>
                    <a:schemeClr val="bg1"/>
                  </a:solidFill>
                  <a:ea typeface="+mn-lt"/>
                  <a:cs typeface="+mn-lt"/>
                </a:rPr>
                <a:t>was</a:t>
              </a:r>
              <a:r>
                <a:rPr lang="it-IT" dirty="0">
                  <a:solidFill>
                    <a:schemeClr val="bg1"/>
                  </a:solidFill>
                  <a:ea typeface="+mn-lt"/>
                  <a:cs typeface="+mn-lt"/>
                </a:rPr>
                <a:t> </a:t>
              </a:r>
              <a:r>
                <a:rPr lang="it-IT" dirty="0" err="1">
                  <a:solidFill>
                    <a:schemeClr val="bg1"/>
                  </a:solidFill>
                  <a:ea typeface="+mn-lt"/>
                  <a:cs typeface="+mn-lt"/>
                </a:rPr>
                <a:t>structured</a:t>
              </a:r>
              <a:r>
                <a:rPr lang="it-IT" dirty="0">
                  <a:solidFill>
                    <a:schemeClr val="bg1"/>
                  </a:solidFill>
                  <a:ea typeface="+mn-lt"/>
                  <a:cs typeface="+mn-lt"/>
                </a:rPr>
                <a:t> </a:t>
              </a:r>
              <a:r>
                <a:rPr lang="it-IT" dirty="0" err="1">
                  <a:solidFill>
                    <a:schemeClr val="bg1"/>
                  </a:solidFill>
                  <a:ea typeface="+mn-lt"/>
                  <a:cs typeface="+mn-lt"/>
                </a:rPr>
                <a:t>as</a:t>
              </a:r>
              <a:r>
                <a:rPr lang="it-IT" dirty="0">
                  <a:solidFill>
                    <a:schemeClr val="bg1"/>
                  </a:solidFill>
                  <a:ea typeface="+mn-lt"/>
                  <a:cs typeface="+mn-lt"/>
                </a:rPr>
                <a:t> follows:</a:t>
              </a:r>
            </a:p>
          </p:txBody>
        </p:sp>
      </p:grpSp>
      <p:grpSp>
        <p:nvGrpSpPr>
          <p:cNvPr id="7" name="Gruppo 6">
            <a:extLst>
              <a:ext uri="{FF2B5EF4-FFF2-40B4-BE49-F238E27FC236}">
                <a16:creationId xmlns:a16="http://schemas.microsoft.com/office/drawing/2014/main" id="{805BD01D-9D70-DD2C-D7D5-BC726C0036F5}"/>
              </a:ext>
            </a:extLst>
          </p:cNvPr>
          <p:cNvGrpSpPr/>
          <p:nvPr/>
        </p:nvGrpSpPr>
        <p:grpSpPr>
          <a:xfrm>
            <a:off x="839787" y="2952153"/>
            <a:ext cx="10512425" cy="985536"/>
            <a:chOff x="839787" y="3160499"/>
            <a:chExt cx="10512425" cy="985536"/>
          </a:xfrm>
        </p:grpSpPr>
        <p:sp>
          <p:nvSpPr>
            <p:cNvPr id="25" name="Rettangolo con angoli arrotondati 24">
              <a:extLst>
                <a:ext uri="{FF2B5EF4-FFF2-40B4-BE49-F238E27FC236}">
                  <a16:creationId xmlns:a16="http://schemas.microsoft.com/office/drawing/2014/main" id="{C2C87956-E7A2-67DC-A213-CF5FE073D03F}"/>
                </a:ext>
              </a:extLst>
            </p:cNvPr>
            <p:cNvSpPr/>
            <p:nvPr/>
          </p:nvSpPr>
          <p:spPr>
            <a:xfrm>
              <a:off x="839787" y="3160499"/>
              <a:ext cx="10512425" cy="985536"/>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4" name="CasellaDiTesto 3">
              <a:extLst>
                <a:ext uri="{FF2B5EF4-FFF2-40B4-BE49-F238E27FC236}">
                  <a16:creationId xmlns:a16="http://schemas.microsoft.com/office/drawing/2014/main" id="{652FDD6D-318C-CA67-A48B-8BC0288C0C83}"/>
                </a:ext>
              </a:extLst>
            </p:cNvPr>
            <p:cNvSpPr txBox="1"/>
            <p:nvPr/>
          </p:nvSpPr>
          <p:spPr>
            <a:xfrm>
              <a:off x="980366" y="3330102"/>
              <a:ext cx="10231268" cy="646331"/>
            </a:xfrm>
            <a:prstGeom prst="rect">
              <a:avLst/>
            </a:prstGeom>
            <a:noFill/>
          </p:spPr>
          <p:txBody>
            <a:bodyPr wrap="square" lIns="91440" tIns="45720" rIns="91440" bIns="45720" rtlCol="0" anchor="t">
              <a:spAutoFit/>
            </a:bodyPr>
            <a:lstStyle/>
            <a:p>
              <a:pPr algn="just">
                <a:spcAft>
                  <a:spcPts val="600"/>
                </a:spcAft>
              </a:pPr>
              <a:r>
                <a:rPr lang="it-IT" dirty="0">
                  <a:solidFill>
                    <a:schemeClr val="accent6">
                      <a:lumMod val="60000"/>
                      <a:lumOff val="40000"/>
                    </a:schemeClr>
                  </a:solidFill>
                  <a:ea typeface="+mn-lt"/>
                  <a:cs typeface="+mn-lt"/>
                </a:rPr>
                <a:t>Once </a:t>
              </a:r>
              <a:r>
                <a:rPr lang="it-IT" dirty="0" err="1">
                  <a:solidFill>
                    <a:schemeClr val="accent6">
                      <a:lumMod val="60000"/>
                      <a:lumOff val="40000"/>
                    </a:schemeClr>
                  </a:solidFill>
                  <a:ea typeface="+mn-lt"/>
                  <a:cs typeface="+mn-lt"/>
                </a:rPr>
                <a:t>logged</a:t>
              </a:r>
              <a:r>
                <a:rPr lang="it-IT" dirty="0">
                  <a:solidFill>
                    <a:schemeClr val="accent6">
                      <a:lumMod val="60000"/>
                      <a:lumOff val="40000"/>
                    </a:schemeClr>
                  </a:solidFill>
                  <a:ea typeface="+mn-lt"/>
                  <a:cs typeface="+mn-lt"/>
                </a:rPr>
                <a:t> </a:t>
              </a:r>
              <a:r>
                <a:rPr lang="it-IT" dirty="0" err="1">
                  <a:solidFill>
                    <a:schemeClr val="accent6">
                      <a:lumMod val="60000"/>
                      <a:lumOff val="40000"/>
                    </a:schemeClr>
                  </a:solidFill>
                  <a:ea typeface="+mn-lt"/>
                  <a:cs typeface="+mn-lt"/>
                </a:rPr>
                <a:t>into</a:t>
              </a:r>
              <a:r>
                <a:rPr lang="it-IT" dirty="0">
                  <a:solidFill>
                    <a:schemeClr val="accent6">
                      <a:lumMod val="60000"/>
                      <a:lumOff val="40000"/>
                    </a:schemeClr>
                  </a:solidFill>
                  <a:ea typeface="+mn-lt"/>
                  <a:cs typeface="+mn-lt"/>
                </a:rPr>
                <a:t> the </a:t>
              </a:r>
              <a:r>
                <a:rPr lang="it-IT" dirty="0" err="1">
                  <a:solidFill>
                    <a:schemeClr val="accent6">
                      <a:lumMod val="60000"/>
                      <a:lumOff val="40000"/>
                    </a:schemeClr>
                  </a:solidFill>
                  <a:ea typeface="+mn-lt"/>
                  <a:cs typeface="+mn-lt"/>
                </a:rPr>
                <a:t>platform</a:t>
              </a:r>
              <a:r>
                <a:rPr lang="it-IT" dirty="0">
                  <a:solidFill>
                    <a:schemeClr val="accent6">
                      <a:lumMod val="60000"/>
                      <a:lumOff val="40000"/>
                    </a:schemeClr>
                  </a:solidFill>
                  <a:ea typeface="+mn-lt"/>
                  <a:cs typeface="+mn-lt"/>
                </a:rPr>
                <a:t> </a:t>
              </a:r>
              <a:r>
                <a:rPr lang="it-IT" dirty="0" err="1">
                  <a:solidFill>
                    <a:schemeClr val="accent6">
                      <a:lumMod val="60000"/>
                      <a:lumOff val="40000"/>
                    </a:schemeClr>
                  </a:solidFill>
                  <a:ea typeface="+mn-lt"/>
                  <a:cs typeface="+mn-lt"/>
                </a:rPr>
                <a:t>using</a:t>
              </a:r>
              <a:r>
                <a:rPr lang="it-IT" dirty="0">
                  <a:solidFill>
                    <a:schemeClr val="accent6">
                      <a:lumMod val="60000"/>
                      <a:lumOff val="40000"/>
                    </a:schemeClr>
                  </a:solidFill>
                  <a:ea typeface="+mn-lt"/>
                  <a:cs typeface="+mn-lt"/>
                </a:rPr>
                <a:t> the </a:t>
              </a:r>
              <a:r>
                <a:rPr lang="it-IT" dirty="0" err="1">
                  <a:solidFill>
                    <a:schemeClr val="accent6">
                      <a:lumMod val="60000"/>
                      <a:lumOff val="40000"/>
                    </a:schemeClr>
                  </a:solidFill>
                  <a:ea typeface="+mn-lt"/>
                  <a:cs typeface="+mn-lt"/>
                </a:rPr>
                <a:t>credentials</a:t>
              </a:r>
              <a:r>
                <a:rPr lang="it-IT" dirty="0">
                  <a:solidFill>
                    <a:schemeClr val="accent6">
                      <a:lumMod val="60000"/>
                      <a:lumOff val="40000"/>
                    </a:schemeClr>
                  </a:solidFill>
                  <a:ea typeface="+mn-lt"/>
                  <a:cs typeface="+mn-lt"/>
                </a:rPr>
                <a:t> </a:t>
              </a:r>
              <a:r>
                <a:rPr lang="it-IT" dirty="0" err="1">
                  <a:solidFill>
                    <a:schemeClr val="accent6">
                      <a:lumMod val="60000"/>
                      <a:lumOff val="40000"/>
                    </a:schemeClr>
                  </a:solidFill>
                  <a:ea typeface="+mn-lt"/>
                  <a:cs typeface="+mn-lt"/>
                </a:rPr>
                <a:t>provided</a:t>
              </a:r>
              <a:r>
                <a:rPr lang="it-IT" dirty="0">
                  <a:solidFill>
                    <a:schemeClr val="accent6">
                      <a:lumMod val="60000"/>
                      <a:lumOff val="40000"/>
                    </a:schemeClr>
                  </a:solidFill>
                  <a:ea typeface="+mn-lt"/>
                  <a:cs typeface="+mn-lt"/>
                </a:rPr>
                <a:t> by the team, the user can access </a:t>
              </a:r>
              <a:r>
                <a:rPr lang="it-IT" dirty="0" err="1">
                  <a:solidFill>
                    <a:schemeClr val="accent6">
                      <a:lumMod val="60000"/>
                      <a:lumOff val="40000"/>
                    </a:schemeClr>
                  </a:solidFill>
                  <a:ea typeface="+mn-lt"/>
                  <a:cs typeface="+mn-lt"/>
                </a:rPr>
                <a:t>four</a:t>
              </a:r>
              <a:r>
                <a:rPr lang="it-IT" dirty="0">
                  <a:solidFill>
                    <a:schemeClr val="accent6">
                      <a:lumMod val="60000"/>
                      <a:lumOff val="40000"/>
                    </a:schemeClr>
                  </a:solidFill>
                  <a:ea typeface="+mn-lt"/>
                  <a:cs typeface="+mn-lt"/>
                </a:rPr>
                <a:t> </a:t>
              </a:r>
              <a:r>
                <a:rPr lang="it-IT" dirty="0" err="1">
                  <a:solidFill>
                    <a:schemeClr val="accent6">
                      <a:lumMod val="60000"/>
                      <a:lumOff val="40000"/>
                    </a:schemeClr>
                  </a:solidFill>
                  <a:ea typeface="+mn-lt"/>
                  <a:cs typeface="+mn-lt"/>
                </a:rPr>
                <a:t>sections</a:t>
              </a:r>
              <a:r>
                <a:rPr lang="it-IT" dirty="0">
                  <a:solidFill>
                    <a:schemeClr val="accent6">
                      <a:lumMod val="60000"/>
                      <a:lumOff val="40000"/>
                    </a:schemeClr>
                  </a:solidFill>
                  <a:ea typeface="+mn-lt"/>
                  <a:cs typeface="+mn-lt"/>
                </a:rPr>
                <a:t>:</a:t>
              </a:r>
            </a:p>
          </p:txBody>
        </p:sp>
      </p:grpSp>
      <p:sp>
        <p:nvSpPr>
          <p:cNvPr id="16" name="Rettangolo con angoli arrotondati 15">
            <a:extLst>
              <a:ext uri="{FF2B5EF4-FFF2-40B4-BE49-F238E27FC236}">
                <a16:creationId xmlns:a16="http://schemas.microsoft.com/office/drawing/2014/main" id="{A3AD6BCF-57D6-34C4-1A73-F1BB25759D72}"/>
              </a:ext>
            </a:extLst>
          </p:cNvPr>
          <p:cNvSpPr/>
          <p:nvPr/>
        </p:nvSpPr>
        <p:spPr>
          <a:xfrm>
            <a:off x="839789" y="4201610"/>
            <a:ext cx="10512424" cy="1460098"/>
          </a:xfrm>
          <a:prstGeom prst="roundRect">
            <a:avLst>
              <a:gd name="adj" fmla="val 31767"/>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4E1228AA-2939-2DE2-86FF-A00068A74401}"/>
              </a:ext>
            </a:extLst>
          </p:cNvPr>
          <p:cNvSpPr txBox="1"/>
          <p:nvPr/>
        </p:nvSpPr>
        <p:spPr>
          <a:xfrm>
            <a:off x="4219748" y="4670049"/>
            <a:ext cx="1125192" cy="523220"/>
          </a:xfrm>
          <a:prstGeom prst="rect">
            <a:avLst/>
          </a:prstGeom>
          <a:noFill/>
        </p:spPr>
        <p:txBody>
          <a:bodyPr wrap="square" rtlCol="0">
            <a:spAutoFit/>
          </a:bodyPr>
          <a:lstStyle/>
          <a:p>
            <a:pPr algn="ctr"/>
            <a:r>
              <a:rPr lang="it-IT" sz="2800">
                <a:solidFill>
                  <a:schemeClr val="accent6">
                    <a:lumMod val="60000"/>
                    <a:lumOff val="40000"/>
                  </a:schemeClr>
                </a:solidFill>
                <a:latin typeface="+mj-lt"/>
              </a:rPr>
              <a:t>Menu</a:t>
            </a:r>
          </a:p>
        </p:txBody>
      </p:sp>
      <p:sp>
        <p:nvSpPr>
          <p:cNvPr id="18" name="CasellaDiTesto 17">
            <a:extLst>
              <a:ext uri="{FF2B5EF4-FFF2-40B4-BE49-F238E27FC236}">
                <a16:creationId xmlns:a16="http://schemas.microsoft.com/office/drawing/2014/main" id="{D810186E-DC64-721A-FD07-76C5DE27AC5D}"/>
              </a:ext>
            </a:extLst>
          </p:cNvPr>
          <p:cNvSpPr txBox="1"/>
          <p:nvPr/>
        </p:nvSpPr>
        <p:spPr>
          <a:xfrm>
            <a:off x="1245480" y="4670049"/>
            <a:ext cx="1815928" cy="523220"/>
          </a:xfrm>
          <a:prstGeom prst="rect">
            <a:avLst/>
          </a:prstGeom>
          <a:noFill/>
        </p:spPr>
        <p:txBody>
          <a:bodyPr wrap="square" rtlCol="0">
            <a:spAutoFit/>
          </a:bodyPr>
          <a:lstStyle/>
          <a:p>
            <a:pPr algn="ctr"/>
            <a:r>
              <a:rPr lang="it-IT" sz="2800">
                <a:solidFill>
                  <a:schemeClr val="accent6">
                    <a:lumMod val="60000"/>
                    <a:lumOff val="40000"/>
                  </a:schemeClr>
                </a:solidFill>
                <a:latin typeface="+mj-lt"/>
              </a:rPr>
              <a:t>Analytics</a:t>
            </a:r>
          </a:p>
        </p:txBody>
      </p:sp>
      <p:sp>
        <p:nvSpPr>
          <p:cNvPr id="19" name="CasellaDiTesto 18">
            <a:extLst>
              <a:ext uri="{FF2B5EF4-FFF2-40B4-BE49-F238E27FC236}">
                <a16:creationId xmlns:a16="http://schemas.microsoft.com/office/drawing/2014/main" id="{CA5A1D67-84E3-86B3-FFE1-C855FC5ABCD8}"/>
              </a:ext>
            </a:extLst>
          </p:cNvPr>
          <p:cNvSpPr txBox="1"/>
          <p:nvPr/>
        </p:nvSpPr>
        <p:spPr>
          <a:xfrm>
            <a:off x="9241757" y="4670049"/>
            <a:ext cx="1593600" cy="523220"/>
          </a:xfrm>
          <a:prstGeom prst="rect">
            <a:avLst/>
          </a:prstGeom>
          <a:noFill/>
        </p:spPr>
        <p:txBody>
          <a:bodyPr wrap="square" rtlCol="0">
            <a:spAutoFit/>
          </a:bodyPr>
          <a:lstStyle/>
          <a:p>
            <a:pPr algn="ctr"/>
            <a:r>
              <a:rPr lang="it-IT" sz="2800" err="1">
                <a:solidFill>
                  <a:schemeClr val="accent6">
                    <a:lumMod val="60000"/>
                    <a:lumOff val="40000"/>
                  </a:schemeClr>
                </a:solidFill>
                <a:latin typeface="+mj-lt"/>
              </a:rPr>
              <a:t>Orders</a:t>
            </a:r>
            <a:endParaRPr lang="it-IT" sz="2800">
              <a:solidFill>
                <a:schemeClr val="accent6">
                  <a:lumMod val="60000"/>
                  <a:lumOff val="40000"/>
                </a:schemeClr>
              </a:solidFill>
              <a:latin typeface="+mj-lt"/>
            </a:endParaRPr>
          </a:p>
        </p:txBody>
      </p:sp>
      <p:sp>
        <p:nvSpPr>
          <p:cNvPr id="20" name="CasellaDiTesto 19">
            <a:extLst>
              <a:ext uri="{FF2B5EF4-FFF2-40B4-BE49-F238E27FC236}">
                <a16:creationId xmlns:a16="http://schemas.microsoft.com/office/drawing/2014/main" id="{AE0F37C5-DF41-F43D-9BEC-71AB6987A642}"/>
              </a:ext>
            </a:extLst>
          </p:cNvPr>
          <p:cNvSpPr txBox="1"/>
          <p:nvPr/>
        </p:nvSpPr>
        <p:spPr>
          <a:xfrm>
            <a:off x="6847059" y="4670049"/>
            <a:ext cx="1125192" cy="523220"/>
          </a:xfrm>
          <a:prstGeom prst="rect">
            <a:avLst/>
          </a:prstGeom>
          <a:noFill/>
        </p:spPr>
        <p:txBody>
          <a:bodyPr wrap="square" rtlCol="0">
            <a:spAutoFit/>
          </a:bodyPr>
          <a:lstStyle/>
          <a:p>
            <a:pPr algn="ctr"/>
            <a:r>
              <a:rPr lang="it-IT" sz="2800">
                <a:solidFill>
                  <a:schemeClr val="accent6">
                    <a:lumMod val="60000"/>
                    <a:lumOff val="40000"/>
                  </a:schemeClr>
                </a:solidFill>
                <a:latin typeface="+mj-lt"/>
              </a:rPr>
              <a:t>Staff</a:t>
            </a:r>
          </a:p>
        </p:txBody>
      </p:sp>
    </p:spTree>
    <p:extLst>
      <p:ext uri="{BB962C8B-B14F-4D97-AF65-F5344CB8AC3E}">
        <p14:creationId xmlns:p14="http://schemas.microsoft.com/office/powerpoint/2010/main" val="2848440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err="1">
                <a:solidFill>
                  <a:schemeClr val="accent1"/>
                </a:solidFill>
                <a:latin typeface="+mj-lt"/>
              </a:rPr>
              <a:t>Prototype</a:t>
            </a:r>
            <a:r>
              <a:rPr lang="it-IT" sz="4000">
                <a:solidFill>
                  <a:schemeClr val="accent1"/>
                </a:solidFill>
                <a:latin typeface="+mj-lt"/>
              </a:rPr>
              <a:t> v1.0</a:t>
            </a:r>
          </a:p>
        </p:txBody>
      </p:sp>
      <p:sp>
        <p:nvSpPr>
          <p:cNvPr id="16" name="Rettangolo con angoli arrotondati 15">
            <a:extLst>
              <a:ext uri="{FF2B5EF4-FFF2-40B4-BE49-F238E27FC236}">
                <a16:creationId xmlns:a16="http://schemas.microsoft.com/office/drawing/2014/main" id="{A3AD6BCF-57D6-34C4-1A73-F1BB25759D72}"/>
              </a:ext>
            </a:extLst>
          </p:cNvPr>
          <p:cNvSpPr/>
          <p:nvPr/>
        </p:nvSpPr>
        <p:spPr>
          <a:xfrm>
            <a:off x="2179899" y="5710962"/>
            <a:ext cx="7832200" cy="418376"/>
          </a:xfrm>
          <a:prstGeom prst="roundRect">
            <a:avLst>
              <a:gd name="adj" fmla="val 31767"/>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4E1228AA-2939-2DE2-86FF-A00068A74401}"/>
              </a:ext>
            </a:extLst>
          </p:cNvPr>
          <p:cNvSpPr txBox="1"/>
          <p:nvPr/>
        </p:nvSpPr>
        <p:spPr>
          <a:xfrm>
            <a:off x="4697640" y="5750873"/>
            <a:ext cx="838316" cy="338554"/>
          </a:xfrm>
          <a:prstGeom prst="rect">
            <a:avLst/>
          </a:prstGeom>
          <a:noFill/>
        </p:spPr>
        <p:txBody>
          <a:bodyPr wrap="square" rtlCol="0">
            <a:spAutoFit/>
          </a:bodyPr>
          <a:lstStyle/>
          <a:p>
            <a:pPr algn="ctr"/>
            <a:r>
              <a:rPr lang="it-IT" sz="1600">
                <a:solidFill>
                  <a:schemeClr val="accent6">
                    <a:lumMod val="60000"/>
                    <a:lumOff val="40000"/>
                  </a:schemeClr>
                </a:solidFill>
                <a:latin typeface="+mj-lt"/>
              </a:rPr>
              <a:t>Menu</a:t>
            </a:r>
          </a:p>
        </p:txBody>
      </p:sp>
      <p:sp>
        <p:nvSpPr>
          <p:cNvPr id="18" name="CasellaDiTesto 17">
            <a:extLst>
              <a:ext uri="{FF2B5EF4-FFF2-40B4-BE49-F238E27FC236}">
                <a16:creationId xmlns:a16="http://schemas.microsoft.com/office/drawing/2014/main" id="{D810186E-DC64-721A-FD07-76C5DE27AC5D}"/>
              </a:ext>
            </a:extLst>
          </p:cNvPr>
          <p:cNvSpPr txBox="1"/>
          <p:nvPr/>
        </p:nvSpPr>
        <p:spPr>
          <a:xfrm>
            <a:off x="2565449" y="5750873"/>
            <a:ext cx="1187299" cy="338554"/>
          </a:xfrm>
          <a:prstGeom prst="rect">
            <a:avLst/>
          </a:prstGeom>
          <a:noFill/>
        </p:spPr>
        <p:txBody>
          <a:bodyPr wrap="square" rtlCol="0">
            <a:spAutoFit/>
          </a:bodyPr>
          <a:lstStyle/>
          <a:p>
            <a:pPr algn="ctr"/>
            <a:r>
              <a:rPr lang="it-IT" sz="1600">
                <a:solidFill>
                  <a:schemeClr val="accent6">
                    <a:lumMod val="60000"/>
                    <a:lumOff val="40000"/>
                  </a:schemeClr>
                </a:solidFill>
                <a:latin typeface="+mj-lt"/>
              </a:rPr>
              <a:t>Analytics</a:t>
            </a:r>
          </a:p>
        </p:txBody>
      </p:sp>
      <p:sp>
        <p:nvSpPr>
          <p:cNvPr id="19" name="CasellaDiTesto 18">
            <a:extLst>
              <a:ext uri="{FF2B5EF4-FFF2-40B4-BE49-F238E27FC236}">
                <a16:creationId xmlns:a16="http://schemas.microsoft.com/office/drawing/2014/main" id="{CA5A1D67-84E3-86B3-FFE1-C855FC5ABCD8}"/>
              </a:ext>
            </a:extLst>
          </p:cNvPr>
          <p:cNvSpPr txBox="1"/>
          <p:nvPr/>
        </p:nvSpPr>
        <p:spPr>
          <a:xfrm>
            <a:off x="8439255" y="5750873"/>
            <a:ext cx="1187299" cy="338554"/>
          </a:xfrm>
          <a:prstGeom prst="rect">
            <a:avLst/>
          </a:prstGeom>
          <a:noFill/>
        </p:spPr>
        <p:txBody>
          <a:bodyPr wrap="square" rtlCol="0">
            <a:spAutoFit/>
          </a:bodyPr>
          <a:lstStyle/>
          <a:p>
            <a:pPr algn="ctr"/>
            <a:r>
              <a:rPr lang="it-IT" sz="1600" err="1">
                <a:solidFill>
                  <a:schemeClr val="accent6">
                    <a:lumMod val="60000"/>
                    <a:lumOff val="40000"/>
                  </a:schemeClr>
                </a:solidFill>
                <a:latin typeface="+mj-lt"/>
              </a:rPr>
              <a:t>Orders</a:t>
            </a:r>
            <a:endParaRPr lang="it-IT" sz="1600">
              <a:solidFill>
                <a:schemeClr val="accent6">
                  <a:lumMod val="60000"/>
                  <a:lumOff val="40000"/>
                </a:schemeClr>
              </a:solidFill>
              <a:latin typeface="+mj-lt"/>
            </a:endParaRPr>
          </a:p>
        </p:txBody>
      </p:sp>
      <p:sp>
        <p:nvSpPr>
          <p:cNvPr id="20" name="CasellaDiTesto 19">
            <a:extLst>
              <a:ext uri="{FF2B5EF4-FFF2-40B4-BE49-F238E27FC236}">
                <a16:creationId xmlns:a16="http://schemas.microsoft.com/office/drawing/2014/main" id="{AE0F37C5-DF41-F43D-9BEC-71AB6987A642}"/>
              </a:ext>
            </a:extLst>
          </p:cNvPr>
          <p:cNvSpPr txBox="1"/>
          <p:nvPr/>
        </p:nvSpPr>
        <p:spPr>
          <a:xfrm>
            <a:off x="6655340" y="5750873"/>
            <a:ext cx="838316" cy="338554"/>
          </a:xfrm>
          <a:prstGeom prst="rect">
            <a:avLst/>
          </a:prstGeom>
          <a:noFill/>
        </p:spPr>
        <p:txBody>
          <a:bodyPr wrap="square" rtlCol="0">
            <a:spAutoFit/>
          </a:bodyPr>
          <a:lstStyle/>
          <a:p>
            <a:pPr algn="ctr"/>
            <a:r>
              <a:rPr lang="it-IT" sz="1600">
                <a:solidFill>
                  <a:schemeClr val="accent6">
                    <a:lumMod val="60000"/>
                    <a:lumOff val="40000"/>
                  </a:schemeClr>
                </a:solidFill>
                <a:latin typeface="+mj-lt"/>
              </a:rPr>
              <a:t>Staff</a:t>
            </a:r>
          </a:p>
        </p:txBody>
      </p:sp>
      <p:sp>
        <p:nvSpPr>
          <p:cNvPr id="9" name="CasellaDiTesto 8">
            <a:extLst>
              <a:ext uri="{FF2B5EF4-FFF2-40B4-BE49-F238E27FC236}">
                <a16:creationId xmlns:a16="http://schemas.microsoft.com/office/drawing/2014/main" id="{E3EDB78F-0F6B-EB31-2B37-DBD0A45A7C92}"/>
              </a:ext>
            </a:extLst>
          </p:cNvPr>
          <p:cNvSpPr txBox="1"/>
          <p:nvPr/>
        </p:nvSpPr>
        <p:spPr>
          <a:xfrm>
            <a:off x="839787" y="1534489"/>
            <a:ext cx="7885113" cy="1200328"/>
          </a:xfrm>
          <a:prstGeom prst="rect">
            <a:avLst/>
          </a:prstGeom>
          <a:noFill/>
        </p:spPr>
        <p:txBody>
          <a:bodyPr wrap="square" lIns="91440" tIns="45720" rIns="91440" bIns="45720" rtlCol="0" anchor="t">
            <a:spAutoFit/>
          </a:bodyPr>
          <a:lstStyle/>
          <a:p>
            <a:pPr algn="just"/>
            <a:r>
              <a:rPr lang="it-IT" dirty="0">
                <a:solidFill>
                  <a:schemeClr val="bg1"/>
                </a:solidFill>
                <a:ea typeface="+mn-lt"/>
                <a:cs typeface="+mn-lt"/>
              </a:rPr>
              <a:t>After </a:t>
            </a:r>
            <a:r>
              <a:rPr lang="it-IT" dirty="0" err="1">
                <a:solidFill>
                  <a:schemeClr val="bg1"/>
                </a:solidFill>
                <a:ea typeface="+mn-lt"/>
                <a:cs typeface="+mn-lt"/>
              </a:rPr>
              <a:t>concluding</a:t>
            </a:r>
            <a:r>
              <a:rPr lang="it-IT" dirty="0">
                <a:solidFill>
                  <a:schemeClr val="bg1"/>
                </a:solidFill>
                <a:ea typeface="+mn-lt"/>
                <a:cs typeface="+mn-lt"/>
              </a:rPr>
              <a:t> the customer </a:t>
            </a:r>
            <a:r>
              <a:rPr lang="it-IT" dirty="0" err="1">
                <a:solidFill>
                  <a:schemeClr val="bg1"/>
                </a:solidFill>
                <a:ea typeface="+mn-lt"/>
                <a:cs typeface="+mn-lt"/>
              </a:rPr>
              <a:t>development</a:t>
            </a:r>
            <a:r>
              <a:rPr lang="it-IT" dirty="0">
                <a:solidFill>
                  <a:schemeClr val="bg1"/>
                </a:solidFill>
                <a:ea typeface="+mn-lt"/>
                <a:cs typeface="+mn-lt"/>
              </a:rPr>
              <a:t> </a:t>
            </a:r>
            <a:r>
              <a:rPr lang="it-IT" dirty="0" err="1">
                <a:solidFill>
                  <a:schemeClr val="bg1"/>
                </a:solidFill>
                <a:ea typeface="+mn-lt"/>
                <a:cs typeface="+mn-lt"/>
              </a:rPr>
              <a:t>phase</a:t>
            </a:r>
            <a:r>
              <a:rPr lang="it-IT" dirty="0">
                <a:solidFill>
                  <a:schemeClr val="bg1"/>
                </a:solidFill>
                <a:ea typeface="+mn-lt"/>
                <a:cs typeface="+mn-lt"/>
              </a:rPr>
              <a:t>, the first </a:t>
            </a:r>
            <a:r>
              <a:rPr lang="it-IT" dirty="0" err="1">
                <a:solidFill>
                  <a:schemeClr val="bg1"/>
                </a:solidFill>
                <a:ea typeface="+mn-lt"/>
                <a:cs typeface="+mn-lt"/>
              </a:rPr>
              <a:t>version</a:t>
            </a:r>
            <a:r>
              <a:rPr lang="it-IT" dirty="0">
                <a:solidFill>
                  <a:schemeClr val="bg1"/>
                </a:solidFill>
                <a:ea typeface="+mn-lt"/>
                <a:cs typeface="+mn-lt"/>
              </a:rPr>
              <a:t> of the </a:t>
            </a:r>
            <a:r>
              <a:rPr lang="it-IT" dirty="0" err="1">
                <a:solidFill>
                  <a:schemeClr val="bg1"/>
                </a:solidFill>
                <a:ea typeface="+mn-lt"/>
                <a:cs typeface="+mn-lt"/>
              </a:rPr>
              <a:t>prototype</a:t>
            </a:r>
            <a:r>
              <a:rPr lang="it-IT" dirty="0">
                <a:solidFill>
                  <a:schemeClr val="bg1"/>
                </a:solidFill>
                <a:ea typeface="+mn-lt"/>
                <a:cs typeface="+mn-lt"/>
              </a:rPr>
              <a:t> </a:t>
            </a:r>
            <a:r>
              <a:rPr lang="it-IT" dirty="0" err="1">
                <a:solidFill>
                  <a:schemeClr val="bg1"/>
                </a:solidFill>
                <a:ea typeface="+mn-lt"/>
                <a:cs typeface="+mn-lt"/>
              </a:rPr>
              <a:t>was</a:t>
            </a:r>
            <a:r>
              <a:rPr lang="it-IT" dirty="0">
                <a:solidFill>
                  <a:schemeClr val="bg1"/>
                </a:solidFill>
                <a:ea typeface="+mn-lt"/>
                <a:cs typeface="+mn-lt"/>
              </a:rPr>
              <a:t> </a:t>
            </a:r>
            <a:r>
              <a:rPr lang="it-IT" dirty="0" err="1">
                <a:solidFill>
                  <a:schemeClr val="bg1"/>
                </a:solidFill>
                <a:ea typeface="+mn-lt"/>
                <a:cs typeface="+mn-lt"/>
              </a:rPr>
              <a:t>built</a:t>
            </a:r>
            <a:r>
              <a:rPr lang="it-IT" dirty="0">
                <a:solidFill>
                  <a:schemeClr val="bg1"/>
                </a:solidFill>
                <a:ea typeface="+mn-lt"/>
                <a:cs typeface="+mn-lt"/>
              </a:rPr>
              <a:t>, keeping in mind the </a:t>
            </a:r>
            <a:r>
              <a:rPr lang="it-IT" dirty="0" err="1">
                <a:solidFill>
                  <a:schemeClr val="bg1"/>
                </a:solidFill>
                <a:ea typeface="+mn-lt"/>
                <a:cs typeface="+mn-lt"/>
              </a:rPr>
              <a:t>critical</a:t>
            </a:r>
            <a:r>
              <a:rPr lang="it-IT" dirty="0">
                <a:solidFill>
                  <a:schemeClr val="bg1"/>
                </a:solidFill>
                <a:ea typeface="+mn-lt"/>
                <a:cs typeface="+mn-lt"/>
              </a:rPr>
              <a:t> </a:t>
            </a:r>
            <a:r>
              <a:rPr lang="it-IT" dirty="0" err="1">
                <a:solidFill>
                  <a:schemeClr val="bg1"/>
                </a:solidFill>
                <a:ea typeface="+mn-lt"/>
                <a:cs typeface="+mn-lt"/>
              </a:rPr>
              <a:t>issues</a:t>
            </a:r>
            <a:r>
              <a:rPr lang="it-IT" dirty="0">
                <a:solidFill>
                  <a:schemeClr val="bg1"/>
                </a:solidFill>
                <a:ea typeface="+mn-lt"/>
                <a:cs typeface="+mn-lt"/>
              </a:rPr>
              <a:t> </a:t>
            </a:r>
            <a:r>
              <a:rPr lang="it-IT" dirty="0" err="1">
                <a:solidFill>
                  <a:schemeClr val="bg1"/>
                </a:solidFill>
                <a:ea typeface="+mn-lt"/>
                <a:cs typeface="+mn-lt"/>
              </a:rPr>
              <a:t>highlighted</a:t>
            </a:r>
            <a:r>
              <a:rPr lang="it-IT" dirty="0">
                <a:solidFill>
                  <a:schemeClr val="bg1"/>
                </a:solidFill>
                <a:ea typeface="+mn-lt"/>
                <a:cs typeface="+mn-lt"/>
              </a:rPr>
              <a:t> in the </a:t>
            </a:r>
            <a:r>
              <a:rPr lang="it-IT" dirty="0" err="1">
                <a:solidFill>
                  <a:schemeClr val="bg1"/>
                </a:solidFill>
                <a:ea typeface="+mn-lt"/>
                <a:cs typeface="+mn-lt"/>
              </a:rPr>
              <a:t>previous</a:t>
            </a:r>
            <a:r>
              <a:rPr lang="it-IT" dirty="0">
                <a:solidFill>
                  <a:schemeClr val="bg1"/>
                </a:solidFill>
                <a:ea typeface="+mn-lt"/>
                <a:cs typeface="+mn-lt"/>
              </a:rPr>
              <a:t> interviews. The first </a:t>
            </a:r>
            <a:r>
              <a:rPr lang="it-IT" dirty="0" err="1">
                <a:solidFill>
                  <a:schemeClr val="bg1"/>
                </a:solidFill>
                <a:ea typeface="+mn-lt"/>
                <a:cs typeface="+mn-lt"/>
              </a:rPr>
              <a:t>version</a:t>
            </a:r>
            <a:r>
              <a:rPr lang="it-IT" dirty="0">
                <a:solidFill>
                  <a:schemeClr val="bg1"/>
                </a:solidFill>
                <a:ea typeface="+mn-lt"/>
                <a:cs typeface="+mn-lt"/>
              </a:rPr>
              <a:t> of the </a:t>
            </a:r>
            <a:r>
              <a:rPr lang="it-IT" dirty="0" err="1">
                <a:solidFill>
                  <a:schemeClr val="bg1"/>
                </a:solidFill>
                <a:ea typeface="+mn-lt"/>
                <a:cs typeface="+mn-lt"/>
              </a:rPr>
              <a:t>prototype</a:t>
            </a:r>
            <a:r>
              <a:rPr lang="it-IT" dirty="0">
                <a:solidFill>
                  <a:schemeClr val="bg1"/>
                </a:solidFill>
                <a:ea typeface="+mn-lt"/>
                <a:cs typeface="+mn-lt"/>
              </a:rPr>
              <a:t> </a:t>
            </a:r>
            <a:r>
              <a:rPr lang="it-IT" dirty="0" err="1">
                <a:solidFill>
                  <a:schemeClr val="bg1"/>
                </a:solidFill>
                <a:ea typeface="+mn-lt"/>
                <a:cs typeface="+mn-lt"/>
              </a:rPr>
              <a:t>was</a:t>
            </a:r>
            <a:r>
              <a:rPr lang="it-IT" dirty="0">
                <a:solidFill>
                  <a:schemeClr val="bg1"/>
                </a:solidFill>
                <a:ea typeface="+mn-lt"/>
                <a:cs typeface="+mn-lt"/>
              </a:rPr>
              <a:t> </a:t>
            </a:r>
            <a:r>
              <a:rPr lang="it-IT" dirty="0" err="1">
                <a:solidFill>
                  <a:schemeClr val="bg1"/>
                </a:solidFill>
                <a:ea typeface="+mn-lt"/>
                <a:cs typeface="+mn-lt"/>
              </a:rPr>
              <a:t>structured</a:t>
            </a:r>
            <a:r>
              <a:rPr lang="it-IT" dirty="0">
                <a:solidFill>
                  <a:schemeClr val="bg1"/>
                </a:solidFill>
                <a:ea typeface="+mn-lt"/>
                <a:cs typeface="+mn-lt"/>
              </a:rPr>
              <a:t> </a:t>
            </a:r>
            <a:r>
              <a:rPr lang="it-IT" dirty="0" err="1">
                <a:solidFill>
                  <a:schemeClr val="bg1"/>
                </a:solidFill>
                <a:ea typeface="+mn-lt"/>
                <a:cs typeface="+mn-lt"/>
              </a:rPr>
              <a:t>as</a:t>
            </a:r>
            <a:r>
              <a:rPr lang="it-IT" dirty="0">
                <a:solidFill>
                  <a:schemeClr val="bg1"/>
                </a:solidFill>
                <a:ea typeface="+mn-lt"/>
                <a:cs typeface="+mn-lt"/>
              </a:rPr>
              <a:t> follows:</a:t>
            </a:r>
          </a:p>
        </p:txBody>
      </p:sp>
      <p:grpSp>
        <p:nvGrpSpPr>
          <p:cNvPr id="10" name="Gruppo 9">
            <a:extLst>
              <a:ext uri="{FF2B5EF4-FFF2-40B4-BE49-F238E27FC236}">
                <a16:creationId xmlns:a16="http://schemas.microsoft.com/office/drawing/2014/main" id="{19940F17-3CF2-5AFC-7873-D5E379136367}"/>
              </a:ext>
            </a:extLst>
          </p:cNvPr>
          <p:cNvGrpSpPr/>
          <p:nvPr/>
        </p:nvGrpSpPr>
        <p:grpSpPr>
          <a:xfrm>
            <a:off x="-1352619" y="1396174"/>
            <a:ext cx="10670239" cy="1451800"/>
            <a:chOff x="-1352619" y="1396178"/>
            <a:chExt cx="10670239" cy="819576"/>
          </a:xfrm>
        </p:grpSpPr>
        <p:sp>
          <p:nvSpPr>
            <p:cNvPr id="11" name="Rettangolo con angoli arrotondati 10">
              <a:extLst>
                <a:ext uri="{FF2B5EF4-FFF2-40B4-BE49-F238E27FC236}">
                  <a16:creationId xmlns:a16="http://schemas.microsoft.com/office/drawing/2014/main" id="{0F11018F-87A0-F183-CE65-45100C572AD6}"/>
                </a:ext>
              </a:extLst>
            </p:cNvPr>
            <p:cNvSpPr/>
            <p:nvPr/>
          </p:nvSpPr>
          <p:spPr>
            <a:xfrm>
              <a:off x="-1352619" y="1396178"/>
              <a:ext cx="10670239" cy="81957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12" name="CasellaDiTesto 11">
              <a:extLst>
                <a:ext uri="{FF2B5EF4-FFF2-40B4-BE49-F238E27FC236}">
                  <a16:creationId xmlns:a16="http://schemas.microsoft.com/office/drawing/2014/main" id="{CF4849DD-D01A-A78D-BF8B-CEA42CCE21F7}"/>
                </a:ext>
              </a:extLst>
            </p:cNvPr>
            <p:cNvSpPr txBox="1"/>
            <p:nvPr/>
          </p:nvSpPr>
          <p:spPr>
            <a:xfrm>
              <a:off x="839787" y="1474260"/>
              <a:ext cx="7885113" cy="677614"/>
            </a:xfrm>
            <a:prstGeom prst="rect">
              <a:avLst/>
            </a:prstGeom>
            <a:noFill/>
          </p:spPr>
          <p:txBody>
            <a:bodyPr wrap="square" lIns="91440" tIns="45720" rIns="91440" bIns="45720" rtlCol="0" anchor="t">
              <a:spAutoFit/>
            </a:bodyPr>
            <a:lstStyle/>
            <a:p>
              <a:pPr algn="just"/>
              <a:r>
                <a:rPr lang="it-IT" dirty="0">
                  <a:solidFill>
                    <a:schemeClr val="bg1"/>
                  </a:solidFill>
                  <a:ea typeface="+mn-lt"/>
                  <a:cs typeface="+mn-lt"/>
                </a:rPr>
                <a:t>After </a:t>
              </a:r>
              <a:r>
                <a:rPr lang="it-IT" dirty="0" err="1">
                  <a:solidFill>
                    <a:schemeClr val="bg1"/>
                  </a:solidFill>
                  <a:ea typeface="+mn-lt"/>
                  <a:cs typeface="+mn-lt"/>
                </a:rPr>
                <a:t>concluding</a:t>
              </a:r>
              <a:r>
                <a:rPr lang="it-IT" dirty="0">
                  <a:solidFill>
                    <a:schemeClr val="bg1"/>
                  </a:solidFill>
                  <a:ea typeface="+mn-lt"/>
                  <a:cs typeface="+mn-lt"/>
                </a:rPr>
                <a:t> the customer </a:t>
              </a:r>
              <a:r>
                <a:rPr lang="it-IT" dirty="0" err="1">
                  <a:solidFill>
                    <a:schemeClr val="bg1"/>
                  </a:solidFill>
                  <a:ea typeface="+mn-lt"/>
                  <a:cs typeface="+mn-lt"/>
                </a:rPr>
                <a:t>development</a:t>
              </a:r>
              <a:r>
                <a:rPr lang="it-IT" dirty="0">
                  <a:solidFill>
                    <a:schemeClr val="bg1"/>
                  </a:solidFill>
                  <a:ea typeface="+mn-lt"/>
                  <a:cs typeface="+mn-lt"/>
                </a:rPr>
                <a:t> </a:t>
              </a:r>
              <a:r>
                <a:rPr lang="it-IT" dirty="0" err="1">
                  <a:solidFill>
                    <a:schemeClr val="bg1"/>
                  </a:solidFill>
                  <a:ea typeface="+mn-lt"/>
                  <a:cs typeface="+mn-lt"/>
                </a:rPr>
                <a:t>phase</a:t>
              </a:r>
              <a:r>
                <a:rPr lang="it-IT" dirty="0">
                  <a:solidFill>
                    <a:schemeClr val="bg1"/>
                  </a:solidFill>
                  <a:ea typeface="+mn-lt"/>
                  <a:cs typeface="+mn-lt"/>
                </a:rPr>
                <a:t>, the first </a:t>
              </a:r>
              <a:r>
                <a:rPr lang="it-IT" dirty="0" err="1">
                  <a:solidFill>
                    <a:schemeClr val="bg1"/>
                  </a:solidFill>
                  <a:ea typeface="+mn-lt"/>
                  <a:cs typeface="+mn-lt"/>
                </a:rPr>
                <a:t>version</a:t>
              </a:r>
              <a:r>
                <a:rPr lang="it-IT" dirty="0">
                  <a:solidFill>
                    <a:schemeClr val="bg1"/>
                  </a:solidFill>
                  <a:ea typeface="+mn-lt"/>
                  <a:cs typeface="+mn-lt"/>
                </a:rPr>
                <a:t> of the </a:t>
              </a:r>
              <a:r>
                <a:rPr lang="it-IT" dirty="0" err="1">
                  <a:solidFill>
                    <a:schemeClr val="bg1"/>
                  </a:solidFill>
                  <a:ea typeface="+mn-lt"/>
                  <a:cs typeface="+mn-lt"/>
                </a:rPr>
                <a:t>prototype</a:t>
              </a:r>
              <a:r>
                <a:rPr lang="it-IT" dirty="0">
                  <a:solidFill>
                    <a:schemeClr val="bg1"/>
                  </a:solidFill>
                  <a:ea typeface="+mn-lt"/>
                  <a:cs typeface="+mn-lt"/>
                </a:rPr>
                <a:t> </a:t>
              </a:r>
              <a:r>
                <a:rPr lang="it-IT" dirty="0" err="1">
                  <a:solidFill>
                    <a:schemeClr val="bg1"/>
                  </a:solidFill>
                  <a:ea typeface="+mn-lt"/>
                  <a:cs typeface="+mn-lt"/>
                </a:rPr>
                <a:t>was</a:t>
              </a:r>
              <a:r>
                <a:rPr lang="it-IT" dirty="0">
                  <a:solidFill>
                    <a:schemeClr val="bg1"/>
                  </a:solidFill>
                  <a:ea typeface="+mn-lt"/>
                  <a:cs typeface="+mn-lt"/>
                </a:rPr>
                <a:t> </a:t>
              </a:r>
              <a:r>
                <a:rPr lang="it-IT" dirty="0" err="1">
                  <a:solidFill>
                    <a:schemeClr val="bg1"/>
                  </a:solidFill>
                  <a:ea typeface="+mn-lt"/>
                  <a:cs typeface="+mn-lt"/>
                </a:rPr>
                <a:t>built</a:t>
              </a:r>
              <a:r>
                <a:rPr lang="it-IT" dirty="0">
                  <a:solidFill>
                    <a:schemeClr val="bg1"/>
                  </a:solidFill>
                  <a:ea typeface="+mn-lt"/>
                  <a:cs typeface="+mn-lt"/>
                </a:rPr>
                <a:t>, keeping in mind the </a:t>
              </a:r>
              <a:r>
                <a:rPr lang="it-IT" dirty="0" err="1">
                  <a:solidFill>
                    <a:schemeClr val="bg1"/>
                  </a:solidFill>
                  <a:ea typeface="+mn-lt"/>
                  <a:cs typeface="+mn-lt"/>
                </a:rPr>
                <a:t>critical</a:t>
              </a:r>
              <a:r>
                <a:rPr lang="it-IT" dirty="0">
                  <a:solidFill>
                    <a:schemeClr val="bg1"/>
                  </a:solidFill>
                  <a:ea typeface="+mn-lt"/>
                  <a:cs typeface="+mn-lt"/>
                </a:rPr>
                <a:t> </a:t>
              </a:r>
              <a:r>
                <a:rPr lang="it-IT" dirty="0" err="1">
                  <a:solidFill>
                    <a:schemeClr val="bg1"/>
                  </a:solidFill>
                  <a:ea typeface="+mn-lt"/>
                  <a:cs typeface="+mn-lt"/>
                </a:rPr>
                <a:t>issues</a:t>
              </a:r>
              <a:r>
                <a:rPr lang="it-IT" dirty="0">
                  <a:solidFill>
                    <a:schemeClr val="bg1"/>
                  </a:solidFill>
                  <a:ea typeface="+mn-lt"/>
                  <a:cs typeface="+mn-lt"/>
                </a:rPr>
                <a:t> </a:t>
              </a:r>
              <a:r>
                <a:rPr lang="it-IT" dirty="0" err="1">
                  <a:solidFill>
                    <a:schemeClr val="bg1"/>
                  </a:solidFill>
                  <a:ea typeface="+mn-lt"/>
                  <a:cs typeface="+mn-lt"/>
                </a:rPr>
                <a:t>highlighted</a:t>
              </a:r>
              <a:r>
                <a:rPr lang="it-IT" dirty="0">
                  <a:solidFill>
                    <a:schemeClr val="bg1"/>
                  </a:solidFill>
                  <a:ea typeface="+mn-lt"/>
                  <a:cs typeface="+mn-lt"/>
                </a:rPr>
                <a:t> in the </a:t>
              </a:r>
              <a:r>
                <a:rPr lang="it-IT" dirty="0" err="1">
                  <a:solidFill>
                    <a:schemeClr val="bg1"/>
                  </a:solidFill>
                  <a:ea typeface="+mn-lt"/>
                  <a:cs typeface="+mn-lt"/>
                </a:rPr>
                <a:t>previous</a:t>
              </a:r>
              <a:r>
                <a:rPr lang="it-IT" dirty="0">
                  <a:solidFill>
                    <a:schemeClr val="bg1"/>
                  </a:solidFill>
                  <a:ea typeface="+mn-lt"/>
                  <a:cs typeface="+mn-lt"/>
                </a:rPr>
                <a:t> interviews. The first </a:t>
              </a:r>
              <a:r>
                <a:rPr lang="it-IT" dirty="0" err="1">
                  <a:solidFill>
                    <a:schemeClr val="bg1"/>
                  </a:solidFill>
                  <a:ea typeface="+mn-lt"/>
                  <a:cs typeface="+mn-lt"/>
                </a:rPr>
                <a:t>version</a:t>
              </a:r>
              <a:r>
                <a:rPr lang="it-IT" dirty="0">
                  <a:solidFill>
                    <a:schemeClr val="bg1"/>
                  </a:solidFill>
                  <a:ea typeface="+mn-lt"/>
                  <a:cs typeface="+mn-lt"/>
                </a:rPr>
                <a:t> of the </a:t>
              </a:r>
              <a:r>
                <a:rPr lang="it-IT" dirty="0" err="1">
                  <a:solidFill>
                    <a:schemeClr val="bg1"/>
                  </a:solidFill>
                  <a:ea typeface="+mn-lt"/>
                  <a:cs typeface="+mn-lt"/>
                </a:rPr>
                <a:t>prototype</a:t>
              </a:r>
              <a:r>
                <a:rPr lang="it-IT" dirty="0">
                  <a:solidFill>
                    <a:schemeClr val="bg1"/>
                  </a:solidFill>
                  <a:ea typeface="+mn-lt"/>
                  <a:cs typeface="+mn-lt"/>
                </a:rPr>
                <a:t> </a:t>
              </a:r>
              <a:r>
                <a:rPr lang="it-IT" dirty="0" err="1">
                  <a:solidFill>
                    <a:schemeClr val="bg1"/>
                  </a:solidFill>
                  <a:ea typeface="+mn-lt"/>
                  <a:cs typeface="+mn-lt"/>
                </a:rPr>
                <a:t>was</a:t>
              </a:r>
              <a:r>
                <a:rPr lang="it-IT" dirty="0">
                  <a:solidFill>
                    <a:schemeClr val="bg1"/>
                  </a:solidFill>
                  <a:ea typeface="+mn-lt"/>
                  <a:cs typeface="+mn-lt"/>
                </a:rPr>
                <a:t> </a:t>
              </a:r>
              <a:r>
                <a:rPr lang="it-IT" dirty="0" err="1">
                  <a:solidFill>
                    <a:schemeClr val="bg1"/>
                  </a:solidFill>
                  <a:ea typeface="+mn-lt"/>
                  <a:cs typeface="+mn-lt"/>
                </a:rPr>
                <a:t>structured</a:t>
              </a:r>
              <a:r>
                <a:rPr lang="it-IT" dirty="0">
                  <a:solidFill>
                    <a:schemeClr val="bg1"/>
                  </a:solidFill>
                  <a:ea typeface="+mn-lt"/>
                  <a:cs typeface="+mn-lt"/>
                </a:rPr>
                <a:t> </a:t>
              </a:r>
              <a:r>
                <a:rPr lang="it-IT" dirty="0" err="1">
                  <a:solidFill>
                    <a:schemeClr val="bg1"/>
                  </a:solidFill>
                  <a:ea typeface="+mn-lt"/>
                  <a:cs typeface="+mn-lt"/>
                </a:rPr>
                <a:t>as</a:t>
              </a:r>
              <a:r>
                <a:rPr lang="it-IT" dirty="0">
                  <a:solidFill>
                    <a:schemeClr val="bg1"/>
                  </a:solidFill>
                  <a:ea typeface="+mn-lt"/>
                  <a:cs typeface="+mn-lt"/>
                </a:rPr>
                <a:t> follows:</a:t>
              </a:r>
            </a:p>
          </p:txBody>
        </p:sp>
      </p:grpSp>
      <p:grpSp>
        <p:nvGrpSpPr>
          <p:cNvPr id="13" name="Gruppo 12">
            <a:extLst>
              <a:ext uri="{FF2B5EF4-FFF2-40B4-BE49-F238E27FC236}">
                <a16:creationId xmlns:a16="http://schemas.microsoft.com/office/drawing/2014/main" id="{DFDEABD2-5883-96D1-BD17-4D71D1823898}"/>
              </a:ext>
            </a:extLst>
          </p:cNvPr>
          <p:cNvGrpSpPr/>
          <p:nvPr/>
        </p:nvGrpSpPr>
        <p:grpSpPr>
          <a:xfrm>
            <a:off x="839787" y="2952153"/>
            <a:ext cx="10512425" cy="985536"/>
            <a:chOff x="839787" y="3160499"/>
            <a:chExt cx="10512425" cy="985536"/>
          </a:xfrm>
        </p:grpSpPr>
        <p:sp>
          <p:nvSpPr>
            <p:cNvPr id="14" name="Rettangolo con angoli arrotondati 13">
              <a:extLst>
                <a:ext uri="{FF2B5EF4-FFF2-40B4-BE49-F238E27FC236}">
                  <a16:creationId xmlns:a16="http://schemas.microsoft.com/office/drawing/2014/main" id="{F5BF255F-1F45-044A-28FD-6245D8EC7B1E}"/>
                </a:ext>
              </a:extLst>
            </p:cNvPr>
            <p:cNvSpPr/>
            <p:nvPr/>
          </p:nvSpPr>
          <p:spPr>
            <a:xfrm>
              <a:off x="839787" y="3160499"/>
              <a:ext cx="10512425" cy="985536"/>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15" name="CasellaDiTesto 14">
              <a:extLst>
                <a:ext uri="{FF2B5EF4-FFF2-40B4-BE49-F238E27FC236}">
                  <a16:creationId xmlns:a16="http://schemas.microsoft.com/office/drawing/2014/main" id="{0396BA67-8258-75EA-A1C1-77720C26CCE1}"/>
                </a:ext>
              </a:extLst>
            </p:cNvPr>
            <p:cNvSpPr txBox="1"/>
            <p:nvPr/>
          </p:nvSpPr>
          <p:spPr>
            <a:xfrm>
              <a:off x="980366" y="3330102"/>
              <a:ext cx="10231268" cy="646331"/>
            </a:xfrm>
            <a:prstGeom prst="rect">
              <a:avLst/>
            </a:prstGeom>
            <a:noFill/>
          </p:spPr>
          <p:txBody>
            <a:bodyPr wrap="square" lIns="91440" tIns="45720" rIns="91440" bIns="45720" rtlCol="0" anchor="t">
              <a:spAutoFit/>
            </a:bodyPr>
            <a:lstStyle/>
            <a:p>
              <a:pPr algn="just">
                <a:spcAft>
                  <a:spcPts val="600"/>
                </a:spcAft>
              </a:pPr>
              <a:r>
                <a:rPr lang="it-IT" dirty="0">
                  <a:solidFill>
                    <a:schemeClr val="accent6">
                      <a:lumMod val="60000"/>
                      <a:lumOff val="40000"/>
                    </a:schemeClr>
                  </a:solidFill>
                  <a:ea typeface="+mn-lt"/>
                  <a:cs typeface="+mn-lt"/>
                </a:rPr>
                <a:t>Once </a:t>
              </a:r>
              <a:r>
                <a:rPr lang="it-IT" dirty="0" err="1">
                  <a:solidFill>
                    <a:schemeClr val="accent6">
                      <a:lumMod val="60000"/>
                      <a:lumOff val="40000"/>
                    </a:schemeClr>
                  </a:solidFill>
                  <a:ea typeface="+mn-lt"/>
                  <a:cs typeface="+mn-lt"/>
                </a:rPr>
                <a:t>logged</a:t>
              </a:r>
              <a:r>
                <a:rPr lang="it-IT" dirty="0">
                  <a:solidFill>
                    <a:schemeClr val="accent6">
                      <a:lumMod val="60000"/>
                      <a:lumOff val="40000"/>
                    </a:schemeClr>
                  </a:solidFill>
                  <a:ea typeface="+mn-lt"/>
                  <a:cs typeface="+mn-lt"/>
                </a:rPr>
                <a:t> </a:t>
              </a:r>
              <a:r>
                <a:rPr lang="it-IT" dirty="0" err="1">
                  <a:solidFill>
                    <a:schemeClr val="accent6">
                      <a:lumMod val="60000"/>
                      <a:lumOff val="40000"/>
                    </a:schemeClr>
                  </a:solidFill>
                  <a:ea typeface="+mn-lt"/>
                  <a:cs typeface="+mn-lt"/>
                </a:rPr>
                <a:t>into</a:t>
              </a:r>
              <a:r>
                <a:rPr lang="it-IT" dirty="0">
                  <a:solidFill>
                    <a:schemeClr val="accent6">
                      <a:lumMod val="60000"/>
                      <a:lumOff val="40000"/>
                    </a:schemeClr>
                  </a:solidFill>
                  <a:ea typeface="+mn-lt"/>
                  <a:cs typeface="+mn-lt"/>
                </a:rPr>
                <a:t> the </a:t>
              </a:r>
              <a:r>
                <a:rPr lang="it-IT" dirty="0" err="1">
                  <a:solidFill>
                    <a:schemeClr val="accent6">
                      <a:lumMod val="60000"/>
                      <a:lumOff val="40000"/>
                    </a:schemeClr>
                  </a:solidFill>
                  <a:ea typeface="+mn-lt"/>
                  <a:cs typeface="+mn-lt"/>
                </a:rPr>
                <a:t>platform</a:t>
              </a:r>
              <a:r>
                <a:rPr lang="it-IT" dirty="0">
                  <a:solidFill>
                    <a:schemeClr val="accent6">
                      <a:lumMod val="60000"/>
                      <a:lumOff val="40000"/>
                    </a:schemeClr>
                  </a:solidFill>
                  <a:ea typeface="+mn-lt"/>
                  <a:cs typeface="+mn-lt"/>
                </a:rPr>
                <a:t> </a:t>
              </a:r>
              <a:r>
                <a:rPr lang="it-IT" dirty="0" err="1">
                  <a:solidFill>
                    <a:schemeClr val="accent6">
                      <a:lumMod val="60000"/>
                      <a:lumOff val="40000"/>
                    </a:schemeClr>
                  </a:solidFill>
                  <a:ea typeface="+mn-lt"/>
                  <a:cs typeface="+mn-lt"/>
                </a:rPr>
                <a:t>using</a:t>
              </a:r>
              <a:r>
                <a:rPr lang="it-IT" dirty="0">
                  <a:solidFill>
                    <a:schemeClr val="accent6">
                      <a:lumMod val="60000"/>
                      <a:lumOff val="40000"/>
                    </a:schemeClr>
                  </a:solidFill>
                  <a:ea typeface="+mn-lt"/>
                  <a:cs typeface="+mn-lt"/>
                </a:rPr>
                <a:t> the </a:t>
              </a:r>
              <a:r>
                <a:rPr lang="it-IT" dirty="0" err="1">
                  <a:solidFill>
                    <a:schemeClr val="accent6">
                      <a:lumMod val="60000"/>
                      <a:lumOff val="40000"/>
                    </a:schemeClr>
                  </a:solidFill>
                  <a:ea typeface="+mn-lt"/>
                  <a:cs typeface="+mn-lt"/>
                </a:rPr>
                <a:t>credentials</a:t>
              </a:r>
              <a:r>
                <a:rPr lang="it-IT" dirty="0">
                  <a:solidFill>
                    <a:schemeClr val="accent6">
                      <a:lumMod val="60000"/>
                      <a:lumOff val="40000"/>
                    </a:schemeClr>
                  </a:solidFill>
                  <a:ea typeface="+mn-lt"/>
                  <a:cs typeface="+mn-lt"/>
                </a:rPr>
                <a:t> </a:t>
              </a:r>
              <a:r>
                <a:rPr lang="it-IT" dirty="0" err="1">
                  <a:solidFill>
                    <a:schemeClr val="accent6">
                      <a:lumMod val="60000"/>
                      <a:lumOff val="40000"/>
                    </a:schemeClr>
                  </a:solidFill>
                  <a:ea typeface="+mn-lt"/>
                  <a:cs typeface="+mn-lt"/>
                </a:rPr>
                <a:t>provided</a:t>
              </a:r>
              <a:r>
                <a:rPr lang="it-IT" dirty="0">
                  <a:solidFill>
                    <a:schemeClr val="accent6">
                      <a:lumMod val="60000"/>
                      <a:lumOff val="40000"/>
                    </a:schemeClr>
                  </a:solidFill>
                  <a:ea typeface="+mn-lt"/>
                  <a:cs typeface="+mn-lt"/>
                </a:rPr>
                <a:t> by the team, the user can access </a:t>
              </a:r>
              <a:r>
                <a:rPr lang="it-IT" dirty="0" err="1">
                  <a:solidFill>
                    <a:schemeClr val="accent6">
                      <a:lumMod val="60000"/>
                      <a:lumOff val="40000"/>
                    </a:schemeClr>
                  </a:solidFill>
                  <a:ea typeface="+mn-lt"/>
                  <a:cs typeface="+mn-lt"/>
                </a:rPr>
                <a:t>four</a:t>
              </a:r>
              <a:r>
                <a:rPr lang="it-IT" dirty="0">
                  <a:solidFill>
                    <a:schemeClr val="accent6">
                      <a:lumMod val="60000"/>
                      <a:lumOff val="40000"/>
                    </a:schemeClr>
                  </a:solidFill>
                  <a:ea typeface="+mn-lt"/>
                  <a:cs typeface="+mn-lt"/>
                </a:rPr>
                <a:t> </a:t>
              </a:r>
              <a:r>
                <a:rPr lang="it-IT" dirty="0" err="1">
                  <a:solidFill>
                    <a:schemeClr val="accent6">
                      <a:lumMod val="60000"/>
                      <a:lumOff val="40000"/>
                    </a:schemeClr>
                  </a:solidFill>
                  <a:ea typeface="+mn-lt"/>
                  <a:cs typeface="+mn-lt"/>
                </a:rPr>
                <a:t>sections</a:t>
              </a:r>
              <a:r>
                <a:rPr lang="it-IT" dirty="0">
                  <a:solidFill>
                    <a:schemeClr val="accent6">
                      <a:lumMod val="60000"/>
                      <a:lumOff val="40000"/>
                    </a:schemeClr>
                  </a:solidFill>
                  <a:ea typeface="+mn-lt"/>
                  <a:cs typeface="+mn-lt"/>
                </a:rPr>
                <a:t>:</a:t>
              </a:r>
            </a:p>
          </p:txBody>
        </p:sp>
      </p:grpSp>
    </p:spTree>
    <p:extLst>
      <p:ext uri="{BB962C8B-B14F-4D97-AF65-F5344CB8AC3E}">
        <p14:creationId xmlns:p14="http://schemas.microsoft.com/office/powerpoint/2010/main" val="3139669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ttangolo con angoli arrotondati 7">
            <a:extLst>
              <a:ext uri="{FF2B5EF4-FFF2-40B4-BE49-F238E27FC236}">
                <a16:creationId xmlns:a16="http://schemas.microsoft.com/office/drawing/2014/main" id="{43518507-1739-06ED-CBAA-0F224A69A795}"/>
              </a:ext>
            </a:extLst>
          </p:cNvPr>
          <p:cNvSpPr/>
          <p:nvPr/>
        </p:nvSpPr>
        <p:spPr>
          <a:xfrm>
            <a:off x="2179898" y="5718550"/>
            <a:ext cx="1958400" cy="403200"/>
          </a:xfrm>
          <a:prstGeom prst="roundRect">
            <a:avLst>
              <a:gd name="adj" fmla="val 31086"/>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err="1">
                <a:solidFill>
                  <a:schemeClr val="accent1"/>
                </a:solidFill>
                <a:latin typeface="+mj-lt"/>
              </a:rPr>
              <a:t>Prototype</a:t>
            </a:r>
            <a:r>
              <a:rPr lang="it-IT" sz="4000">
                <a:solidFill>
                  <a:schemeClr val="accent1"/>
                </a:solidFill>
                <a:latin typeface="+mj-lt"/>
              </a:rPr>
              <a:t> v1.0</a:t>
            </a:r>
          </a:p>
        </p:txBody>
      </p:sp>
      <p:grpSp>
        <p:nvGrpSpPr>
          <p:cNvPr id="28" name="Gruppo 27">
            <a:extLst>
              <a:ext uri="{FF2B5EF4-FFF2-40B4-BE49-F238E27FC236}">
                <a16:creationId xmlns:a16="http://schemas.microsoft.com/office/drawing/2014/main" id="{9FC22784-D08C-DA9D-1AEA-D48EF2110A8C}"/>
              </a:ext>
            </a:extLst>
          </p:cNvPr>
          <p:cNvGrpSpPr/>
          <p:nvPr/>
        </p:nvGrpSpPr>
        <p:grpSpPr>
          <a:xfrm>
            <a:off x="-11146600" y="1383062"/>
            <a:ext cx="10670239" cy="1615642"/>
            <a:chOff x="-1352619" y="1396178"/>
            <a:chExt cx="10670239" cy="912069"/>
          </a:xfrm>
        </p:grpSpPr>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396178"/>
              <a:ext cx="10670239" cy="81957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6" name="CasellaDiTesto 5">
              <a:extLst>
                <a:ext uri="{FF2B5EF4-FFF2-40B4-BE49-F238E27FC236}">
                  <a16:creationId xmlns:a16="http://schemas.microsoft.com/office/drawing/2014/main" id="{265E7000-EBBE-D9DF-F106-3703E0ABECDA}"/>
                </a:ext>
              </a:extLst>
            </p:cNvPr>
            <p:cNvSpPr txBox="1"/>
            <p:nvPr/>
          </p:nvSpPr>
          <p:spPr>
            <a:xfrm>
              <a:off x="839787" y="1474260"/>
              <a:ext cx="7885113" cy="833987"/>
            </a:xfrm>
            <a:prstGeom prst="rect">
              <a:avLst/>
            </a:prstGeom>
            <a:noFill/>
          </p:spPr>
          <p:txBody>
            <a:bodyPr wrap="square" lIns="91440" tIns="45720" rIns="91440" bIns="45720" rtlCol="0" anchor="t">
              <a:spAutoFit/>
            </a:bodyPr>
            <a:lstStyle/>
            <a:p>
              <a:pPr algn="just"/>
              <a:r>
                <a:rPr lang="it-IT" dirty="0">
                  <a:solidFill>
                    <a:schemeClr val="bg1"/>
                  </a:solidFill>
                  <a:ea typeface="+mn-lt"/>
                  <a:cs typeface="+mn-lt"/>
                </a:rPr>
                <a:t>After </a:t>
              </a:r>
              <a:r>
                <a:rPr lang="it-IT" dirty="0" err="1">
                  <a:solidFill>
                    <a:schemeClr val="bg1"/>
                  </a:solidFill>
                  <a:ea typeface="+mn-lt"/>
                  <a:cs typeface="+mn-lt"/>
                </a:rPr>
                <a:t>concluding</a:t>
              </a:r>
              <a:r>
                <a:rPr lang="it-IT" dirty="0">
                  <a:solidFill>
                    <a:schemeClr val="bg1"/>
                  </a:solidFill>
                  <a:ea typeface="+mn-lt"/>
                  <a:cs typeface="+mn-lt"/>
                </a:rPr>
                <a:t> the customer </a:t>
              </a:r>
              <a:r>
                <a:rPr lang="it-IT" dirty="0" err="1">
                  <a:solidFill>
                    <a:schemeClr val="bg1"/>
                  </a:solidFill>
                  <a:ea typeface="+mn-lt"/>
                  <a:cs typeface="+mn-lt"/>
                </a:rPr>
                <a:t>development</a:t>
              </a:r>
              <a:r>
                <a:rPr lang="it-IT" dirty="0">
                  <a:solidFill>
                    <a:schemeClr val="bg1"/>
                  </a:solidFill>
                  <a:ea typeface="+mn-lt"/>
                  <a:cs typeface="+mn-lt"/>
                </a:rPr>
                <a:t> </a:t>
              </a:r>
              <a:r>
                <a:rPr lang="it-IT" dirty="0" err="1">
                  <a:solidFill>
                    <a:schemeClr val="bg1"/>
                  </a:solidFill>
                  <a:ea typeface="+mn-lt"/>
                  <a:cs typeface="+mn-lt"/>
                </a:rPr>
                <a:t>phase</a:t>
              </a:r>
              <a:r>
                <a:rPr lang="it-IT" dirty="0">
                  <a:solidFill>
                    <a:schemeClr val="bg1"/>
                  </a:solidFill>
                  <a:ea typeface="+mn-lt"/>
                  <a:cs typeface="+mn-lt"/>
                </a:rPr>
                <a:t>, the first </a:t>
              </a:r>
              <a:r>
                <a:rPr lang="it-IT" dirty="0" err="1">
                  <a:solidFill>
                    <a:schemeClr val="bg1"/>
                  </a:solidFill>
                  <a:ea typeface="+mn-lt"/>
                  <a:cs typeface="+mn-lt"/>
                </a:rPr>
                <a:t>version</a:t>
              </a:r>
              <a:r>
                <a:rPr lang="it-IT" dirty="0">
                  <a:solidFill>
                    <a:schemeClr val="bg1"/>
                  </a:solidFill>
                  <a:ea typeface="+mn-lt"/>
                  <a:cs typeface="+mn-lt"/>
                </a:rPr>
                <a:t> of the </a:t>
              </a:r>
              <a:r>
                <a:rPr lang="it-IT" dirty="0" err="1">
                  <a:solidFill>
                    <a:schemeClr val="bg1"/>
                  </a:solidFill>
                  <a:ea typeface="+mn-lt"/>
                  <a:cs typeface="+mn-lt"/>
                </a:rPr>
                <a:t>prototype</a:t>
              </a:r>
              <a:r>
                <a:rPr lang="it-IT" dirty="0">
                  <a:solidFill>
                    <a:schemeClr val="bg1"/>
                  </a:solidFill>
                  <a:ea typeface="+mn-lt"/>
                  <a:cs typeface="+mn-lt"/>
                </a:rPr>
                <a:t> </a:t>
              </a:r>
              <a:r>
                <a:rPr lang="it-IT" dirty="0" err="1">
                  <a:solidFill>
                    <a:schemeClr val="bg1"/>
                  </a:solidFill>
                  <a:ea typeface="+mn-lt"/>
                  <a:cs typeface="+mn-lt"/>
                </a:rPr>
                <a:t>was</a:t>
              </a:r>
              <a:r>
                <a:rPr lang="it-IT" dirty="0">
                  <a:solidFill>
                    <a:schemeClr val="bg1"/>
                  </a:solidFill>
                  <a:ea typeface="+mn-lt"/>
                  <a:cs typeface="+mn-lt"/>
                </a:rPr>
                <a:t> </a:t>
              </a:r>
              <a:r>
                <a:rPr lang="it-IT" dirty="0" err="1">
                  <a:solidFill>
                    <a:schemeClr val="bg1"/>
                  </a:solidFill>
                  <a:ea typeface="+mn-lt"/>
                  <a:cs typeface="+mn-lt"/>
                </a:rPr>
                <a:t>built</a:t>
              </a:r>
              <a:r>
                <a:rPr lang="it-IT" dirty="0">
                  <a:solidFill>
                    <a:schemeClr val="bg1"/>
                  </a:solidFill>
                  <a:ea typeface="+mn-lt"/>
                  <a:cs typeface="+mn-lt"/>
                </a:rPr>
                <a:t>, keeping in mind the </a:t>
              </a:r>
              <a:r>
                <a:rPr lang="it-IT" dirty="0" err="1">
                  <a:solidFill>
                    <a:schemeClr val="bg1"/>
                  </a:solidFill>
                  <a:ea typeface="+mn-lt"/>
                  <a:cs typeface="+mn-lt"/>
                </a:rPr>
                <a:t>critical</a:t>
              </a:r>
              <a:r>
                <a:rPr lang="it-IT" dirty="0">
                  <a:solidFill>
                    <a:schemeClr val="bg1"/>
                  </a:solidFill>
                  <a:ea typeface="+mn-lt"/>
                  <a:cs typeface="+mn-lt"/>
                </a:rPr>
                <a:t> </a:t>
              </a:r>
              <a:r>
                <a:rPr lang="it-IT" dirty="0" err="1">
                  <a:solidFill>
                    <a:schemeClr val="bg1"/>
                  </a:solidFill>
                  <a:ea typeface="+mn-lt"/>
                  <a:cs typeface="+mn-lt"/>
                </a:rPr>
                <a:t>issues</a:t>
              </a:r>
              <a:r>
                <a:rPr lang="it-IT" dirty="0">
                  <a:solidFill>
                    <a:schemeClr val="bg1"/>
                  </a:solidFill>
                  <a:ea typeface="+mn-lt"/>
                  <a:cs typeface="+mn-lt"/>
                </a:rPr>
                <a:t> </a:t>
              </a:r>
              <a:r>
                <a:rPr lang="it-IT" dirty="0" err="1">
                  <a:solidFill>
                    <a:schemeClr val="bg1"/>
                  </a:solidFill>
                  <a:ea typeface="+mn-lt"/>
                  <a:cs typeface="+mn-lt"/>
                </a:rPr>
                <a:t>highlighted</a:t>
              </a:r>
              <a:r>
                <a:rPr lang="it-IT" dirty="0">
                  <a:solidFill>
                    <a:schemeClr val="bg1"/>
                  </a:solidFill>
                  <a:ea typeface="+mn-lt"/>
                  <a:cs typeface="+mn-lt"/>
                </a:rPr>
                <a:t> in the </a:t>
              </a:r>
              <a:r>
                <a:rPr lang="it-IT" dirty="0" err="1">
                  <a:solidFill>
                    <a:schemeClr val="bg1"/>
                  </a:solidFill>
                  <a:ea typeface="+mn-lt"/>
                  <a:cs typeface="+mn-lt"/>
                </a:rPr>
                <a:t>previous</a:t>
              </a:r>
              <a:r>
                <a:rPr lang="it-IT" dirty="0">
                  <a:solidFill>
                    <a:schemeClr val="bg1"/>
                  </a:solidFill>
                  <a:ea typeface="+mn-lt"/>
                  <a:cs typeface="+mn-lt"/>
                </a:rPr>
                <a:t> interviews. The first </a:t>
              </a:r>
              <a:r>
                <a:rPr lang="it-IT" dirty="0" err="1">
                  <a:solidFill>
                    <a:schemeClr val="bg1"/>
                  </a:solidFill>
                  <a:ea typeface="+mn-lt"/>
                  <a:cs typeface="+mn-lt"/>
                </a:rPr>
                <a:t>version</a:t>
              </a:r>
              <a:r>
                <a:rPr lang="it-IT" dirty="0">
                  <a:solidFill>
                    <a:schemeClr val="bg1"/>
                  </a:solidFill>
                  <a:ea typeface="+mn-lt"/>
                  <a:cs typeface="+mn-lt"/>
                </a:rPr>
                <a:t> of the </a:t>
              </a:r>
              <a:r>
                <a:rPr lang="it-IT" dirty="0" err="1">
                  <a:solidFill>
                    <a:schemeClr val="bg1"/>
                  </a:solidFill>
                  <a:ea typeface="+mn-lt"/>
                  <a:cs typeface="+mn-lt"/>
                </a:rPr>
                <a:t>prototype</a:t>
              </a:r>
              <a:r>
                <a:rPr lang="it-IT" dirty="0">
                  <a:solidFill>
                    <a:schemeClr val="bg1"/>
                  </a:solidFill>
                  <a:ea typeface="+mn-lt"/>
                  <a:cs typeface="+mn-lt"/>
                </a:rPr>
                <a:t> </a:t>
              </a:r>
              <a:r>
                <a:rPr lang="it-IT" dirty="0" err="1">
                  <a:solidFill>
                    <a:schemeClr val="bg1"/>
                  </a:solidFill>
                  <a:ea typeface="+mn-lt"/>
                  <a:cs typeface="+mn-lt"/>
                </a:rPr>
                <a:t>was</a:t>
              </a:r>
              <a:r>
                <a:rPr lang="it-IT" dirty="0">
                  <a:solidFill>
                    <a:schemeClr val="bg1"/>
                  </a:solidFill>
                  <a:ea typeface="+mn-lt"/>
                  <a:cs typeface="+mn-lt"/>
                </a:rPr>
                <a:t> </a:t>
              </a:r>
              <a:r>
                <a:rPr lang="it-IT" dirty="0" err="1">
                  <a:solidFill>
                    <a:schemeClr val="bg1"/>
                  </a:solidFill>
                  <a:ea typeface="+mn-lt"/>
                  <a:cs typeface="+mn-lt"/>
                </a:rPr>
                <a:t>structured</a:t>
              </a:r>
              <a:r>
                <a:rPr lang="it-IT" dirty="0">
                  <a:solidFill>
                    <a:schemeClr val="bg1"/>
                  </a:solidFill>
                  <a:ea typeface="+mn-lt"/>
                  <a:cs typeface="+mn-lt"/>
                </a:rPr>
                <a:t> </a:t>
              </a:r>
              <a:r>
                <a:rPr lang="it-IT" dirty="0" err="1">
                  <a:solidFill>
                    <a:schemeClr val="bg1"/>
                  </a:solidFill>
                  <a:ea typeface="+mn-lt"/>
                  <a:cs typeface="+mn-lt"/>
                </a:rPr>
                <a:t>as</a:t>
              </a:r>
              <a:r>
                <a:rPr lang="it-IT" dirty="0">
                  <a:solidFill>
                    <a:schemeClr val="bg1"/>
                  </a:solidFill>
                  <a:ea typeface="+mn-lt"/>
                  <a:cs typeface="+mn-lt"/>
                </a:rPr>
                <a:t> follows:</a:t>
              </a:r>
            </a:p>
            <a:p>
              <a:pPr algn="just"/>
              <a:endParaRPr lang="it-IT" dirty="0">
                <a:solidFill>
                  <a:schemeClr val="bg1"/>
                </a:solidFill>
              </a:endParaRPr>
            </a:p>
          </p:txBody>
        </p:sp>
      </p:grpSp>
      <p:grpSp>
        <p:nvGrpSpPr>
          <p:cNvPr id="7" name="Gruppo 6">
            <a:extLst>
              <a:ext uri="{FF2B5EF4-FFF2-40B4-BE49-F238E27FC236}">
                <a16:creationId xmlns:a16="http://schemas.microsoft.com/office/drawing/2014/main" id="{805BD01D-9D70-DD2C-D7D5-BC726C0036F5}"/>
              </a:ext>
            </a:extLst>
          </p:cNvPr>
          <p:cNvGrpSpPr/>
          <p:nvPr/>
        </p:nvGrpSpPr>
        <p:grpSpPr>
          <a:xfrm>
            <a:off x="-11067474" y="2939042"/>
            <a:ext cx="10512425" cy="1092933"/>
            <a:chOff x="839787" y="3160499"/>
            <a:chExt cx="10512425" cy="1092933"/>
          </a:xfrm>
        </p:grpSpPr>
        <p:sp>
          <p:nvSpPr>
            <p:cNvPr id="25" name="Rettangolo con angoli arrotondati 24">
              <a:extLst>
                <a:ext uri="{FF2B5EF4-FFF2-40B4-BE49-F238E27FC236}">
                  <a16:creationId xmlns:a16="http://schemas.microsoft.com/office/drawing/2014/main" id="{C2C87956-E7A2-67DC-A213-CF5FE073D03F}"/>
                </a:ext>
              </a:extLst>
            </p:cNvPr>
            <p:cNvSpPr/>
            <p:nvPr/>
          </p:nvSpPr>
          <p:spPr>
            <a:xfrm>
              <a:off x="839787" y="3160499"/>
              <a:ext cx="10512425" cy="985536"/>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4" name="CasellaDiTesto 3">
              <a:extLst>
                <a:ext uri="{FF2B5EF4-FFF2-40B4-BE49-F238E27FC236}">
                  <a16:creationId xmlns:a16="http://schemas.microsoft.com/office/drawing/2014/main" id="{652FDD6D-318C-CA67-A48B-8BC0288C0C83}"/>
                </a:ext>
              </a:extLst>
            </p:cNvPr>
            <p:cNvSpPr txBox="1"/>
            <p:nvPr/>
          </p:nvSpPr>
          <p:spPr>
            <a:xfrm>
              <a:off x="980366" y="3330102"/>
              <a:ext cx="10231268" cy="923330"/>
            </a:xfrm>
            <a:prstGeom prst="rect">
              <a:avLst/>
            </a:prstGeom>
            <a:noFill/>
          </p:spPr>
          <p:txBody>
            <a:bodyPr wrap="square" lIns="91440" tIns="45720" rIns="91440" bIns="45720" rtlCol="0" anchor="t">
              <a:spAutoFit/>
            </a:bodyPr>
            <a:lstStyle/>
            <a:p>
              <a:pPr algn="just"/>
              <a:r>
                <a:rPr lang="it-IT">
                  <a:solidFill>
                    <a:schemeClr val="accent6">
                      <a:lumMod val="60000"/>
                      <a:lumOff val="40000"/>
                    </a:schemeClr>
                  </a:solidFill>
                  <a:ea typeface="+mn-lt"/>
                  <a:cs typeface="+mn-lt"/>
                </a:rPr>
                <a:t>Once </a:t>
              </a:r>
              <a:r>
                <a:rPr lang="it-IT" err="1">
                  <a:solidFill>
                    <a:schemeClr val="accent6">
                      <a:lumMod val="60000"/>
                      <a:lumOff val="40000"/>
                    </a:schemeClr>
                  </a:solidFill>
                  <a:ea typeface="+mn-lt"/>
                  <a:cs typeface="+mn-lt"/>
                </a:rPr>
                <a:t>logged</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into</a:t>
              </a:r>
              <a:r>
                <a:rPr lang="it-IT">
                  <a:solidFill>
                    <a:schemeClr val="accent6">
                      <a:lumMod val="60000"/>
                      <a:lumOff val="40000"/>
                    </a:schemeClr>
                  </a:solidFill>
                  <a:ea typeface="+mn-lt"/>
                  <a:cs typeface="+mn-lt"/>
                </a:rPr>
                <a:t> the </a:t>
              </a:r>
              <a:r>
                <a:rPr lang="it-IT" err="1">
                  <a:solidFill>
                    <a:schemeClr val="accent6">
                      <a:lumMod val="60000"/>
                      <a:lumOff val="40000"/>
                    </a:schemeClr>
                  </a:solidFill>
                  <a:ea typeface="+mn-lt"/>
                  <a:cs typeface="+mn-lt"/>
                </a:rPr>
                <a:t>platform</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using</a:t>
              </a:r>
              <a:r>
                <a:rPr lang="it-IT">
                  <a:solidFill>
                    <a:schemeClr val="accent6">
                      <a:lumMod val="60000"/>
                      <a:lumOff val="40000"/>
                    </a:schemeClr>
                  </a:solidFill>
                  <a:ea typeface="+mn-lt"/>
                  <a:cs typeface="+mn-lt"/>
                </a:rPr>
                <a:t> the </a:t>
              </a:r>
              <a:r>
                <a:rPr lang="it-IT" err="1">
                  <a:solidFill>
                    <a:schemeClr val="accent6">
                      <a:lumMod val="60000"/>
                      <a:lumOff val="40000"/>
                    </a:schemeClr>
                  </a:solidFill>
                  <a:ea typeface="+mn-lt"/>
                  <a:cs typeface="+mn-lt"/>
                </a:rPr>
                <a:t>credentials</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provided</a:t>
              </a:r>
              <a:r>
                <a:rPr lang="it-IT">
                  <a:solidFill>
                    <a:schemeClr val="accent6">
                      <a:lumMod val="60000"/>
                      <a:lumOff val="40000"/>
                    </a:schemeClr>
                  </a:solidFill>
                  <a:ea typeface="+mn-lt"/>
                  <a:cs typeface="+mn-lt"/>
                </a:rPr>
                <a:t> by the team, the user can access </a:t>
              </a:r>
              <a:r>
                <a:rPr lang="it-IT" err="1">
                  <a:solidFill>
                    <a:schemeClr val="accent6">
                      <a:lumMod val="60000"/>
                      <a:lumOff val="40000"/>
                    </a:schemeClr>
                  </a:solidFill>
                  <a:ea typeface="+mn-lt"/>
                  <a:cs typeface="+mn-lt"/>
                </a:rPr>
                <a:t>four</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sections</a:t>
              </a:r>
              <a:r>
                <a:rPr lang="it-IT">
                  <a:solidFill>
                    <a:schemeClr val="accent6">
                      <a:lumMod val="60000"/>
                      <a:lumOff val="40000"/>
                    </a:schemeClr>
                  </a:solidFill>
                  <a:ea typeface="+mn-lt"/>
                  <a:cs typeface="+mn-lt"/>
                </a:rPr>
                <a:t>:</a:t>
              </a:r>
            </a:p>
            <a:p>
              <a:pPr algn="just">
                <a:spcAft>
                  <a:spcPts val="600"/>
                </a:spcAft>
              </a:pPr>
              <a:endParaRPr lang="it-IT" dirty="0">
                <a:solidFill>
                  <a:schemeClr val="accent6">
                    <a:lumMod val="60000"/>
                    <a:lumOff val="40000"/>
                  </a:schemeClr>
                </a:solidFill>
                <a:ea typeface="+mn-lt"/>
                <a:cs typeface="+mn-lt"/>
              </a:endParaRPr>
            </a:p>
          </p:txBody>
        </p:sp>
      </p:grpSp>
      <p:sp>
        <p:nvSpPr>
          <p:cNvPr id="16" name="Rettangolo con angoli arrotondati 15">
            <a:extLst>
              <a:ext uri="{FF2B5EF4-FFF2-40B4-BE49-F238E27FC236}">
                <a16:creationId xmlns:a16="http://schemas.microsoft.com/office/drawing/2014/main" id="{A3AD6BCF-57D6-34C4-1A73-F1BB25759D72}"/>
              </a:ext>
            </a:extLst>
          </p:cNvPr>
          <p:cNvSpPr/>
          <p:nvPr/>
        </p:nvSpPr>
        <p:spPr>
          <a:xfrm>
            <a:off x="2179899" y="5710962"/>
            <a:ext cx="7832200" cy="418376"/>
          </a:xfrm>
          <a:prstGeom prst="roundRect">
            <a:avLst>
              <a:gd name="adj" fmla="val 31767"/>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4E1228AA-2939-2DE2-86FF-A00068A74401}"/>
              </a:ext>
            </a:extLst>
          </p:cNvPr>
          <p:cNvSpPr txBox="1"/>
          <p:nvPr/>
        </p:nvSpPr>
        <p:spPr>
          <a:xfrm>
            <a:off x="4697640" y="5750873"/>
            <a:ext cx="838316" cy="338554"/>
          </a:xfrm>
          <a:prstGeom prst="rect">
            <a:avLst/>
          </a:prstGeom>
          <a:noFill/>
        </p:spPr>
        <p:txBody>
          <a:bodyPr wrap="square" rtlCol="0">
            <a:spAutoFit/>
          </a:bodyPr>
          <a:lstStyle/>
          <a:p>
            <a:pPr algn="ctr"/>
            <a:r>
              <a:rPr lang="it-IT" sz="1600">
                <a:solidFill>
                  <a:schemeClr val="accent6">
                    <a:lumMod val="60000"/>
                    <a:lumOff val="40000"/>
                  </a:schemeClr>
                </a:solidFill>
                <a:latin typeface="+mj-lt"/>
              </a:rPr>
              <a:t>Menu</a:t>
            </a:r>
          </a:p>
        </p:txBody>
      </p:sp>
      <p:sp>
        <p:nvSpPr>
          <p:cNvPr id="18" name="CasellaDiTesto 17">
            <a:extLst>
              <a:ext uri="{FF2B5EF4-FFF2-40B4-BE49-F238E27FC236}">
                <a16:creationId xmlns:a16="http://schemas.microsoft.com/office/drawing/2014/main" id="{D810186E-DC64-721A-FD07-76C5DE27AC5D}"/>
              </a:ext>
            </a:extLst>
          </p:cNvPr>
          <p:cNvSpPr txBox="1"/>
          <p:nvPr/>
        </p:nvSpPr>
        <p:spPr>
          <a:xfrm>
            <a:off x="2565449" y="5750873"/>
            <a:ext cx="1187299" cy="338554"/>
          </a:xfrm>
          <a:prstGeom prst="rect">
            <a:avLst/>
          </a:prstGeom>
          <a:noFill/>
        </p:spPr>
        <p:txBody>
          <a:bodyPr wrap="square" rtlCol="0">
            <a:spAutoFit/>
          </a:bodyPr>
          <a:lstStyle/>
          <a:p>
            <a:pPr algn="ctr"/>
            <a:r>
              <a:rPr lang="it-IT" sz="1600">
                <a:solidFill>
                  <a:schemeClr val="bg1"/>
                </a:solidFill>
                <a:latin typeface="+mj-lt"/>
              </a:rPr>
              <a:t>Analytics</a:t>
            </a:r>
          </a:p>
        </p:txBody>
      </p:sp>
      <p:sp>
        <p:nvSpPr>
          <p:cNvPr id="19" name="CasellaDiTesto 18">
            <a:extLst>
              <a:ext uri="{FF2B5EF4-FFF2-40B4-BE49-F238E27FC236}">
                <a16:creationId xmlns:a16="http://schemas.microsoft.com/office/drawing/2014/main" id="{CA5A1D67-84E3-86B3-FFE1-C855FC5ABCD8}"/>
              </a:ext>
            </a:extLst>
          </p:cNvPr>
          <p:cNvSpPr txBox="1"/>
          <p:nvPr/>
        </p:nvSpPr>
        <p:spPr>
          <a:xfrm>
            <a:off x="8439255" y="5750873"/>
            <a:ext cx="1187299" cy="338554"/>
          </a:xfrm>
          <a:prstGeom prst="rect">
            <a:avLst/>
          </a:prstGeom>
          <a:noFill/>
        </p:spPr>
        <p:txBody>
          <a:bodyPr wrap="square" rtlCol="0">
            <a:spAutoFit/>
          </a:bodyPr>
          <a:lstStyle/>
          <a:p>
            <a:pPr algn="ctr"/>
            <a:r>
              <a:rPr lang="it-IT" sz="1600" err="1">
                <a:solidFill>
                  <a:schemeClr val="accent6">
                    <a:lumMod val="60000"/>
                    <a:lumOff val="40000"/>
                  </a:schemeClr>
                </a:solidFill>
                <a:latin typeface="+mj-lt"/>
              </a:rPr>
              <a:t>Orders</a:t>
            </a:r>
            <a:endParaRPr lang="it-IT" sz="1600">
              <a:solidFill>
                <a:schemeClr val="accent6">
                  <a:lumMod val="60000"/>
                  <a:lumOff val="40000"/>
                </a:schemeClr>
              </a:solidFill>
              <a:latin typeface="+mj-lt"/>
            </a:endParaRPr>
          </a:p>
        </p:txBody>
      </p:sp>
      <p:sp>
        <p:nvSpPr>
          <p:cNvPr id="20" name="CasellaDiTesto 19">
            <a:extLst>
              <a:ext uri="{FF2B5EF4-FFF2-40B4-BE49-F238E27FC236}">
                <a16:creationId xmlns:a16="http://schemas.microsoft.com/office/drawing/2014/main" id="{AE0F37C5-DF41-F43D-9BEC-71AB6987A642}"/>
              </a:ext>
            </a:extLst>
          </p:cNvPr>
          <p:cNvSpPr txBox="1"/>
          <p:nvPr/>
        </p:nvSpPr>
        <p:spPr>
          <a:xfrm>
            <a:off x="6655340" y="5750873"/>
            <a:ext cx="838316" cy="338554"/>
          </a:xfrm>
          <a:prstGeom prst="rect">
            <a:avLst/>
          </a:prstGeom>
          <a:noFill/>
        </p:spPr>
        <p:txBody>
          <a:bodyPr wrap="square" rtlCol="0">
            <a:spAutoFit/>
          </a:bodyPr>
          <a:lstStyle/>
          <a:p>
            <a:pPr algn="ctr"/>
            <a:r>
              <a:rPr lang="it-IT" sz="1600">
                <a:solidFill>
                  <a:schemeClr val="accent6">
                    <a:lumMod val="60000"/>
                    <a:lumOff val="40000"/>
                  </a:schemeClr>
                </a:solidFill>
                <a:latin typeface="+mj-lt"/>
              </a:rPr>
              <a:t>Staff</a:t>
            </a:r>
          </a:p>
        </p:txBody>
      </p:sp>
      <p:sp>
        <p:nvSpPr>
          <p:cNvPr id="3" name="Rettangolo con angoli arrotondati 2">
            <a:extLst>
              <a:ext uri="{FF2B5EF4-FFF2-40B4-BE49-F238E27FC236}">
                <a16:creationId xmlns:a16="http://schemas.microsoft.com/office/drawing/2014/main" id="{0D1377FA-55CD-F7F8-2E22-08AE966A96D6}"/>
              </a:ext>
            </a:extLst>
          </p:cNvPr>
          <p:cNvSpPr/>
          <p:nvPr/>
        </p:nvSpPr>
        <p:spPr>
          <a:xfrm>
            <a:off x="-1787525" y="1383063"/>
            <a:ext cx="10512425" cy="1464911"/>
          </a:xfrm>
          <a:prstGeom prst="roundRect">
            <a:avLst/>
          </a:prstGeom>
          <a:solidFill>
            <a:srgbClr val="BFB8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9" name="CasellaDiTesto 8">
            <a:extLst>
              <a:ext uri="{FF2B5EF4-FFF2-40B4-BE49-F238E27FC236}">
                <a16:creationId xmlns:a16="http://schemas.microsoft.com/office/drawing/2014/main" id="{B3B7A7AE-75A8-7D4D-AD2F-B96B7346F4E6}"/>
              </a:ext>
            </a:extLst>
          </p:cNvPr>
          <p:cNvSpPr txBox="1"/>
          <p:nvPr/>
        </p:nvSpPr>
        <p:spPr>
          <a:xfrm>
            <a:off x="839788" y="1515354"/>
            <a:ext cx="7742947" cy="1200329"/>
          </a:xfrm>
          <a:prstGeom prst="rect">
            <a:avLst/>
          </a:prstGeom>
          <a:noFill/>
        </p:spPr>
        <p:txBody>
          <a:bodyPr wrap="square" lIns="91440" tIns="45720" rIns="91440" bIns="45720" rtlCol="0" anchor="t">
            <a:spAutoFit/>
          </a:bodyPr>
          <a:lstStyle/>
          <a:p>
            <a:pPr algn="just">
              <a:spcAft>
                <a:spcPts val="600"/>
              </a:spcAft>
            </a:pPr>
            <a:r>
              <a:rPr lang="it-IT" dirty="0">
                <a:solidFill>
                  <a:schemeClr val="bg1"/>
                </a:solidFill>
                <a:ea typeface="+mn-lt"/>
                <a:cs typeface="+mn-lt"/>
              </a:rPr>
              <a:t>In </a:t>
            </a:r>
            <a:r>
              <a:rPr lang="it-IT" dirty="0" err="1">
                <a:solidFill>
                  <a:schemeClr val="bg1"/>
                </a:solidFill>
                <a:ea typeface="+mn-lt"/>
                <a:cs typeface="+mn-lt"/>
              </a:rPr>
              <a:t>this</a:t>
            </a:r>
            <a:r>
              <a:rPr lang="it-IT" dirty="0">
                <a:solidFill>
                  <a:schemeClr val="bg1"/>
                </a:solidFill>
                <a:ea typeface="+mn-lt"/>
                <a:cs typeface="+mn-lt"/>
              </a:rPr>
              <a:t> </a:t>
            </a:r>
            <a:r>
              <a:rPr lang="it-IT" dirty="0" err="1">
                <a:solidFill>
                  <a:schemeClr val="bg1"/>
                </a:solidFill>
                <a:ea typeface="+mn-lt"/>
                <a:cs typeface="+mn-lt"/>
              </a:rPr>
              <a:t>section</a:t>
            </a:r>
            <a:r>
              <a:rPr lang="it-IT" dirty="0">
                <a:solidFill>
                  <a:schemeClr val="bg1"/>
                </a:solidFill>
                <a:ea typeface="+mn-lt"/>
                <a:cs typeface="+mn-lt"/>
              </a:rPr>
              <a:t>, </a:t>
            </a:r>
            <a:r>
              <a:rPr lang="it-IT" dirty="0" err="1">
                <a:solidFill>
                  <a:schemeClr val="bg1"/>
                </a:solidFill>
                <a:ea typeface="+mn-lt"/>
                <a:cs typeface="+mn-lt"/>
              </a:rPr>
              <a:t>you</a:t>
            </a:r>
            <a:r>
              <a:rPr lang="it-IT" dirty="0">
                <a:solidFill>
                  <a:schemeClr val="bg1"/>
                </a:solidFill>
                <a:ea typeface="+mn-lt"/>
                <a:cs typeface="+mn-lt"/>
              </a:rPr>
              <a:t> can </a:t>
            </a:r>
            <a:r>
              <a:rPr lang="it-IT" dirty="0" err="1">
                <a:solidFill>
                  <a:schemeClr val="bg1"/>
                </a:solidFill>
                <a:ea typeface="+mn-lt"/>
                <a:cs typeface="+mn-lt"/>
              </a:rPr>
              <a:t>consult</a:t>
            </a:r>
            <a:r>
              <a:rPr lang="it-IT" dirty="0">
                <a:solidFill>
                  <a:schemeClr val="bg1"/>
                </a:solidFill>
                <a:ea typeface="+mn-lt"/>
                <a:cs typeface="+mn-lt"/>
              </a:rPr>
              <a:t> the </a:t>
            </a:r>
            <a:r>
              <a:rPr lang="it-IT" dirty="0" err="1">
                <a:solidFill>
                  <a:schemeClr val="bg1"/>
                </a:solidFill>
                <a:ea typeface="+mn-lt"/>
                <a:cs typeface="+mn-lt"/>
              </a:rPr>
              <a:t>daily</a:t>
            </a:r>
            <a:r>
              <a:rPr lang="it-IT" dirty="0">
                <a:solidFill>
                  <a:schemeClr val="bg1"/>
                </a:solidFill>
                <a:ea typeface="+mn-lt"/>
                <a:cs typeface="+mn-lt"/>
              </a:rPr>
              <a:t>, </a:t>
            </a:r>
            <a:r>
              <a:rPr lang="it-IT" dirty="0" err="1">
                <a:solidFill>
                  <a:schemeClr val="bg1"/>
                </a:solidFill>
                <a:ea typeface="+mn-lt"/>
                <a:cs typeface="+mn-lt"/>
              </a:rPr>
              <a:t>weekly</a:t>
            </a:r>
            <a:r>
              <a:rPr lang="it-IT" dirty="0">
                <a:solidFill>
                  <a:schemeClr val="bg1"/>
                </a:solidFill>
                <a:ea typeface="+mn-lt"/>
                <a:cs typeface="+mn-lt"/>
              </a:rPr>
              <a:t>, and </a:t>
            </a:r>
            <a:r>
              <a:rPr lang="it-IT" dirty="0" err="1">
                <a:solidFill>
                  <a:schemeClr val="bg1"/>
                </a:solidFill>
                <a:ea typeface="+mn-lt"/>
                <a:cs typeface="+mn-lt"/>
              </a:rPr>
              <a:t>monthly</a:t>
            </a:r>
            <a:r>
              <a:rPr lang="it-IT" dirty="0">
                <a:solidFill>
                  <a:schemeClr val="bg1"/>
                </a:solidFill>
                <a:ea typeface="+mn-lt"/>
                <a:cs typeface="+mn-lt"/>
              </a:rPr>
              <a:t> logs of </a:t>
            </a:r>
            <a:r>
              <a:rPr lang="it-IT" dirty="0" err="1">
                <a:solidFill>
                  <a:schemeClr val="bg1"/>
                </a:solidFill>
                <a:ea typeface="+mn-lt"/>
                <a:cs typeface="+mn-lt"/>
              </a:rPr>
              <a:t>issues</a:t>
            </a:r>
            <a:r>
              <a:rPr lang="it-IT" dirty="0">
                <a:solidFill>
                  <a:schemeClr val="bg1"/>
                </a:solidFill>
                <a:ea typeface="+mn-lt"/>
                <a:cs typeface="+mn-lt"/>
              </a:rPr>
              <a:t> </a:t>
            </a:r>
            <a:r>
              <a:rPr lang="it-IT" dirty="0" err="1">
                <a:solidFill>
                  <a:schemeClr val="bg1"/>
                </a:solidFill>
                <a:ea typeface="+mn-lt"/>
                <a:cs typeface="+mn-lt"/>
              </a:rPr>
              <a:t>detected</a:t>
            </a:r>
            <a:r>
              <a:rPr lang="it-IT" dirty="0">
                <a:solidFill>
                  <a:schemeClr val="bg1"/>
                </a:solidFill>
                <a:ea typeface="+mn-lt"/>
                <a:cs typeface="+mn-lt"/>
              </a:rPr>
              <a:t> by the computer vision system. For </a:t>
            </a:r>
            <a:r>
              <a:rPr lang="it-IT" dirty="0" err="1">
                <a:solidFill>
                  <a:schemeClr val="bg1"/>
                </a:solidFill>
                <a:ea typeface="+mn-lt"/>
                <a:cs typeface="+mn-lt"/>
              </a:rPr>
              <a:t>each</a:t>
            </a:r>
            <a:r>
              <a:rPr lang="it-IT" dirty="0">
                <a:solidFill>
                  <a:schemeClr val="bg1"/>
                </a:solidFill>
                <a:ea typeface="+mn-lt"/>
                <a:cs typeface="+mn-lt"/>
              </a:rPr>
              <a:t> </a:t>
            </a:r>
            <a:r>
              <a:rPr lang="it-IT" dirty="0" err="1">
                <a:solidFill>
                  <a:schemeClr val="bg1"/>
                </a:solidFill>
                <a:ea typeface="+mn-lt"/>
                <a:cs typeface="+mn-lt"/>
              </a:rPr>
              <a:t>issue</a:t>
            </a:r>
            <a:r>
              <a:rPr lang="it-IT" dirty="0">
                <a:solidFill>
                  <a:schemeClr val="bg1"/>
                </a:solidFill>
                <a:ea typeface="+mn-lt"/>
                <a:cs typeface="+mn-lt"/>
              </a:rPr>
              <a:t>, the date and time, </a:t>
            </a:r>
            <a:r>
              <a:rPr lang="it-IT" dirty="0" err="1">
                <a:solidFill>
                  <a:schemeClr val="bg1"/>
                </a:solidFill>
                <a:ea typeface="+mn-lt"/>
                <a:cs typeface="+mn-lt"/>
              </a:rPr>
              <a:t>type</a:t>
            </a:r>
            <a:r>
              <a:rPr lang="it-IT" dirty="0">
                <a:solidFill>
                  <a:schemeClr val="bg1"/>
                </a:solidFill>
                <a:ea typeface="+mn-lt"/>
                <a:cs typeface="+mn-lt"/>
              </a:rPr>
              <a:t> of </a:t>
            </a:r>
            <a:r>
              <a:rPr lang="it-IT" dirty="0" err="1">
                <a:solidFill>
                  <a:schemeClr val="bg1"/>
                </a:solidFill>
                <a:ea typeface="+mn-lt"/>
                <a:cs typeface="+mn-lt"/>
              </a:rPr>
              <a:t>issue</a:t>
            </a:r>
            <a:r>
              <a:rPr lang="it-IT" dirty="0">
                <a:solidFill>
                  <a:schemeClr val="bg1"/>
                </a:solidFill>
                <a:ea typeface="+mn-lt"/>
                <a:cs typeface="+mn-lt"/>
              </a:rPr>
              <a:t>, area (</a:t>
            </a:r>
            <a:r>
              <a:rPr lang="it-IT" dirty="0" err="1">
                <a:solidFill>
                  <a:schemeClr val="bg1"/>
                </a:solidFill>
                <a:ea typeface="+mn-lt"/>
                <a:cs typeface="+mn-lt"/>
              </a:rPr>
              <a:t>different</a:t>
            </a:r>
            <a:r>
              <a:rPr lang="it-IT" dirty="0">
                <a:solidFill>
                  <a:schemeClr val="bg1"/>
                </a:solidFill>
                <a:ea typeface="+mn-lt"/>
                <a:cs typeface="+mn-lt"/>
              </a:rPr>
              <a:t> rooms, </a:t>
            </a:r>
            <a:r>
              <a:rPr lang="it-IT" dirty="0" err="1">
                <a:solidFill>
                  <a:schemeClr val="bg1"/>
                </a:solidFill>
                <a:ea typeface="+mn-lt"/>
                <a:cs typeface="+mn-lt"/>
              </a:rPr>
              <a:t>kitchen</a:t>
            </a:r>
            <a:r>
              <a:rPr lang="it-IT" dirty="0">
                <a:solidFill>
                  <a:schemeClr val="bg1"/>
                </a:solidFill>
                <a:ea typeface="+mn-lt"/>
                <a:cs typeface="+mn-lt"/>
              </a:rPr>
              <a:t>...), and a </a:t>
            </a:r>
            <a:r>
              <a:rPr lang="it-IT" dirty="0" err="1">
                <a:solidFill>
                  <a:schemeClr val="bg1"/>
                </a:solidFill>
                <a:ea typeface="+mn-lt"/>
                <a:cs typeface="+mn-lt"/>
              </a:rPr>
              <a:t>possible</a:t>
            </a:r>
            <a:r>
              <a:rPr lang="it-IT" dirty="0">
                <a:solidFill>
                  <a:schemeClr val="bg1"/>
                </a:solidFill>
                <a:ea typeface="+mn-lt"/>
                <a:cs typeface="+mn-lt"/>
              </a:rPr>
              <a:t> </a:t>
            </a:r>
            <a:r>
              <a:rPr lang="it-IT" dirty="0" err="1">
                <a:solidFill>
                  <a:schemeClr val="bg1"/>
                </a:solidFill>
                <a:ea typeface="+mn-lt"/>
                <a:cs typeface="+mn-lt"/>
              </a:rPr>
              <a:t>solution</a:t>
            </a:r>
            <a:r>
              <a:rPr lang="it-IT" dirty="0">
                <a:solidFill>
                  <a:schemeClr val="bg1"/>
                </a:solidFill>
                <a:ea typeface="+mn-lt"/>
                <a:cs typeface="+mn-lt"/>
              </a:rPr>
              <a:t> </a:t>
            </a:r>
            <a:r>
              <a:rPr lang="it-IT" dirty="0" err="1">
                <a:solidFill>
                  <a:schemeClr val="bg1"/>
                </a:solidFill>
                <a:ea typeface="+mn-lt"/>
                <a:cs typeface="+mn-lt"/>
              </a:rPr>
              <a:t>calculated</a:t>
            </a:r>
            <a:r>
              <a:rPr lang="it-IT" dirty="0">
                <a:solidFill>
                  <a:schemeClr val="bg1"/>
                </a:solidFill>
                <a:ea typeface="+mn-lt"/>
                <a:cs typeface="+mn-lt"/>
              </a:rPr>
              <a:t> by the </a:t>
            </a:r>
            <a:r>
              <a:rPr lang="it-IT" dirty="0" err="1">
                <a:solidFill>
                  <a:schemeClr val="bg1"/>
                </a:solidFill>
                <a:ea typeface="+mn-lt"/>
                <a:cs typeface="+mn-lt"/>
              </a:rPr>
              <a:t>artificial</a:t>
            </a:r>
            <a:r>
              <a:rPr lang="it-IT" dirty="0">
                <a:solidFill>
                  <a:schemeClr val="bg1"/>
                </a:solidFill>
                <a:ea typeface="+mn-lt"/>
                <a:cs typeface="+mn-lt"/>
              </a:rPr>
              <a:t> intelligence are </a:t>
            </a:r>
            <a:r>
              <a:rPr lang="it-IT" dirty="0" err="1">
                <a:solidFill>
                  <a:schemeClr val="bg1"/>
                </a:solidFill>
                <a:ea typeface="+mn-lt"/>
                <a:cs typeface="+mn-lt"/>
              </a:rPr>
              <a:t>reported</a:t>
            </a:r>
            <a:r>
              <a:rPr lang="it-IT" dirty="0">
                <a:solidFill>
                  <a:schemeClr val="bg1"/>
                </a:solidFill>
                <a:ea typeface="+mn-lt"/>
                <a:cs typeface="+mn-lt"/>
              </a:rPr>
              <a:t>.</a:t>
            </a:r>
          </a:p>
        </p:txBody>
      </p:sp>
    </p:spTree>
    <p:extLst>
      <p:ext uri="{BB962C8B-B14F-4D97-AF65-F5344CB8AC3E}">
        <p14:creationId xmlns:p14="http://schemas.microsoft.com/office/powerpoint/2010/main" val="3694475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err="1">
                <a:solidFill>
                  <a:schemeClr val="accent1"/>
                </a:solidFill>
                <a:latin typeface="+mj-lt"/>
              </a:rPr>
              <a:t>Prototype</a:t>
            </a:r>
            <a:r>
              <a:rPr lang="it-IT" sz="4000">
                <a:solidFill>
                  <a:schemeClr val="accent1"/>
                </a:solidFill>
                <a:latin typeface="+mj-lt"/>
              </a:rPr>
              <a:t> v1.0</a:t>
            </a:r>
          </a:p>
        </p:txBody>
      </p:sp>
      <p:sp>
        <p:nvSpPr>
          <p:cNvPr id="8" name="Rettangolo con angoli arrotondati 7">
            <a:extLst>
              <a:ext uri="{FF2B5EF4-FFF2-40B4-BE49-F238E27FC236}">
                <a16:creationId xmlns:a16="http://schemas.microsoft.com/office/drawing/2014/main" id="{43518507-1739-06ED-CBAA-0F224A69A795}"/>
              </a:ext>
            </a:extLst>
          </p:cNvPr>
          <p:cNvSpPr/>
          <p:nvPr/>
        </p:nvSpPr>
        <p:spPr>
          <a:xfrm>
            <a:off x="4137248" y="5720350"/>
            <a:ext cx="1958400" cy="403200"/>
          </a:xfrm>
          <a:prstGeom prst="roundRect">
            <a:avLst>
              <a:gd name="adj" fmla="val 31086"/>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con angoli arrotondati 15">
            <a:extLst>
              <a:ext uri="{FF2B5EF4-FFF2-40B4-BE49-F238E27FC236}">
                <a16:creationId xmlns:a16="http://schemas.microsoft.com/office/drawing/2014/main" id="{A3AD6BCF-57D6-34C4-1A73-F1BB25759D72}"/>
              </a:ext>
            </a:extLst>
          </p:cNvPr>
          <p:cNvSpPr/>
          <p:nvPr/>
        </p:nvSpPr>
        <p:spPr>
          <a:xfrm>
            <a:off x="2179899" y="5710962"/>
            <a:ext cx="7832200" cy="418376"/>
          </a:xfrm>
          <a:prstGeom prst="roundRect">
            <a:avLst>
              <a:gd name="adj" fmla="val 31767"/>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4E1228AA-2939-2DE2-86FF-A00068A74401}"/>
              </a:ext>
            </a:extLst>
          </p:cNvPr>
          <p:cNvSpPr txBox="1"/>
          <p:nvPr/>
        </p:nvSpPr>
        <p:spPr>
          <a:xfrm>
            <a:off x="4697640" y="5750873"/>
            <a:ext cx="838316" cy="338554"/>
          </a:xfrm>
          <a:prstGeom prst="rect">
            <a:avLst/>
          </a:prstGeom>
          <a:noFill/>
        </p:spPr>
        <p:txBody>
          <a:bodyPr wrap="square" rtlCol="0">
            <a:spAutoFit/>
          </a:bodyPr>
          <a:lstStyle/>
          <a:p>
            <a:pPr algn="ctr"/>
            <a:r>
              <a:rPr lang="it-IT" sz="1600">
                <a:solidFill>
                  <a:schemeClr val="bg1"/>
                </a:solidFill>
                <a:latin typeface="+mj-lt"/>
              </a:rPr>
              <a:t>Menu</a:t>
            </a:r>
          </a:p>
        </p:txBody>
      </p:sp>
      <p:sp>
        <p:nvSpPr>
          <p:cNvPr id="18" name="CasellaDiTesto 17">
            <a:extLst>
              <a:ext uri="{FF2B5EF4-FFF2-40B4-BE49-F238E27FC236}">
                <a16:creationId xmlns:a16="http://schemas.microsoft.com/office/drawing/2014/main" id="{D810186E-DC64-721A-FD07-76C5DE27AC5D}"/>
              </a:ext>
            </a:extLst>
          </p:cNvPr>
          <p:cNvSpPr txBox="1"/>
          <p:nvPr/>
        </p:nvSpPr>
        <p:spPr>
          <a:xfrm>
            <a:off x="2565449" y="5750873"/>
            <a:ext cx="1187299" cy="338554"/>
          </a:xfrm>
          <a:prstGeom prst="rect">
            <a:avLst/>
          </a:prstGeom>
          <a:noFill/>
        </p:spPr>
        <p:txBody>
          <a:bodyPr wrap="square" rtlCol="0">
            <a:spAutoFit/>
          </a:bodyPr>
          <a:lstStyle/>
          <a:p>
            <a:pPr algn="ctr"/>
            <a:r>
              <a:rPr lang="it-IT" sz="1600">
                <a:solidFill>
                  <a:schemeClr val="accent6">
                    <a:lumMod val="60000"/>
                    <a:lumOff val="40000"/>
                  </a:schemeClr>
                </a:solidFill>
                <a:latin typeface="+mj-lt"/>
              </a:rPr>
              <a:t>Analytics</a:t>
            </a:r>
          </a:p>
        </p:txBody>
      </p:sp>
      <p:sp>
        <p:nvSpPr>
          <p:cNvPr id="19" name="CasellaDiTesto 18">
            <a:extLst>
              <a:ext uri="{FF2B5EF4-FFF2-40B4-BE49-F238E27FC236}">
                <a16:creationId xmlns:a16="http://schemas.microsoft.com/office/drawing/2014/main" id="{CA5A1D67-84E3-86B3-FFE1-C855FC5ABCD8}"/>
              </a:ext>
            </a:extLst>
          </p:cNvPr>
          <p:cNvSpPr txBox="1"/>
          <p:nvPr/>
        </p:nvSpPr>
        <p:spPr>
          <a:xfrm>
            <a:off x="8439255" y="5750873"/>
            <a:ext cx="1187299" cy="338554"/>
          </a:xfrm>
          <a:prstGeom prst="rect">
            <a:avLst/>
          </a:prstGeom>
          <a:noFill/>
        </p:spPr>
        <p:txBody>
          <a:bodyPr wrap="square" rtlCol="0">
            <a:spAutoFit/>
          </a:bodyPr>
          <a:lstStyle/>
          <a:p>
            <a:pPr algn="ctr"/>
            <a:r>
              <a:rPr lang="it-IT" sz="1600" err="1">
                <a:solidFill>
                  <a:schemeClr val="accent6">
                    <a:lumMod val="60000"/>
                    <a:lumOff val="40000"/>
                  </a:schemeClr>
                </a:solidFill>
                <a:latin typeface="+mj-lt"/>
              </a:rPr>
              <a:t>Orders</a:t>
            </a:r>
            <a:endParaRPr lang="it-IT" sz="1600">
              <a:solidFill>
                <a:schemeClr val="accent6">
                  <a:lumMod val="60000"/>
                  <a:lumOff val="40000"/>
                </a:schemeClr>
              </a:solidFill>
              <a:latin typeface="+mj-lt"/>
            </a:endParaRPr>
          </a:p>
        </p:txBody>
      </p:sp>
      <p:sp>
        <p:nvSpPr>
          <p:cNvPr id="20" name="CasellaDiTesto 19">
            <a:extLst>
              <a:ext uri="{FF2B5EF4-FFF2-40B4-BE49-F238E27FC236}">
                <a16:creationId xmlns:a16="http://schemas.microsoft.com/office/drawing/2014/main" id="{AE0F37C5-DF41-F43D-9BEC-71AB6987A642}"/>
              </a:ext>
            </a:extLst>
          </p:cNvPr>
          <p:cNvSpPr txBox="1"/>
          <p:nvPr/>
        </p:nvSpPr>
        <p:spPr>
          <a:xfrm>
            <a:off x="6655340" y="5750873"/>
            <a:ext cx="838316" cy="338554"/>
          </a:xfrm>
          <a:prstGeom prst="rect">
            <a:avLst/>
          </a:prstGeom>
          <a:noFill/>
        </p:spPr>
        <p:txBody>
          <a:bodyPr wrap="square" rtlCol="0">
            <a:spAutoFit/>
          </a:bodyPr>
          <a:lstStyle/>
          <a:p>
            <a:pPr algn="ctr"/>
            <a:r>
              <a:rPr lang="it-IT" sz="1600">
                <a:solidFill>
                  <a:schemeClr val="accent6">
                    <a:lumMod val="60000"/>
                    <a:lumOff val="40000"/>
                  </a:schemeClr>
                </a:solidFill>
                <a:latin typeface="+mj-lt"/>
              </a:rPr>
              <a:t>Staff</a:t>
            </a:r>
          </a:p>
        </p:txBody>
      </p:sp>
      <p:sp>
        <p:nvSpPr>
          <p:cNvPr id="10" name="Rettangolo con angoli arrotondati 9">
            <a:extLst>
              <a:ext uri="{FF2B5EF4-FFF2-40B4-BE49-F238E27FC236}">
                <a16:creationId xmlns:a16="http://schemas.microsoft.com/office/drawing/2014/main" id="{146BA4A9-4CE2-1C29-091C-16C136223DCA}"/>
              </a:ext>
            </a:extLst>
          </p:cNvPr>
          <p:cNvSpPr/>
          <p:nvPr/>
        </p:nvSpPr>
        <p:spPr>
          <a:xfrm>
            <a:off x="-1787525" y="1383063"/>
            <a:ext cx="10512425" cy="1609619"/>
          </a:xfrm>
          <a:prstGeom prst="roundRect">
            <a:avLst/>
          </a:prstGeom>
          <a:solidFill>
            <a:srgbClr val="BFB8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11" name="CasellaDiTesto 10">
            <a:extLst>
              <a:ext uri="{FF2B5EF4-FFF2-40B4-BE49-F238E27FC236}">
                <a16:creationId xmlns:a16="http://schemas.microsoft.com/office/drawing/2014/main" id="{0F5E31A2-D691-44EE-CA57-00FBC94F9E45}"/>
              </a:ext>
            </a:extLst>
          </p:cNvPr>
          <p:cNvSpPr txBox="1"/>
          <p:nvPr/>
        </p:nvSpPr>
        <p:spPr>
          <a:xfrm>
            <a:off x="839788" y="1449208"/>
            <a:ext cx="7742947" cy="1477328"/>
          </a:xfrm>
          <a:prstGeom prst="rect">
            <a:avLst/>
          </a:prstGeom>
          <a:noFill/>
        </p:spPr>
        <p:txBody>
          <a:bodyPr wrap="square" lIns="91440" tIns="45720" rIns="91440" bIns="45720" rtlCol="0" anchor="t">
            <a:spAutoFit/>
          </a:bodyPr>
          <a:lstStyle/>
          <a:p>
            <a:pPr algn="just">
              <a:spcAft>
                <a:spcPts val="600"/>
              </a:spcAft>
            </a:pPr>
            <a:r>
              <a:rPr lang="it-IT" dirty="0">
                <a:solidFill>
                  <a:schemeClr val="bg2"/>
                </a:solidFill>
                <a:ea typeface="+mn-lt"/>
                <a:cs typeface="+mn-lt"/>
              </a:rPr>
              <a:t>From </a:t>
            </a:r>
            <a:r>
              <a:rPr lang="it-IT" dirty="0" err="1">
                <a:solidFill>
                  <a:schemeClr val="bg2"/>
                </a:solidFill>
                <a:ea typeface="+mn-lt"/>
                <a:cs typeface="+mn-lt"/>
              </a:rPr>
              <a:t>here</a:t>
            </a:r>
            <a:r>
              <a:rPr lang="it-IT" dirty="0">
                <a:solidFill>
                  <a:schemeClr val="bg2"/>
                </a:solidFill>
                <a:ea typeface="+mn-lt"/>
                <a:cs typeface="+mn-lt"/>
              </a:rPr>
              <a:t>, </a:t>
            </a:r>
            <a:r>
              <a:rPr lang="it-IT" dirty="0" err="1">
                <a:solidFill>
                  <a:schemeClr val="bg2"/>
                </a:solidFill>
                <a:ea typeface="+mn-lt"/>
                <a:cs typeface="+mn-lt"/>
              </a:rPr>
              <a:t>it</a:t>
            </a:r>
            <a:r>
              <a:rPr lang="it-IT" dirty="0">
                <a:solidFill>
                  <a:schemeClr val="bg2"/>
                </a:solidFill>
                <a:ea typeface="+mn-lt"/>
                <a:cs typeface="+mn-lt"/>
              </a:rPr>
              <a:t> </a:t>
            </a:r>
            <a:r>
              <a:rPr lang="it-IT" dirty="0" err="1">
                <a:solidFill>
                  <a:schemeClr val="bg2"/>
                </a:solidFill>
                <a:ea typeface="+mn-lt"/>
                <a:cs typeface="+mn-lt"/>
              </a:rPr>
              <a:t>is</a:t>
            </a:r>
            <a:r>
              <a:rPr lang="it-IT" dirty="0">
                <a:solidFill>
                  <a:schemeClr val="bg2"/>
                </a:solidFill>
                <a:ea typeface="+mn-lt"/>
                <a:cs typeface="+mn-lt"/>
              </a:rPr>
              <a:t> </a:t>
            </a:r>
            <a:r>
              <a:rPr lang="it-IT" dirty="0" err="1">
                <a:solidFill>
                  <a:schemeClr val="bg2"/>
                </a:solidFill>
                <a:ea typeface="+mn-lt"/>
                <a:cs typeface="+mn-lt"/>
              </a:rPr>
              <a:t>possible</a:t>
            </a:r>
            <a:r>
              <a:rPr lang="it-IT" dirty="0">
                <a:solidFill>
                  <a:schemeClr val="bg2"/>
                </a:solidFill>
                <a:ea typeface="+mn-lt"/>
                <a:cs typeface="+mn-lt"/>
              </a:rPr>
              <a:t> to </a:t>
            </a:r>
            <a:r>
              <a:rPr lang="it-IT" dirty="0" err="1">
                <a:solidFill>
                  <a:schemeClr val="bg2"/>
                </a:solidFill>
                <a:ea typeface="+mn-lt"/>
                <a:cs typeface="+mn-lt"/>
              </a:rPr>
              <a:t>manage</a:t>
            </a:r>
            <a:r>
              <a:rPr lang="it-IT" dirty="0">
                <a:solidFill>
                  <a:schemeClr val="bg2"/>
                </a:solidFill>
                <a:ea typeface="+mn-lt"/>
                <a:cs typeface="+mn-lt"/>
              </a:rPr>
              <a:t> staff </a:t>
            </a:r>
            <a:r>
              <a:rPr lang="it-IT" dirty="0" err="1">
                <a:solidFill>
                  <a:schemeClr val="bg2"/>
                </a:solidFill>
                <a:ea typeface="+mn-lt"/>
                <a:cs typeface="+mn-lt"/>
              </a:rPr>
              <a:t>availability</a:t>
            </a:r>
            <a:r>
              <a:rPr lang="it-IT" dirty="0">
                <a:solidFill>
                  <a:schemeClr val="bg2"/>
                </a:solidFill>
                <a:ea typeface="+mn-lt"/>
                <a:cs typeface="+mn-lt"/>
              </a:rPr>
              <a:t> by </a:t>
            </a:r>
            <a:r>
              <a:rPr lang="it-IT" dirty="0" err="1">
                <a:solidFill>
                  <a:schemeClr val="bg2"/>
                </a:solidFill>
                <a:ea typeface="+mn-lt"/>
                <a:cs typeface="+mn-lt"/>
              </a:rPr>
              <a:t>marking</a:t>
            </a:r>
            <a:r>
              <a:rPr lang="it-IT" dirty="0">
                <a:solidFill>
                  <a:schemeClr val="bg2"/>
                </a:solidFill>
                <a:ea typeface="+mn-lt"/>
                <a:cs typeface="+mn-lt"/>
              </a:rPr>
              <a:t> the date and shift </a:t>
            </a:r>
            <a:r>
              <a:rPr lang="it-IT" dirty="0" err="1">
                <a:solidFill>
                  <a:schemeClr val="bg2"/>
                </a:solidFill>
                <a:ea typeface="+mn-lt"/>
                <a:cs typeface="+mn-lt"/>
              </a:rPr>
              <a:t>during</a:t>
            </a:r>
            <a:r>
              <a:rPr lang="it-IT" dirty="0">
                <a:solidFill>
                  <a:schemeClr val="bg2"/>
                </a:solidFill>
                <a:ea typeface="+mn-lt"/>
                <a:cs typeface="+mn-lt"/>
              </a:rPr>
              <a:t> </a:t>
            </a:r>
            <a:r>
              <a:rPr lang="it-IT" dirty="0" err="1">
                <a:solidFill>
                  <a:schemeClr val="bg2"/>
                </a:solidFill>
                <a:ea typeface="+mn-lt"/>
                <a:cs typeface="+mn-lt"/>
              </a:rPr>
              <a:t>which</a:t>
            </a:r>
            <a:r>
              <a:rPr lang="it-IT" dirty="0">
                <a:solidFill>
                  <a:schemeClr val="bg2"/>
                </a:solidFill>
                <a:ea typeface="+mn-lt"/>
                <a:cs typeface="+mn-lt"/>
              </a:rPr>
              <a:t> </a:t>
            </a:r>
            <a:r>
              <a:rPr lang="it-IT" dirty="0" err="1">
                <a:solidFill>
                  <a:schemeClr val="bg2"/>
                </a:solidFill>
                <a:ea typeface="+mn-lt"/>
                <a:cs typeface="+mn-lt"/>
              </a:rPr>
              <a:t>each</a:t>
            </a:r>
            <a:r>
              <a:rPr lang="it-IT" dirty="0">
                <a:solidFill>
                  <a:schemeClr val="bg2"/>
                </a:solidFill>
                <a:ea typeface="+mn-lt"/>
                <a:cs typeface="+mn-lt"/>
              </a:rPr>
              <a:t> </a:t>
            </a:r>
            <a:r>
              <a:rPr lang="it-IT" dirty="0" err="1">
                <a:solidFill>
                  <a:schemeClr val="bg2"/>
                </a:solidFill>
                <a:ea typeface="+mn-lt"/>
                <a:cs typeface="+mn-lt"/>
              </a:rPr>
              <a:t>employee</a:t>
            </a:r>
            <a:r>
              <a:rPr lang="it-IT" dirty="0">
                <a:solidFill>
                  <a:schemeClr val="bg2"/>
                </a:solidFill>
                <a:ea typeface="+mn-lt"/>
                <a:cs typeface="+mn-lt"/>
              </a:rPr>
              <a:t> works. </a:t>
            </a:r>
            <a:r>
              <a:rPr lang="it-IT" dirty="0" err="1">
                <a:solidFill>
                  <a:schemeClr val="bg2"/>
                </a:solidFill>
                <a:ea typeface="+mn-lt"/>
                <a:cs typeface="+mn-lt"/>
              </a:rPr>
              <a:t>Other</a:t>
            </a:r>
            <a:r>
              <a:rPr lang="it-IT" dirty="0">
                <a:solidFill>
                  <a:schemeClr val="bg2"/>
                </a:solidFill>
                <a:ea typeface="+mn-lt"/>
                <a:cs typeface="+mn-lt"/>
              </a:rPr>
              <a:t> </a:t>
            </a:r>
            <a:r>
              <a:rPr lang="it-IT" dirty="0" err="1">
                <a:solidFill>
                  <a:schemeClr val="bg2"/>
                </a:solidFill>
                <a:ea typeface="+mn-lt"/>
                <a:cs typeface="+mn-lt"/>
              </a:rPr>
              <a:t>than</a:t>
            </a:r>
            <a:r>
              <a:rPr lang="it-IT" dirty="0">
                <a:solidFill>
                  <a:schemeClr val="bg2"/>
                </a:solidFill>
                <a:ea typeface="+mn-lt"/>
                <a:cs typeface="+mn-lt"/>
              </a:rPr>
              <a:t> </a:t>
            </a:r>
            <a:r>
              <a:rPr lang="it-IT" dirty="0" err="1">
                <a:solidFill>
                  <a:schemeClr val="bg2"/>
                </a:solidFill>
                <a:ea typeface="+mn-lt"/>
                <a:cs typeface="+mn-lt"/>
              </a:rPr>
              <a:t>being</a:t>
            </a:r>
            <a:r>
              <a:rPr lang="it-IT" dirty="0">
                <a:solidFill>
                  <a:schemeClr val="bg2"/>
                </a:solidFill>
                <a:ea typeface="+mn-lt"/>
                <a:cs typeface="+mn-lt"/>
              </a:rPr>
              <a:t> a </a:t>
            </a:r>
            <a:r>
              <a:rPr lang="it-IT" dirty="0" err="1">
                <a:solidFill>
                  <a:schemeClr val="bg2"/>
                </a:solidFill>
                <a:ea typeface="+mn-lt"/>
                <a:cs typeface="+mn-lt"/>
              </a:rPr>
              <a:t>useful</a:t>
            </a:r>
            <a:r>
              <a:rPr lang="it-IT" dirty="0">
                <a:solidFill>
                  <a:schemeClr val="bg2"/>
                </a:solidFill>
                <a:ea typeface="+mn-lt"/>
                <a:cs typeface="+mn-lt"/>
              </a:rPr>
              <a:t> management tool for the </a:t>
            </a:r>
            <a:r>
              <a:rPr lang="it-IT" dirty="0" err="1">
                <a:solidFill>
                  <a:schemeClr val="bg2"/>
                </a:solidFill>
                <a:ea typeface="+mn-lt"/>
                <a:cs typeface="+mn-lt"/>
              </a:rPr>
              <a:t>owner</a:t>
            </a:r>
            <a:r>
              <a:rPr lang="it-IT" dirty="0">
                <a:solidFill>
                  <a:schemeClr val="bg2"/>
                </a:solidFill>
                <a:ea typeface="+mn-lt"/>
                <a:cs typeface="+mn-lt"/>
              </a:rPr>
              <a:t> (or the </a:t>
            </a:r>
            <a:r>
              <a:rPr lang="it-IT" dirty="0" err="1">
                <a:solidFill>
                  <a:schemeClr val="bg2"/>
                </a:solidFill>
                <a:ea typeface="+mn-lt"/>
                <a:cs typeface="+mn-lt"/>
              </a:rPr>
              <a:t>person</a:t>
            </a:r>
            <a:r>
              <a:rPr lang="it-IT" dirty="0">
                <a:solidFill>
                  <a:schemeClr val="bg2"/>
                </a:solidFill>
                <a:ea typeface="+mn-lt"/>
                <a:cs typeface="+mn-lt"/>
              </a:rPr>
              <a:t> in </a:t>
            </a:r>
            <a:r>
              <a:rPr lang="it-IT" dirty="0" err="1">
                <a:solidFill>
                  <a:schemeClr val="bg2"/>
                </a:solidFill>
                <a:ea typeface="+mn-lt"/>
                <a:cs typeface="+mn-lt"/>
              </a:rPr>
              <a:t>charge</a:t>
            </a:r>
            <a:r>
              <a:rPr lang="it-IT" dirty="0">
                <a:solidFill>
                  <a:schemeClr val="bg2"/>
                </a:solidFill>
                <a:ea typeface="+mn-lt"/>
                <a:cs typeface="+mn-lt"/>
              </a:rPr>
              <a:t> of staff), </a:t>
            </a:r>
            <a:r>
              <a:rPr lang="it-IT" dirty="0" err="1">
                <a:solidFill>
                  <a:schemeClr val="bg2"/>
                </a:solidFill>
                <a:ea typeface="+mn-lt"/>
                <a:cs typeface="+mn-lt"/>
              </a:rPr>
              <a:t>it</a:t>
            </a:r>
            <a:r>
              <a:rPr lang="it-IT" dirty="0">
                <a:solidFill>
                  <a:schemeClr val="bg2"/>
                </a:solidFill>
                <a:ea typeface="+mn-lt"/>
                <a:cs typeface="+mn-lt"/>
              </a:rPr>
              <a:t> </a:t>
            </a:r>
            <a:r>
              <a:rPr lang="it-IT" dirty="0" err="1">
                <a:solidFill>
                  <a:schemeClr val="bg2"/>
                </a:solidFill>
                <a:ea typeface="+mn-lt"/>
                <a:cs typeface="+mn-lt"/>
              </a:rPr>
              <a:t>is</a:t>
            </a:r>
            <a:r>
              <a:rPr lang="it-IT" dirty="0">
                <a:solidFill>
                  <a:schemeClr val="bg2"/>
                </a:solidFill>
                <a:ea typeface="+mn-lt"/>
                <a:cs typeface="+mn-lt"/>
              </a:rPr>
              <a:t> </a:t>
            </a:r>
            <a:r>
              <a:rPr lang="it-IT" dirty="0" err="1">
                <a:solidFill>
                  <a:schemeClr val="bg2"/>
                </a:solidFill>
                <a:ea typeface="+mn-lt"/>
                <a:cs typeface="+mn-lt"/>
              </a:rPr>
              <a:t>essential</a:t>
            </a:r>
            <a:r>
              <a:rPr lang="it-IT" dirty="0">
                <a:solidFill>
                  <a:schemeClr val="bg2"/>
                </a:solidFill>
                <a:ea typeface="+mn-lt"/>
                <a:cs typeface="+mn-lt"/>
              </a:rPr>
              <a:t> for the computer vision system to </a:t>
            </a:r>
            <a:r>
              <a:rPr lang="it-IT" dirty="0" err="1">
                <a:solidFill>
                  <a:schemeClr val="bg2"/>
                </a:solidFill>
                <a:ea typeface="+mn-lt"/>
                <a:cs typeface="+mn-lt"/>
              </a:rPr>
              <a:t>understand</a:t>
            </a:r>
            <a:r>
              <a:rPr lang="it-IT" dirty="0">
                <a:solidFill>
                  <a:schemeClr val="bg2"/>
                </a:solidFill>
                <a:ea typeface="+mn-lt"/>
                <a:cs typeface="+mn-lt"/>
              </a:rPr>
              <a:t> </a:t>
            </a:r>
            <a:r>
              <a:rPr lang="it-IT" dirty="0" err="1">
                <a:solidFill>
                  <a:schemeClr val="bg2"/>
                </a:solidFill>
                <a:ea typeface="+mn-lt"/>
                <a:cs typeface="+mn-lt"/>
              </a:rPr>
              <a:t>how</a:t>
            </a:r>
            <a:r>
              <a:rPr lang="it-IT" dirty="0">
                <a:solidFill>
                  <a:schemeClr val="bg2"/>
                </a:solidFill>
                <a:ea typeface="+mn-lt"/>
                <a:cs typeface="+mn-lt"/>
              </a:rPr>
              <a:t> </a:t>
            </a:r>
            <a:r>
              <a:rPr lang="it-IT" dirty="0" err="1">
                <a:solidFill>
                  <a:schemeClr val="bg2"/>
                </a:solidFill>
                <a:ea typeface="+mn-lt"/>
                <a:cs typeface="+mn-lt"/>
              </a:rPr>
              <a:t>many</a:t>
            </a:r>
            <a:r>
              <a:rPr lang="it-IT" dirty="0">
                <a:solidFill>
                  <a:schemeClr val="bg2"/>
                </a:solidFill>
                <a:ea typeface="+mn-lt"/>
                <a:cs typeface="+mn-lt"/>
              </a:rPr>
              <a:t> people are </a:t>
            </a:r>
            <a:r>
              <a:rPr lang="it-IT" dirty="0" err="1">
                <a:solidFill>
                  <a:schemeClr val="bg2"/>
                </a:solidFill>
                <a:ea typeface="+mn-lt"/>
                <a:cs typeface="+mn-lt"/>
              </a:rPr>
              <a:t>present</a:t>
            </a:r>
            <a:r>
              <a:rPr lang="it-IT" dirty="0">
                <a:solidFill>
                  <a:schemeClr val="bg2"/>
                </a:solidFill>
                <a:ea typeface="+mn-lt"/>
                <a:cs typeface="+mn-lt"/>
              </a:rPr>
              <a:t> (or </a:t>
            </a:r>
            <a:r>
              <a:rPr lang="it-IT" dirty="0" err="1">
                <a:solidFill>
                  <a:schemeClr val="bg2"/>
                </a:solidFill>
                <a:ea typeface="+mn-lt"/>
                <a:cs typeface="+mn-lt"/>
              </a:rPr>
              <a:t>should</a:t>
            </a:r>
            <a:r>
              <a:rPr lang="it-IT" dirty="0">
                <a:solidFill>
                  <a:schemeClr val="bg2"/>
                </a:solidFill>
                <a:ea typeface="+mn-lt"/>
                <a:cs typeface="+mn-lt"/>
              </a:rPr>
              <a:t> be </a:t>
            </a:r>
            <a:r>
              <a:rPr lang="it-IT" dirty="0" err="1">
                <a:solidFill>
                  <a:schemeClr val="bg2"/>
                </a:solidFill>
                <a:ea typeface="+mn-lt"/>
                <a:cs typeface="+mn-lt"/>
              </a:rPr>
              <a:t>present</a:t>
            </a:r>
            <a:r>
              <a:rPr lang="it-IT" dirty="0">
                <a:solidFill>
                  <a:schemeClr val="bg2"/>
                </a:solidFill>
                <a:ea typeface="+mn-lt"/>
                <a:cs typeface="+mn-lt"/>
              </a:rPr>
              <a:t>) </a:t>
            </a:r>
            <a:r>
              <a:rPr lang="it-IT" dirty="0" err="1">
                <a:solidFill>
                  <a:schemeClr val="bg2"/>
                </a:solidFill>
                <a:ea typeface="+mn-lt"/>
                <a:cs typeface="+mn-lt"/>
              </a:rPr>
              <a:t>at</a:t>
            </a:r>
            <a:r>
              <a:rPr lang="it-IT" dirty="0">
                <a:solidFill>
                  <a:schemeClr val="bg2"/>
                </a:solidFill>
                <a:ea typeface="+mn-lt"/>
                <a:cs typeface="+mn-lt"/>
              </a:rPr>
              <a:t> the </a:t>
            </a:r>
            <a:r>
              <a:rPr lang="it-IT" dirty="0" err="1">
                <a:solidFill>
                  <a:schemeClr val="bg2"/>
                </a:solidFill>
                <a:ea typeface="+mn-lt"/>
                <a:cs typeface="+mn-lt"/>
              </a:rPr>
              <a:t>workplace</a:t>
            </a:r>
            <a:r>
              <a:rPr lang="it-IT" dirty="0">
                <a:solidFill>
                  <a:schemeClr val="bg2"/>
                </a:solidFill>
                <a:ea typeface="+mn-lt"/>
                <a:cs typeface="+mn-lt"/>
              </a:rPr>
              <a:t>.</a:t>
            </a:r>
          </a:p>
        </p:txBody>
      </p:sp>
    </p:spTree>
    <p:extLst>
      <p:ext uri="{BB962C8B-B14F-4D97-AF65-F5344CB8AC3E}">
        <p14:creationId xmlns:p14="http://schemas.microsoft.com/office/powerpoint/2010/main" val="1045122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err="1">
                <a:solidFill>
                  <a:schemeClr val="accent1"/>
                </a:solidFill>
                <a:latin typeface="+mj-lt"/>
              </a:rPr>
              <a:t>Prototype</a:t>
            </a:r>
            <a:r>
              <a:rPr lang="it-IT" sz="4000">
                <a:solidFill>
                  <a:schemeClr val="accent1"/>
                </a:solidFill>
                <a:latin typeface="+mj-lt"/>
              </a:rPr>
              <a:t> v1.0</a:t>
            </a:r>
          </a:p>
        </p:txBody>
      </p:sp>
      <p:sp>
        <p:nvSpPr>
          <p:cNvPr id="8" name="Rettangolo con angoli arrotondati 7">
            <a:extLst>
              <a:ext uri="{FF2B5EF4-FFF2-40B4-BE49-F238E27FC236}">
                <a16:creationId xmlns:a16="http://schemas.microsoft.com/office/drawing/2014/main" id="{43518507-1739-06ED-CBAA-0F224A69A795}"/>
              </a:ext>
            </a:extLst>
          </p:cNvPr>
          <p:cNvSpPr/>
          <p:nvPr/>
        </p:nvSpPr>
        <p:spPr>
          <a:xfrm>
            <a:off x="6096000" y="5720350"/>
            <a:ext cx="1958400" cy="403200"/>
          </a:xfrm>
          <a:prstGeom prst="roundRect">
            <a:avLst>
              <a:gd name="adj" fmla="val 31086"/>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con angoli arrotondati 15">
            <a:extLst>
              <a:ext uri="{FF2B5EF4-FFF2-40B4-BE49-F238E27FC236}">
                <a16:creationId xmlns:a16="http://schemas.microsoft.com/office/drawing/2014/main" id="{A3AD6BCF-57D6-34C4-1A73-F1BB25759D72}"/>
              </a:ext>
            </a:extLst>
          </p:cNvPr>
          <p:cNvSpPr/>
          <p:nvPr/>
        </p:nvSpPr>
        <p:spPr>
          <a:xfrm>
            <a:off x="2179899" y="5710962"/>
            <a:ext cx="7832200" cy="418376"/>
          </a:xfrm>
          <a:prstGeom prst="roundRect">
            <a:avLst>
              <a:gd name="adj" fmla="val 31767"/>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4E1228AA-2939-2DE2-86FF-A00068A74401}"/>
              </a:ext>
            </a:extLst>
          </p:cNvPr>
          <p:cNvSpPr txBox="1"/>
          <p:nvPr/>
        </p:nvSpPr>
        <p:spPr>
          <a:xfrm>
            <a:off x="4697640" y="5750873"/>
            <a:ext cx="838316" cy="338554"/>
          </a:xfrm>
          <a:prstGeom prst="rect">
            <a:avLst/>
          </a:prstGeom>
          <a:noFill/>
        </p:spPr>
        <p:txBody>
          <a:bodyPr wrap="square" rtlCol="0">
            <a:spAutoFit/>
          </a:bodyPr>
          <a:lstStyle/>
          <a:p>
            <a:pPr algn="ctr"/>
            <a:r>
              <a:rPr lang="it-IT" sz="1600">
                <a:solidFill>
                  <a:schemeClr val="accent6">
                    <a:lumMod val="60000"/>
                    <a:lumOff val="40000"/>
                  </a:schemeClr>
                </a:solidFill>
                <a:latin typeface="+mj-lt"/>
              </a:rPr>
              <a:t>Menu</a:t>
            </a:r>
          </a:p>
        </p:txBody>
      </p:sp>
      <p:sp>
        <p:nvSpPr>
          <p:cNvPr id="18" name="CasellaDiTesto 17">
            <a:extLst>
              <a:ext uri="{FF2B5EF4-FFF2-40B4-BE49-F238E27FC236}">
                <a16:creationId xmlns:a16="http://schemas.microsoft.com/office/drawing/2014/main" id="{D810186E-DC64-721A-FD07-76C5DE27AC5D}"/>
              </a:ext>
            </a:extLst>
          </p:cNvPr>
          <p:cNvSpPr txBox="1"/>
          <p:nvPr/>
        </p:nvSpPr>
        <p:spPr>
          <a:xfrm>
            <a:off x="2565449" y="5750873"/>
            <a:ext cx="1187299" cy="338554"/>
          </a:xfrm>
          <a:prstGeom prst="rect">
            <a:avLst/>
          </a:prstGeom>
          <a:noFill/>
        </p:spPr>
        <p:txBody>
          <a:bodyPr wrap="square" rtlCol="0">
            <a:spAutoFit/>
          </a:bodyPr>
          <a:lstStyle/>
          <a:p>
            <a:pPr algn="ctr"/>
            <a:r>
              <a:rPr lang="it-IT" sz="1600">
                <a:solidFill>
                  <a:schemeClr val="accent6">
                    <a:lumMod val="60000"/>
                    <a:lumOff val="40000"/>
                  </a:schemeClr>
                </a:solidFill>
                <a:latin typeface="+mj-lt"/>
              </a:rPr>
              <a:t>Analytics</a:t>
            </a:r>
          </a:p>
        </p:txBody>
      </p:sp>
      <p:sp>
        <p:nvSpPr>
          <p:cNvPr id="19" name="CasellaDiTesto 18">
            <a:extLst>
              <a:ext uri="{FF2B5EF4-FFF2-40B4-BE49-F238E27FC236}">
                <a16:creationId xmlns:a16="http://schemas.microsoft.com/office/drawing/2014/main" id="{CA5A1D67-84E3-86B3-FFE1-C855FC5ABCD8}"/>
              </a:ext>
            </a:extLst>
          </p:cNvPr>
          <p:cNvSpPr txBox="1"/>
          <p:nvPr/>
        </p:nvSpPr>
        <p:spPr>
          <a:xfrm>
            <a:off x="8439255" y="5750873"/>
            <a:ext cx="1187299" cy="338554"/>
          </a:xfrm>
          <a:prstGeom prst="rect">
            <a:avLst/>
          </a:prstGeom>
          <a:noFill/>
        </p:spPr>
        <p:txBody>
          <a:bodyPr wrap="square" rtlCol="0">
            <a:spAutoFit/>
          </a:bodyPr>
          <a:lstStyle/>
          <a:p>
            <a:pPr algn="ctr"/>
            <a:r>
              <a:rPr lang="it-IT" sz="1600" err="1">
                <a:solidFill>
                  <a:schemeClr val="accent6">
                    <a:lumMod val="60000"/>
                    <a:lumOff val="40000"/>
                  </a:schemeClr>
                </a:solidFill>
                <a:latin typeface="+mj-lt"/>
              </a:rPr>
              <a:t>Orders</a:t>
            </a:r>
            <a:endParaRPr lang="it-IT" sz="1600">
              <a:solidFill>
                <a:schemeClr val="accent6">
                  <a:lumMod val="60000"/>
                  <a:lumOff val="40000"/>
                </a:schemeClr>
              </a:solidFill>
              <a:latin typeface="+mj-lt"/>
            </a:endParaRPr>
          </a:p>
        </p:txBody>
      </p:sp>
      <p:sp>
        <p:nvSpPr>
          <p:cNvPr id="20" name="CasellaDiTesto 19">
            <a:extLst>
              <a:ext uri="{FF2B5EF4-FFF2-40B4-BE49-F238E27FC236}">
                <a16:creationId xmlns:a16="http://schemas.microsoft.com/office/drawing/2014/main" id="{AE0F37C5-DF41-F43D-9BEC-71AB6987A642}"/>
              </a:ext>
            </a:extLst>
          </p:cNvPr>
          <p:cNvSpPr txBox="1"/>
          <p:nvPr/>
        </p:nvSpPr>
        <p:spPr>
          <a:xfrm>
            <a:off x="6655340" y="5750873"/>
            <a:ext cx="838316" cy="338554"/>
          </a:xfrm>
          <a:prstGeom prst="rect">
            <a:avLst/>
          </a:prstGeom>
          <a:noFill/>
        </p:spPr>
        <p:txBody>
          <a:bodyPr wrap="square" rtlCol="0">
            <a:spAutoFit/>
          </a:bodyPr>
          <a:lstStyle/>
          <a:p>
            <a:pPr algn="ctr"/>
            <a:r>
              <a:rPr lang="it-IT" sz="1600">
                <a:solidFill>
                  <a:schemeClr val="bg2"/>
                </a:solidFill>
                <a:latin typeface="+mj-lt"/>
              </a:rPr>
              <a:t>Staff</a:t>
            </a:r>
          </a:p>
        </p:txBody>
      </p:sp>
      <p:sp>
        <p:nvSpPr>
          <p:cNvPr id="9" name="Rettangolo con angoli arrotondati 8">
            <a:extLst>
              <a:ext uri="{FF2B5EF4-FFF2-40B4-BE49-F238E27FC236}">
                <a16:creationId xmlns:a16="http://schemas.microsoft.com/office/drawing/2014/main" id="{7950E6ED-E5C4-CC17-25AA-B881E66AF02F}"/>
              </a:ext>
            </a:extLst>
          </p:cNvPr>
          <p:cNvSpPr/>
          <p:nvPr/>
        </p:nvSpPr>
        <p:spPr>
          <a:xfrm>
            <a:off x="-1787525" y="1383064"/>
            <a:ext cx="10512425" cy="3470454"/>
          </a:xfrm>
          <a:prstGeom prst="roundRect">
            <a:avLst/>
          </a:prstGeom>
          <a:solidFill>
            <a:srgbClr val="BFB8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spcAft>
                <a:spcPts val="600"/>
              </a:spcAft>
            </a:pPr>
            <a:endParaRPr lang="it-IT">
              <a:solidFill>
                <a:schemeClr val="bg2"/>
              </a:solidFill>
              <a:ea typeface="+mn-lt"/>
              <a:cs typeface="+mn-lt"/>
            </a:endParaRPr>
          </a:p>
        </p:txBody>
      </p:sp>
      <p:sp>
        <p:nvSpPr>
          <p:cNvPr id="10" name="CasellaDiTesto 9">
            <a:extLst>
              <a:ext uri="{FF2B5EF4-FFF2-40B4-BE49-F238E27FC236}">
                <a16:creationId xmlns:a16="http://schemas.microsoft.com/office/drawing/2014/main" id="{94A49A7F-8AD6-5517-D56B-9132B6AF88BC}"/>
              </a:ext>
            </a:extLst>
          </p:cNvPr>
          <p:cNvSpPr txBox="1"/>
          <p:nvPr/>
        </p:nvSpPr>
        <p:spPr>
          <a:xfrm>
            <a:off x="839788" y="1437198"/>
            <a:ext cx="7505559" cy="3416320"/>
          </a:xfrm>
          <a:prstGeom prst="rect">
            <a:avLst/>
          </a:prstGeom>
          <a:noFill/>
        </p:spPr>
        <p:txBody>
          <a:bodyPr wrap="square" lIns="91440" tIns="45720" rIns="91440" bIns="45720" rtlCol="0" anchor="t">
            <a:spAutoFit/>
          </a:bodyPr>
          <a:lstStyle/>
          <a:p>
            <a:r>
              <a:rPr lang="it-IT" dirty="0">
                <a:solidFill>
                  <a:schemeClr val="bg2"/>
                </a:solidFill>
                <a:ea typeface="+mn-lt"/>
                <a:cs typeface="+mn-lt"/>
              </a:rPr>
              <a:t>In the menu </a:t>
            </a:r>
            <a:r>
              <a:rPr lang="it-IT" err="1">
                <a:solidFill>
                  <a:schemeClr val="bg2"/>
                </a:solidFill>
                <a:ea typeface="+mn-lt"/>
                <a:cs typeface="+mn-lt"/>
              </a:rPr>
              <a:t>section</a:t>
            </a:r>
            <a:r>
              <a:rPr lang="it-IT" dirty="0">
                <a:solidFill>
                  <a:schemeClr val="bg2"/>
                </a:solidFill>
                <a:ea typeface="+mn-lt"/>
                <a:cs typeface="+mn-lt"/>
              </a:rPr>
              <a:t>, </a:t>
            </a:r>
            <a:r>
              <a:rPr lang="it-IT" err="1">
                <a:solidFill>
                  <a:schemeClr val="bg2"/>
                </a:solidFill>
                <a:ea typeface="+mn-lt"/>
                <a:cs typeface="+mn-lt"/>
              </a:rPr>
              <a:t>it</a:t>
            </a:r>
            <a:r>
              <a:rPr lang="it-IT" dirty="0">
                <a:solidFill>
                  <a:schemeClr val="bg2"/>
                </a:solidFill>
                <a:ea typeface="+mn-lt"/>
                <a:cs typeface="+mn-lt"/>
              </a:rPr>
              <a:t> </a:t>
            </a:r>
            <a:r>
              <a:rPr lang="it-IT" err="1">
                <a:solidFill>
                  <a:schemeClr val="bg2"/>
                </a:solidFill>
                <a:ea typeface="+mn-lt"/>
                <a:cs typeface="+mn-lt"/>
              </a:rPr>
              <a:t>is</a:t>
            </a:r>
            <a:r>
              <a:rPr lang="it-IT" dirty="0">
                <a:solidFill>
                  <a:schemeClr val="bg2"/>
                </a:solidFill>
                <a:ea typeface="+mn-lt"/>
                <a:cs typeface="+mn-lt"/>
              </a:rPr>
              <a:t> </a:t>
            </a:r>
            <a:r>
              <a:rPr lang="it-IT" err="1">
                <a:solidFill>
                  <a:schemeClr val="bg2"/>
                </a:solidFill>
                <a:ea typeface="+mn-lt"/>
                <a:cs typeface="+mn-lt"/>
              </a:rPr>
              <a:t>possible</a:t>
            </a:r>
            <a:r>
              <a:rPr lang="it-IT" dirty="0">
                <a:solidFill>
                  <a:schemeClr val="bg2"/>
                </a:solidFill>
                <a:ea typeface="+mn-lt"/>
                <a:cs typeface="+mn-lt"/>
              </a:rPr>
              <a:t> to divide the </a:t>
            </a:r>
            <a:r>
              <a:rPr lang="it-IT" err="1">
                <a:solidFill>
                  <a:schemeClr val="bg2"/>
                </a:solidFill>
                <a:ea typeface="+mn-lt"/>
                <a:cs typeface="+mn-lt"/>
              </a:rPr>
              <a:t>dishes</a:t>
            </a:r>
            <a:r>
              <a:rPr lang="it-IT" dirty="0">
                <a:solidFill>
                  <a:schemeClr val="bg2"/>
                </a:solidFill>
                <a:ea typeface="+mn-lt"/>
                <a:cs typeface="+mn-lt"/>
              </a:rPr>
              <a:t> on the menu </a:t>
            </a:r>
            <a:r>
              <a:rPr lang="it-IT" err="1">
                <a:solidFill>
                  <a:schemeClr val="bg2"/>
                </a:solidFill>
                <a:ea typeface="+mn-lt"/>
                <a:cs typeface="+mn-lt"/>
              </a:rPr>
              <a:t>into</a:t>
            </a:r>
            <a:r>
              <a:rPr lang="it-IT" dirty="0">
                <a:solidFill>
                  <a:schemeClr val="bg2"/>
                </a:solidFill>
                <a:ea typeface="+mn-lt"/>
                <a:cs typeface="+mn-lt"/>
              </a:rPr>
              <a:t> </a:t>
            </a:r>
            <a:r>
              <a:rPr lang="it-IT" err="1">
                <a:solidFill>
                  <a:schemeClr val="bg2"/>
                </a:solidFill>
                <a:ea typeface="+mn-lt"/>
                <a:cs typeface="+mn-lt"/>
              </a:rPr>
              <a:t>four</a:t>
            </a:r>
            <a:r>
              <a:rPr lang="it-IT" dirty="0">
                <a:solidFill>
                  <a:schemeClr val="bg2"/>
                </a:solidFill>
                <a:ea typeface="+mn-lt"/>
                <a:cs typeface="+mn-lt"/>
              </a:rPr>
              <a:t> </a:t>
            </a:r>
            <a:r>
              <a:rPr lang="it-IT" err="1">
                <a:solidFill>
                  <a:schemeClr val="bg2"/>
                </a:solidFill>
                <a:ea typeface="+mn-lt"/>
                <a:cs typeface="+mn-lt"/>
              </a:rPr>
              <a:t>different</a:t>
            </a:r>
            <a:r>
              <a:rPr lang="it-IT" dirty="0">
                <a:solidFill>
                  <a:schemeClr val="bg2"/>
                </a:solidFill>
                <a:ea typeface="+mn-lt"/>
                <a:cs typeface="+mn-lt"/>
              </a:rPr>
              <a:t> </a:t>
            </a:r>
            <a:r>
              <a:rPr lang="it-IT" err="1">
                <a:solidFill>
                  <a:schemeClr val="bg2"/>
                </a:solidFill>
                <a:ea typeface="+mn-lt"/>
                <a:cs typeface="+mn-lt"/>
              </a:rPr>
              <a:t>categories</a:t>
            </a:r>
            <a:r>
              <a:rPr lang="it-IT" dirty="0">
                <a:solidFill>
                  <a:schemeClr val="bg2"/>
                </a:solidFill>
                <a:ea typeface="+mn-lt"/>
                <a:cs typeface="+mn-lt"/>
              </a:rPr>
              <a:t>: </a:t>
            </a:r>
            <a:r>
              <a:rPr lang="it-IT" b="1" err="1">
                <a:solidFill>
                  <a:schemeClr val="bg2"/>
                </a:solidFill>
                <a:ea typeface="+mn-lt"/>
                <a:cs typeface="+mn-lt"/>
              </a:rPr>
              <a:t>appetizers</a:t>
            </a:r>
            <a:r>
              <a:rPr lang="it-IT" b="1" dirty="0">
                <a:solidFill>
                  <a:schemeClr val="bg2"/>
                </a:solidFill>
                <a:ea typeface="+mn-lt"/>
                <a:cs typeface="+mn-lt"/>
              </a:rPr>
              <a:t>, first </a:t>
            </a:r>
            <a:r>
              <a:rPr lang="it-IT" b="1" err="1">
                <a:solidFill>
                  <a:schemeClr val="bg2"/>
                </a:solidFill>
                <a:ea typeface="+mn-lt"/>
                <a:cs typeface="+mn-lt"/>
              </a:rPr>
              <a:t>courses</a:t>
            </a:r>
            <a:r>
              <a:rPr lang="it-IT" b="1" dirty="0">
                <a:solidFill>
                  <a:schemeClr val="bg2"/>
                </a:solidFill>
                <a:ea typeface="+mn-lt"/>
                <a:cs typeface="+mn-lt"/>
              </a:rPr>
              <a:t>, </a:t>
            </a:r>
            <a:r>
              <a:rPr lang="it-IT" b="1" err="1">
                <a:solidFill>
                  <a:schemeClr val="bg2"/>
                </a:solidFill>
                <a:ea typeface="+mn-lt"/>
                <a:cs typeface="+mn-lt"/>
              </a:rPr>
              <a:t>main</a:t>
            </a:r>
            <a:r>
              <a:rPr lang="it-IT" b="1" dirty="0">
                <a:solidFill>
                  <a:schemeClr val="bg2"/>
                </a:solidFill>
                <a:ea typeface="+mn-lt"/>
                <a:cs typeface="+mn-lt"/>
              </a:rPr>
              <a:t> </a:t>
            </a:r>
            <a:r>
              <a:rPr lang="it-IT" b="1" err="1">
                <a:solidFill>
                  <a:schemeClr val="bg2"/>
                </a:solidFill>
                <a:ea typeface="+mn-lt"/>
                <a:cs typeface="+mn-lt"/>
              </a:rPr>
              <a:t>courses</a:t>
            </a:r>
            <a:r>
              <a:rPr lang="it-IT" b="1" dirty="0">
                <a:solidFill>
                  <a:schemeClr val="bg2"/>
                </a:solidFill>
                <a:ea typeface="+mn-lt"/>
                <a:cs typeface="+mn-lt"/>
              </a:rPr>
              <a:t>, and side </a:t>
            </a:r>
            <a:r>
              <a:rPr lang="it-IT" b="1" err="1">
                <a:solidFill>
                  <a:schemeClr val="bg2"/>
                </a:solidFill>
                <a:ea typeface="+mn-lt"/>
                <a:cs typeface="+mn-lt"/>
              </a:rPr>
              <a:t>dishes</a:t>
            </a:r>
            <a:r>
              <a:rPr lang="it-IT" dirty="0">
                <a:solidFill>
                  <a:schemeClr val="bg2"/>
                </a:solidFill>
                <a:ea typeface="+mn-lt"/>
                <a:cs typeface="+mn-lt"/>
              </a:rPr>
              <a:t>.</a:t>
            </a:r>
          </a:p>
          <a:p>
            <a:r>
              <a:rPr lang="it-IT" dirty="0">
                <a:solidFill>
                  <a:schemeClr val="bg2"/>
                </a:solidFill>
                <a:ea typeface="+mn-lt"/>
                <a:cs typeface="+mn-lt"/>
              </a:rPr>
              <a:t>For </a:t>
            </a:r>
            <a:r>
              <a:rPr lang="it-IT" dirty="0" err="1">
                <a:solidFill>
                  <a:schemeClr val="bg2"/>
                </a:solidFill>
                <a:ea typeface="+mn-lt"/>
                <a:cs typeface="+mn-lt"/>
              </a:rPr>
              <a:t>each</a:t>
            </a:r>
            <a:r>
              <a:rPr lang="it-IT" dirty="0">
                <a:solidFill>
                  <a:schemeClr val="bg2"/>
                </a:solidFill>
                <a:ea typeface="+mn-lt"/>
                <a:cs typeface="+mn-lt"/>
              </a:rPr>
              <a:t> </a:t>
            </a:r>
            <a:r>
              <a:rPr lang="it-IT" dirty="0" err="1">
                <a:solidFill>
                  <a:schemeClr val="bg2"/>
                </a:solidFill>
                <a:ea typeface="+mn-lt"/>
                <a:cs typeface="+mn-lt"/>
              </a:rPr>
              <a:t>dish</a:t>
            </a:r>
            <a:r>
              <a:rPr lang="it-IT" dirty="0">
                <a:solidFill>
                  <a:schemeClr val="bg2"/>
                </a:solidFill>
                <a:ea typeface="+mn-lt"/>
                <a:cs typeface="+mn-lt"/>
              </a:rPr>
              <a:t>, </a:t>
            </a:r>
            <a:r>
              <a:rPr lang="it-IT" dirty="0" err="1">
                <a:solidFill>
                  <a:schemeClr val="bg2"/>
                </a:solidFill>
                <a:ea typeface="+mn-lt"/>
                <a:cs typeface="+mn-lt"/>
              </a:rPr>
              <a:t>it</a:t>
            </a:r>
            <a:r>
              <a:rPr lang="it-IT" dirty="0">
                <a:solidFill>
                  <a:schemeClr val="bg2"/>
                </a:solidFill>
                <a:ea typeface="+mn-lt"/>
                <a:cs typeface="+mn-lt"/>
              </a:rPr>
              <a:t> </a:t>
            </a:r>
            <a:r>
              <a:rPr lang="it-IT" dirty="0" err="1">
                <a:solidFill>
                  <a:schemeClr val="bg2"/>
                </a:solidFill>
                <a:ea typeface="+mn-lt"/>
                <a:cs typeface="+mn-lt"/>
              </a:rPr>
              <a:t>is</a:t>
            </a:r>
            <a:r>
              <a:rPr lang="it-IT" dirty="0">
                <a:solidFill>
                  <a:schemeClr val="bg2"/>
                </a:solidFill>
                <a:ea typeface="+mn-lt"/>
                <a:cs typeface="+mn-lt"/>
              </a:rPr>
              <a:t> </a:t>
            </a:r>
            <a:r>
              <a:rPr lang="it-IT" dirty="0" err="1">
                <a:solidFill>
                  <a:schemeClr val="bg2"/>
                </a:solidFill>
                <a:ea typeface="+mn-lt"/>
                <a:cs typeface="+mn-lt"/>
              </a:rPr>
              <a:t>also</a:t>
            </a:r>
            <a:r>
              <a:rPr lang="it-IT" dirty="0">
                <a:solidFill>
                  <a:schemeClr val="bg2"/>
                </a:solidFill>
                <a:ea typeface="+mn-lt"/>
                <a:cs typeface="+mn-lt"/>
              </a:rPr>
              <a:t> </a:t>
            </a:r>
            <a:r>
              <a:rPr lang="it-IT" dirty="0" err="1">
                <a:solidFill>
                  <a:schemeClr val="bg2"/>
                </a:solidFill>
                <a:ea typeface="+mn-lt"/>
                <a:cs typeface="+mn-lt"/>
              </a:rPr>
              <a:t>possible</a:t>
            </a:r>
            <a:r>
              <a:rPr lang="it-IT" dirty="0">
                <a:solidFill>
                  <a:schemeClr val="bg2"/>
                </a:solidFill>
                <a:ea typeface="+mn-lt"/>
                <a:cs typeface="+mn-lt"/>
              </a:rPr>
              <a:t> to </a:t>
            </a:r>
            <a:r>
              <a:rPr lang="it-IT" dirty="0" err="1">
                <a:solidFill>
                  <a:schemeClr val="bg2"/>
                </a:solidFill>
                <a:ea typeface="+mn-lt"/>
                <a:cs typeface="+mn-lt"/>
              </a:rPr>
              <a:t>view</a:t>
            </a:r>
            <a:r>
              <a:rPr lang="it-IT" dirty="0">
                <a:solidFill>
                  <a:schemeClr val="bg2"/>
                </a:solidFill>
                <a:ea typeface="+mn-lt"/>
                <a:cs typeface="+mn-lt"/>
              </a:rPr>
              <a:t> the </a:t>
            </a:r>
            <a:r>
              <a:rPr lang="it-IT" dirty="0" err="1">
                <a:solidFill>
                  <a:schemeClr val="bg2"/>
                </a:solidFill>
                <a:ea typeface="+mn-lt"/>
                <a:cs typeface="+mn-lt"/>
              </a:rPr>
              <a:t>ingredients</a:t>
            </a:r>
            <a:r>
              <a:rPr lang="it-IT" dirty="0">
                <a:solidFill>
                  <a:schemeClr val="bg2"/>
                </a:solidFill>
                <a:ea typeface="+mn-lt"/>
                <a:cs typeface="+mn-lt"/>
              </a:rPr>
              <a:t> </a:t>
            </a:r>
            <a:r>
              <a:rPr lang="it-IT" dirty="0" err="1">
                <a:solidFill>
                  <a:schemeClr val="bg2"/>
                </a:solidFill>
                <a:ea typeface="+mn-lt"/>
                <a:cs typeface="+mn-lt"/>
              </a:rPr>
              <a:t>that</a:t>
            </a:r>
            <a:r>
              <a:rPr lang="it-IT" dirty="0">
                <a:solidFill>
                  <a:schemeClr val="bg2"/>
                </a:solidFill>
                <a:ea typeface="+mn-lt"/>
                <a:cs typeface="+mn-lt"/>
              </a:rPr>
              <a:t> compose </a:t>
            </a:r>
            <a:r>
              <a:rPr lang="it-IT" dirty="0" err="1">
                <a:solidFill>
                  <a:schemeClr val="bg2"/>
                </a:solidFill>
                <a:ea typeface="+mn-lt"/>
                <a:cs typeface="+mn-lt"/>
              </a:rPr>
              <a:t>it</a:t>
            </a:r>
            <a:r>
              <a:rPr lang="it-IT" dirty="0">
                <a:solidFill>
                  <a:schemeClr val="bg2"/>
                </a:solidFill>
                <a:ea typeface="+mn-lt"/>
                <a:cs typeface="+mn-lt"/>
              </a:rPr>
              <a:t>. </a:t>
            </a:r>
            <a:r>
              <a:rPr lang="it-IT" dirty="0" err="1">
                <a:solidFill>
                  <a:schemeClr val="bg2"/>
                </a:solidFill>
                <a:ea typeface="+mn-lt"/>
                <a:cs typeface="+mn-lt"/>
              </a:rPr>
              <a:t>This</a:t>
            </a:r>
            <a:r>
              <a:rPr lang="it-IT" dirty="0">
                <a:solidFill>
                  <a:schemeClr val="bg2"/>
                </a:solidFill>
                <a:ea typeface="+mn-lt"/>
                <a:cs typeface="+mn-lt"/>
              </a:rPr>
              <a:t> </a:t>
            </a:r>
            <a:r>
              <a:rPr lang="it-IT" dirty="0" err="1">
                <a:solidFill>
                  <a:schemeClr val="bg2"/>
                </a:solidFill>
                <a:ea typeface="+mn-lt"/>
                <a:cs typeface="+mn-lt"/>
              </a:rPr>
              <a:t>functionality</a:t>
            </a:r>
            <a:r>
              <a:rPr lang="it-IT" dirty="0">
                <a:solidFill>
                  <a:schemeClr val="bg2"/>
                </a:solidFill>
                <a:ea typeface="+mn-lt"/>
                <a:cs typeface="+mn-lt"/>
              </a:rPr>
              <a:t>, </a:t>
            </a:r>
            <a:r>
              <a:rPr lang="it-IT" dirty="0" err="1">
                <a:solidFill>
                  <a:schemeClr val="bg2"/>
                </a:solidFill>
                <a:ea typeface="+mn-lt"/>
                <a:cs typeface="+mn-lt"/>
              </a:rPr>
              <a:t>besides</a:t>
            </a:r>
            <a:r>
              <a:rPr lang="it-IT" dirty="0">
                <a:solidFill>
                  <a:schemeClr val="bg2"/>
                </a:solidFill>
                <a:ea typeface="+mn-lt"/>
                <a:cs typeface="+mn-lt"/>
              </a:rPr>
              <a:t> </a:t>
            </a:r>
            <a:r>
              <a:rPr lang="it-IT" dirty="0" err="1">
                <a:solidFill>
                  <a:schemeClr val="bg2"/>
                </a:solidFill>
                <a:ea typeface="+mn-lt"/>
                <a:cs typeface="+mn-lt"/>
              </a:rPr>
              <a:t>being</a:t>
            </a:r>
            <a:r>
              <a:rPr lang="it-IT" dirty="0">
                <a:solidFill>
                  <a:schemeClr val="bg2"/>
                </a:solidFill>
                <a:ea typeface="+mn-lt"/>
                <a:cs typeface="+mn-lt"/>
              </a:rPr>
              <a:t> </a:t>
            </a:r>
            <a:r>
              <a:rPr lang="it-IT" dirty="0" err="1">
                <a:solidFill>
                  <a:schemeClr val="bg2"/>
                </a:solidFill>
                <a:ea typeface="+mn-lt"/>
                <a:cs typeface="+mn-lt"/>
              </a:rPr>
              <a:t>useful</a:t>
            </a:r>
            <a:r>
              <a:rPr lang="it-IT" dirty="0">
                <a:solidFill>
                  <a:schemeClr val="bg2"/>
                </a:solidFill>
                <a:ea typeface="+mn-lt"/>
                <a:cs typeface="+mn-lt"/>
              </a:rPr>
              <a:t> for the staff, helps the computer vision system to </a:t>
            </a:r>
            <a:r>
              <a:rPr lang="it-IT" dirty="0" err="1">
                <a:solidFill>
                  <a:schemeClr val="bg2"/>
                </a:solidFill>
                <a:ea typeface="+mn-lt"/>
                <a:cs typeface="+mn-lt"/>
              </a:rPr>
              <a:t>better</a:t>
            </a:r>
            <a:r>
              <a:rPr lang="it-IT" dirty="0">
                <a:solidFill>
                  <a:schemeClr val="bg2"/>
                </a:solidFill>
                <a:ea typeface="+mn-lt"/>
                <a:cs typeface="+mn-lt"/>
              </a:rPr>
              <a:t> </a:t>
            </a:r>
            <a:r>
              <a:rPr lang="it-IT" dirty="0" err="1">
                <a:solidFill>
                  <a:schemeClr val="bg2"/>
                </a:solidFill>
                <a:ea typeface="+mn-lt"/>
                <a:cs typeface="+mn-lt"/>
              </a:rPr>
              <a:t>manage</a:t>
            </a:r>
            <a:r>
              <a:rPr lang="it-IT" dirty="0">
                <a:solidFill>
                  <a:schemeClr val="bg2"/>
                </a:solidFill>
                <a:ea typeface="+mn-lt"/>
                <a:cs typeface="+mn-lt"/>
              </a:rPr>
              <a:t> the </a:t>
            </a:r>
            <a:r>
              <a:rPr lang="it-IT" dirty="0" err="1">
                <a:solidFill>
                  <a:schemeClr val="bg2"/>
                </a:solidFill>
                <a:ea typeface="+mn-lt"/>
                <a:cs typeface="+mn-lt"/>
              </a:rPr>
              <a:t>quantity</a:t>
            </a:r>
            <a:r>
              <a:rPr lang="it-IT" dirty="0">
                <a:solidFill>
                  <a:schemeClr val="bg2"/>
                </a:solidFill>
                <a:ea typeface="+mn-lt"/>
                <a:cs typeface="+mn-lt"/>
              </a:rPr>
              <a:t> of products to </a:t>
            </a:r>
            <a:r>
              <a:rPr lang="it-IT" dirty="0" err="1">
                <a:solidFill>
                  <a:schemeClr val="bg2"/>
                </a:solidFill>
                <a:ea typeface="+mn-lt"/>
                <a:cs typeface="+mn-lt"/>
              </a:rPr>
              <a:t>keep</a:t>
            </a:r>
            <a:r>
              <a:rPr lang="it-IT" dirty="0">
                <a:solidFill>
                  <a:schemeClr val="bg2"/>
                </a:solidFill>
                <a:ea typeface="+mn-lt"/>
                <a:cs typeface="+mn-lt"/>
              </a:rPr>
              <a:t> "in stock" and to monitor the </a:t>
            </a:r>
            <a:r>
              <a:rPr lang="it-IT" dirty="0" err="1">
                <a:solidFill>
                  <a:schemeClr val="bg2"/>
                </a:solidFill>
                <a:ea typeface="+mn-lt"/>
                <a:cs typeface="+mn-lt"/>
              </a:rPr>
              <a:t>quantities</a:t>
            </a:r>
            <a:r>
              <a:rPr lang="it-IT" dirty="0">
                <a:solidFill>
                  <a:schemeClr val="bg2"/>
                </a:solidFill>
                <a:ea typeface="+mn-lt"/>
                <a:cs typeface="+mn-lt"/>
              </a:rPr>
              <a:t> </a:t>
            </a:r>
            <a:r>
              <a:rPr lang="it-IT" dirty="0" err="1">
                <a:solidFill>
                  <a:schemeClr val="bg2"/>
                </a:solidFill>
                <a:ea typeface="+mn-lt"/>
                <a:cs typeface="+mn-lt"/>
              </a:rPr>
              <a:t>used</a:t>
            </a:r>
            <a:r>
              <a:rPr lang="it-IT" dirty="0">
                <a:solidFill>
                  <a:schemeClr val="bg2"/>
                </a:solidFill>
                <a:ea typeface="+mn-lt"/>
                <a:cs typeface="+mn-lt"/>
              </a:rPr>
              <a:t> </a:t>
            </a:r>
            <a:r>
              <a:rPr lang="it-IT" dirty="0" err="1">
                <a:solidFill>
                  <a:schemeClr val="bg2"/>
                </a:solidFill>
                <a:ea typeface="+mn-lt"/>
                <a:cs typeface="+mn-lt"/>
              </a:rPr>
              <a:t>within</a:t>
            </a:r>
            <a:r>
              <a:rPr lang="it-IT" dirty="0">
                <a:solidFill>
                  <a:schemeClr val="bg2"/>
                </a:solidFill>
                <a:ea typeface="+mn-lt"/>
                <a:cs typeface="+mn-lt"/>
              </a:rPr>
              <a:t> </a:t>
            </a:r>
            <a:r>
              <a:rPr lang="it-IT" dirty="0" err="1">
                <a:solidFill>
                  <a:schemeClr val="bg2"/>
                </a:solidFill>
                <a:ea typeface="+mn-lt"/>
                <a:cs typeface="+mn-lt"/>
              </a:rPr>
              <a:t>each</a:t>
            </a:r>
            <a:r>
              <a:rPr lang="it-IT" dirty="0">
                <a:solidFill>
                  <a:schemeClr val="bg2"/>
                </a:solidFill>
                <a:ea typeface="+mn-lt"/>
                <a:cs typeface="+mn-lt"/>
              </a:rPr>
              <a:t> </a:t>
            </a:r>
            <a:r>
              <a:rPr lang="it-IT" dirty="0" err="1">
                <a:solidFill>
                  <a:schemeClr val="bg2"/>
                </a:solidFill>
                <a:ea typeface="+mn-lt"/>
                <a:cs typeface="+mn-lt"/>
              </a:rPr>
              <a:t>dish</a:t>
            </a:r>
            <a:r>
              <a:rPr lang="it-IT" dirty="0">
                <a:solidFill>
                  <a:schemeClr val="bg2"/>
                </a:solidFill>
                <a:ea typeface="+mn-lt"/>
                <a:cs typeface="+mn-lt"/>
              </a:rPr>
              <a:t>. In the </a:t>
            </a:r>
            <a:r>
              <a:rPr lang="it-IT" dirty="0" err="1">
                <a:solidFill>
                  <a:schemeClr val="bg2"/>
                </a:solidFill>
                <a:ea typeface="+mn-lt"/>
                <a:cs typeface="+mn-lt"/>
              </a:rPr>
              <a:t>prototype</a:t>
            </a:r>
            <a:r>
              <a:rPr lang="it-IT" dirty="0">
                <a:solidFill>
                  <a:schemeClr val="bg2"/>
                </a:solidFill>
                <a:ea typeface="+mn-lt"/>
                <a:cs typeface="+mn-lt"/>
              </a:rPr>
              <a:t>, </a:t>
            </a:r>
            <a:r>
              <a:rPr lang="it-IT" dirty="0" err="1">
                <a:solidFill>
                  <a:schemeClr val="bg2"/>
                </a:solidFill>
                <a:ea typeface="+mn-lt"/>
                <a:cs typeface="+mn-lt"/>
              </a:rPr>
              <a:t>it</a:t>
            </a:r>
            <a:r>
              <a:rPr lang="it-IT" dirty="0">
                <a:solidFill>
                  <a:schemeClr val="bg2"/>
                </a:solidFill>
                <a:ea typeface="+mn-lt"/>
                <a:cs typeface="+mn-lt"/>
              </a:rPr>
              <a:t> </a:t>
            </a:r>
            <a:r>
              <a:rPr lang="it-IT" dirty="0" err="1">
                <a:solidFill>
                  <a:schemeClr val="bg2"/>
                </a:solidFill>
                <a:ea typeface="+mn-lt"/>
                <a:cs typeface="+mn-lt"/>
              </a:rPr>
              <a:t>is</a:t>
            </a:r>
            <a:r>
              <a:rPr lang="it-IT" dirty="0">
                <a:solidFill>
                  <a:schemeClr val="bg2"/>
                </a:solidFill>
                <a:ea typeface="+mn-lt"/>
                <a:cs typeface="+mn-lt"/>
              </a:rPr>
              <a:t> </a:t>
            </a:r>
            <a:r>
              <a:rPr lang="it-IT" dirty="0" err="1">
                <a:solidFill>
                  <a:schemeClr val="bg2"/>
                </a:solidFill>
                <a:ea typeface="+mn-lt"/>
                <a:cs typeface="+mn-lt"/>
              </a:rPr>
              <a:t>possible</a:t>
            </a:r>
            <a:r>
              <a:rPr lang="it-IT" dirty="0">
                <a:solidFill>
                  <a:schemeClr val="bg2"/>
                </a:solidFill>
                <a:ea typeface="+mn-lt"/>
                <a:cs typeface="+mn-lt"/>
              </a:rPr>
              <a:t> to </a:t>
            </a:r>
            <a:r>
              <a:rPr lang="it-IT" dirty="0" err="1">
                <a:solidFill>
                  <a:schemeClr val="bg2"/>
                </a:solidFill>
                <a:ea typeface="+mn-lt"/>
                <a:cs typeface="+mn-lt"/>
              </a:rPr>
              <a:t>see</a:t>
            </a:r>
            <a:r>
              <a:rPr lang="it-IT" dirty="0">
                <a:solidFill>
                  <a:schemeClr val="bg2"/>
                </a:solidFill>
                <a:ea typeface="+mn-lt"/>
                <a:cs typeface="+mn-lt"/>
              </a:rPr>
              <a:t> the </a:t>
            </a:r>
            <a:r>
              <a:rPr lang="it-IT" dirty="0" err="1">
                <a:solidFill>
                  <a:schemeClr val="bg2"/>
                </a:solidFill>
                <a:ea typeface="+mn-lt"/>
                <a:cs typeface="+mn-lt"/>
              </a:rPr>
              <a:t>ingredients</a:t>
            </a:r>
            <a:r>
              <a:rPr lang="it-IT" dirty="0">
                <a:solidFill>
                  <a:schemeClr val="bg2"/>
                </a:solidFill>
                <a:ea typeface="+mn-lt"/>
                <a:cs typeface="+mn-lt"/>
              </a:rPr>
              <a:t> </a:t>
            </a:r>
            <a:r>
              <a:rPr lang="it-IT" dirty="0" err="1">
                <a:solidFill>
                  <a:schemeClr val="bg2"/>
                </a:solidFill>
                <a:ea typeface="+mn-lt"/>
                <a:cs typeface="+mn-lt"/>
              </a:rPr>
              <a:t>only</a:t>
            </a:r>
            <a:r>
              <a:rPr lang="it-IT" dirty="0">
                <a:solidFill>
                  <a:schemeClr val="bg2"/>
                </a:solidFill>
                <a:ea typeface="+mn-lt"/>
                <a:cs typeface="+mn-lt"/>
              </a:rPr>
              <a:t> for the pasta alla carbonara to </a:t>
            </a:r>
            <a:r>
              <a:rPr lang="it-IT" dirty="0" err="1">
                <a:solidFill>
                  <a:schemeClr val="bg2"/>
                </a:solidFill>
                <a:ea typeface="+mn-lt"/>
                <a:cs typeface="+mn-lt"/>
              </a:rPr>
              <a:t>give</a:t>
            </a:r>
            <a:r>
              <a:rPr lang="it-IT" dirty="0">
                <a:solidFill>
                  <a:schemeClr val="bg2"/>
                </a:solidFill>
                <a:ea typeface="+mn-lt"/>
                <a:cs typeface="+mn-lt"/>
              </a:rPr>
              <a:t> an idea of </a:t>
            </a:r>
            <a:r>
              <a:rPr lang="it-IT" dirty="0" err="1">
                <a:solidFill>
                  <a:schemeClr val="bg2"/>
                </a:solidFill>
                <a:ea typeface="+mn-lt"/>
                <a:cs typeface="+mn-lt"/>
              </a:rPr>
              <a:t>how</a:t>
            </a:r>
            <a:r>
              <a:rPr lang="it-IT" dirty="0">
                <a:solidFill>
                  <a:schemeClr val="bg2"/>
                </a:solidFill>
                <a:ea typeface="+mn-lt"/>
                <a:cs typeface="+mn-lt"/>
              </a:rPr>
              <a:t> the software works. Using the "</a:t>
            </a:r>
            <a:r>
              <a:rPr lang="it-IT" b="1" dirty="0">
                <a:solidFill>
                  <a:schemeClr val="bg2"/>
                </a:solidFill>
                <a:ea typeface="+mn-lt"/>
                <a:cs typeface="+mn-lt"/>
              </a:rPr>
              <a:t>Edit</a:t>
            </a:r>
            <a:r>
              <a:rPr lang="it-IT" dirty="0">
                <a:solidFill>
                  <a:schemeClr val="bg2"/>
                </a:solidFill>
                <a:ea typeface="+mn-lt"/>
                <a:cs typeface="+mn-lt"/>
              </a:rPr>
              <a:t>" </a:t>
            </a:r>
            <a:r>
              <a:rPr lang="it-IT" dirty="0" err="1">
                <a:solidFill>
                  <a:schemeClr val="bg2"/>
                </a:solidFill>
                <a:ea typeface="+mn-lt"/>
                <a:cs typeface="+mn-lt"/>
              </a:rPr>
              <a:t>button</a:t>
            </a:r>
            <a:r>
              <a:rPr lang="it-IT" dirty="0">
                <a:solidFill>
                  <a:schemeClr val="bg2"/>
                </a:solidFill>
                <a:ea typeface="+mn-lt"/>
                <a:cs typeface="+mn-lt"/>
              </a:rPr>
              <a:t>, </a:t>
            </a:r>
            <a:r>
              <a:rPr lang="it-IT" dirty="0" err="1">
                <a:solidFill>
                  <a:schemeClr val="bg2"/>
                </a:solidFill>
                <a:ea typeface="+mn-lt"/>
                <a:cs typeface="+mn-lt"/>
              </a:rPr>
              <a:t>it</a:t>
            </a:r>
            <a:r>
              <a:rPr lang="it-IT" dirty="0">
                <a:solidFill>
                  <a:schemeClr val="bg2"/>
                </a:solidFill>
                <a:ea typeface="+mn-lt"/>
                <a:cs typeface="+mn-lt"/>
              </a:rPr>
              <a:t> </a:t>
            </a:r>
            <a:r>
              <a:rPr lang="it-IT" dirty="0" err="1">
                <a:solidFill>
                  <a:schemeClr val="bg2"/>
                </a:solidFill>
                <a:ea typeface="+mn-lt"/>
                <a:cs typeface="+mn-lt"/>
              </a:rPr>
              <a:t>is</a:t>
            </a:r>
            <a:r>
              <a:rPr lang="it-IT" dirty="0">
                <a:solidFill>
                  <a:schemeClr val="bg2"/>
                </a:solidFill>
                <a:ea typeface="+mn-lt"/>
                <a:cs typeface="+mn-lt"/>
              </a:rPr>
              <a:t> </a:t>
            </a:r>
            <a:r>
              <a:rPr lang="it-IT" dirty="0" err="1">
                <a:solidFill>
                  <a:schemeClr val="bg2"/>
                </a:solidFill>
                <a:ea typeface="+mn-lt"/>
                <a:cs typeface="+mn-lt"/>
              </a:rPr>
              <a:t>possible</a:t>
            </a:r>
            <a:r>
              <a:rPr lang="it-IT" dirty="0">
                <a:solidFill>
                  <a:schemeClr val="bg2"/>
                </a:solidFill>
                <a:ea typeface="+mn-lt"/>
                <a:cs typeface="+mn-lt"/>
              </a:rPr>
              <a:t> to make </a:t>
            </a:r>
            <a:r>
              <a:rPr lang="it-IT" dirty="0" err="1">
                <a:solidFill>
                  <a:schemeClr val="bg2"/>
                </a:solidFill>
                <a:ea typeface="+mn-lt"/>
                <a:cs typeface="+mn-lt"/>
              </a:rPr>
              <a:t>changes</a:t>
            </a:r>
            <a:r>
              <a:rPr lang="it-IT" dirty="0">
                <a:solidFill>
                  <a:schemeClr val="bg2"/>
                </a:solidFill>
                <a:ea typeface="+mn-lt"/>
                <a:cs typeface="+mn-lt"/>
              </a:rPr>
              <a:t> to the menu, </a:t>
            </a:r>
            <a:r>
              <a:rPr lang="it-IT" dirty="0" err="1">
                <a:solidFill>
                  <a:schemeClr val="bg2"/>
                </a:solidFill>
                <a:ea typeface="+mn-lt"/>
                <a:cs typeface="+mn-lt"/>
              </a:rPr>
              <a:t>such</a:t>
            </a:r>
            <a:r>
              <a:rPr lang="it-IT" dirty="0">
                <a:solidFill>
                  <a:schemeClr val="bg2"/>
                </a:solidFill>
                <a:ea typeface="+mn-lt"/>
                <a:cs typeface="+mn-lt"/>
              </a:rPr>
              <a:t> </a:t>
            </a:r>
            <a:r>
              <a:rPr lang="it-IT" dirty="0" err="1">
                <a:solidFill>
                  <a:schemeClr val="bg2"/>
                </a:solidFill>
                <a:ea typeface="+mn-lt"/>
                <a:cs typeface="+mn-lt"/>
              </a:rPr>
              <a:t>as</a:t>
            </a:r>
            <a:r>
              <a:rPr lang="it-IT" dirty="0">
                <a:solidFill>
                  <a:schemeClr val="bg2"/>
                </a:solidFill>
                <a:ea typeface="+mn-lt"/>
                <a:cs typeface="+mn-lt"/>
              </a:rPr>
              <a:t> </a:t>
            </a:r>
            <a:r>
              <a:rPr lang="it-IT" dirty="0" err="1">
                <a:solidFill>
                  <a:schemeClr val="bg2"/>
                </a:solidFill>
                <a:ea typeface="+mn-lt"/>
                <a:cs typeface="+mn-lt"/>
              </a:rPr>
              <a:t>adding</a:t>
            </a:r>
            <a:r>
              <a:rPr lang="it-IT" dirty="0">
                <a:solidFill>
                  <a:schemeClr val="bg2"/>
                </a:solidFill>
                <a:ea typeface="+mn-lt"/>
                <a:cs typeface="+mn-lt"/>
              </a:rPr>
              <a:t> or </a:t>
            </a:r>
            <a:r>
              <a:rPr lang="it-IT" dirty="0" err="1">
                <a:solidFill>
                  <a:schemeClr val="bg2"/>
                </a:solidFill>
                <a:ea typeface="+mn-lt"/>
                <a:cs typeface="+mn-lt"/>
              </a:rPr>
              <a:t>removing</a:t>
            </a:r>
            <a:r>
              <a:rPr lang="it-IT" dirty="0">
                <a:solidFill>
                  <a:schemeClr val="bg2"/>
                </a:solidFill>
                <a:ea typeface="+mn-lt"/>
                <a:cs typeface="+mn-lt"/>
              </a:rPr>
              <a:t> </a:t>
            </a:r>
            <a:r>
              <a:rPr lang="it-IT" dirty="0" err="1">
                <a:solidFill>
                  <a:schemeClr val="bg2"/>
                </a:solidFill>
                <a:ea typeface="+mn-lt"/>
                <a:cs typeface="+mn-lt"/>
              </a:rPr>
              <a:t>dishes</a:t>
            </a:r>
            <a:r>
              <a:rPr lang="it-IT" dirty="0">
                <a:solidFill>
                  <a:schemeClr val="bg2"/>
                </a:solidFill>
                <a:ea typeface="+mn-lt"/>
                <a:cs typeface="+mn-lt"/>
              </a:rPr>
              <a:t> and </a:t>
            </a:r>
            <a:r>
              <a:rPr lang="it-IT" dirty="0" err="1">
                <a:solidFill>
                  <a:schemeClr val="bg2"/>
                </a:solidFill>
                <a:ea typeface="+mn-lt"/>
                <a:cs typeface="+mn-lt"/>
              </a:rPr>
              <a:t>their</a:t>
            </a:r>
            <a:r>
              <a:rPr lang="it-IT" dirty="0">
                <a:solidFill>
                  <a:schemeClr val="bg2"/>
                </a:solidFill>
                <a:ea typeface="+mn-lt"/>
                <a:cs typeface="+mn-lt"/>
              </a:rPr>
              <a:t> </a:t>
            </a:r>
            <a:r>
              <a:rPr lang="it-IT" dirty="0" err="1">
                <a:solidFill>
                  <a:schemeClr val="bg2"/>
                </a:solidFill>
                <a:ea typeface="+mn-lt"/>
                <a:cs typeface="+mn-lt"/>
              </a:rPr>
              <a:t>respective</a:t>
            </a:r>
            <a:r>
              <a:rPr lang="it-IT" dirty="0">
                <a:solidFill>
                  <a:schemeClr val="bg2"/>
                </a:solidFill>
                <a:ea typeface="+mn-lt"/>
                <a:cs typeface="+mn-lt"/>
              </a:rPr>
              <a:t> </a:t>
            </a:r>
            <a:r>
              <a:rPr lang="it-IT" dirty="0" err="1">
                <a:solidFill>
                  <a:schemeClr val="bg2"/>
                </a:solidFill>
                <a:ea typeface="+mn-lt"/>
                <a:cs typeface="+mn-lt"/>
              </a:rPr>
              <a:t>ingredients</a:t>
            </a:r>
            <a:r>
              <a:rPr lang="it-IT" dirty="0">
                <a:solidFill>
                  <a:schemeClr val="bg2"/>
                </a:solidFill>
                <a:ea typeface="+mn-lt"/>
                <a:cs typeface="+mn-lt"/>
              </a:rPr>
              <a:t> (a </a:t>
            </a:r>
            <a:r>
              <a:rPr lang="it-IT" dirty="0" err="1">
                <a:solidFill>
                  <a:schemeClr val="bg2"/>
                </a:solidFill>
                <a:ea typeface="+mn-lt"/>
                <a:cs typeface="+mn-lt"/>
              </a:rPr>
              <a:t>functionality</a:t>
            </a:r>
            <a:r>
              <a:rPr lang="it-IT" dirty="0">
                <a:solidFill>
                  <a:schemeClr val="bg2"/>
                </a:solidFill>
                <a:ea typeface="+mn-lt"/>
                <a:cs typeface="+mn-lt"/>
              </a:rPr>
              <a:t> </a:t>
            </a:r>
            <a:r>
              <a:rPr lang="it-IT" dirty="0" err="1">
                <a:solidFill>
                  <a:schemeClr val="bg2"/>
                </a:solidFill>
                <a:ea typeface="+mn-lt"/>
                <a:cs typeface="+mn-lt"/>
              </a:rPr>
              <a:t>currently</a:t>
            </a:r>
            <a:r>
              <a:rPr lang="it-IT" dirty="0">
                <a:solidFill>
                  <a:schemeClr val="bg2"/>
                </a:solidFill>
                <a:ea typeface="+mn-lt"/>
                <a:cs typeface="+mn-lt"/>
              </a:rPr>
              <a:t> </a:t>
            </a:r>
            <a:r>
              <a:rPr lang="it-IT" dirty="0" err="1">
                <a:solidFill>
                  <a:schemeClr val="bg2"/>
                </a:solidFill>
                <a:ea typeface="+mn-lt"/>
                <a:cs typeface="+mn-lt"/>
              </a:rPr>
              <a:t>not</a:t>
            </a:r>
            <a:r>
              <a:rPr lang="it-IT" dirty="0">
                <a:solidFill>
                  <a:schemeClr val="bg2"/>
                </a:solidFill>
                <a:ea typeface="+mn-lt"/>
                <a:cs typeface="+mn-lt"/>
              </a:rPr>
              <a:t> </a:t>
            </a:r>
            <a:r>
              <a:rPr lang="it-IT" dirty="0" err="1">
                <a:solidFill>
                  <a:schemeClr val="bg2"/>
                </a:solidFill>
                <a:ea typeface="+mn-lt"/>
                <a:cs typeface="+mn-lt"/>
              </a:rPr>
              <a:t>available</a:t>
            </a:r>
            <a:r>
              <a:rPr lang="it-IT" dirty="0">
                <a:solidFill>
                  <a:schemeClr val="bg2"/>
                </a:solidFill>
                <a:ea typeface="+mn-lt"/>
                <a:cs typeface="+mn-lt"/>
              </a:rPr>
              <a:t> in the </a:t>
            </a:r>
            <a:r>
              <a:rPr lang="it-IT" dirty="0" err="1">
                <a:solidFill>
                  <a:schemeClr val="bg2"/>
                </a:solidFill>
                <a:ea typeface="+mn-lt"/>
                <a:cs typeface="+mn-lt"/>
              </a:rPr>
              <a:t>prototype</a:t>
            </a:r>
            <a:r>
              <a:rPr lang="it-IT" dirty="0">
                <a:solidFill>
                  <a:schemeClr val="bg2"/>
                </a:solidFill>
                <a:ea typeface="+mn-lt"/>
                <a:cs typeface="+mn-lt"/>
              </a:rPr>
              <a:t>).</a:t>
            </a:r>
          </a:p>
        </p:txBody>
      </p:sp>
    </p:spTree>
    <p:extLst>
      <p:ext uri="{BB962C8B-B14F-4D97-AF65-F5344CB8AC3E}">
        <p14:creationId xmlns:p14="http://schemas.microsoft.com/office/powerpoint/2010/main" val="520446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Team</a:t>
            </a:r>
          </a:p>
        </p:txBody>
      </p:sp>
      <p:sp>
        <p:nvSpPr>
          <p:cNvPr id="4" name="Ovale 3">
            <a:extLst>
              <a:ext uri="{FF2B5EF4-FFF2-40B4-BE49-F238E27FC236}">
                <a16:creationId xmlns:a16="http://schemas.microsoft.com/office/drawing/2014/main" id="{E127B513-B2B7-EC76-64EA-1A11277E580C}"/>
              </a:ext>
            </a:extLst>
          </p:cNvPr>
          <p:cNvSpPr/>
          <p:nvPr/>
        </p:nvSpPr>
        <p:spPr>
          <a:xfrm>
            <a:off x="1128017" y="4642492"/>
            <a:ext cx="1242209" cy="1242209"/>
          </a:xfrm>
          <a:prstGeom prst="ellipse">
            <a:avLst/>
          </a:prstGeom>
          <a:blipFill>
            <a:blip r:embed="rId2">
              <a:extLst>
                <a:ext uri="{BEBA8EAE-BF5A-486C-A8C5-ECC9F3942E4B}">
                  <a14:imgProps xmlns:a14="http://schemas.microsoft.com/office/drawing/2010/main">
                    <a14:imgLayer r:embed="rId3">
                      <a14:imgEffect>
                        <a14:sharpenSoften amount="57000"/>
                      </a14:imgEffect>
                    </a14:imgLayer>
                  </a14:imgProps>
                </a:ext>
              </a:extLst>
            </a:blip>
            <a:stretch>
              <a:fillRect/>
            </a:stretch>
          </a:blipFill>
          <a:ln w="571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BD20D7C5-7AE1-487E-75CC-4916C0A31553}"/>
              </a:ext>
            </a:extLst>
          </p:cNvPr>
          <p:cNvSpPr/>
          <p:nvPr/>
        </p:nvSpPr>
        <p:spPr>
          <a:xfrm>
            <a:off x="2392500" y="2354400"/>
            <a:ext cx="2149200" cy="2149200"/>
          </a:xfrm>
          <a:prstGeom prst="ellipse">
            <a:avLst/>
          </a:prstGeom>
          <a:blipFill>
            <a:blip r:embed="rId4"/>
            <a:stretch>
              <a:fillRect/>
            </a:stretch>
          </a:blipFill>
          <a:ln w="571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9D8BAA07-51B8-3935-FF4E-A6BDAAC4E504}"/>
              </a:ext>
            </a:extLst>
          </p:cNvPr>
          <p:cNvSpPr/>
          <p:nvPr/>
        </p:nvSpPr>
        <p:spPr>
          <a:xfrm>
            <a:off x="5474895" y="4642493"/>
            <a:ext cx="1242209" cy="1242209"/>
          </a:xfrm>
          <a:prstGeom prst="ellipse">
            <a:avLst/>
          </a:prstGeom>
          <a:blipFill>
            <a:blip r:embed="rId5"/>
            <a:srcRect/>
            <a:stretch>
              <a:fillRect l="-6487" t="-40286" r="6487" b="-71040"/>
            </a:stretch>
          </a:blipFill>
          <a:ln w="571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onnettore 8">
            <a:extLst>
              <a:ext uri="{FF2B5EF4-FFF2-40B4-BE49-F238E27FC236}">
                <a16:creationId xmlns:a16="http://schemas.microsoft.com/office/drawing/2014/main" id="{D614B090-4DA7-96E6-8A9F-ACD7D2933C94}"/>
              </a:ext>
            </a:extLst>
          </p:cNvPr>
          <p:cNvSpPr/>
          <p:nvPr/>
        </p:nvSpPr>
        <p:spPr>
          <a:xfrm>
            <a:off x="7742994" y="4642949"/>
            <a:ext cx="1241752" cy="1241752"/>
          </a:xfrm>
          <a:prstGeom prst="flowChartConnector">
            <a:avLst/>
          </a:prstGeom>
          <a:blipFill dpi="0" rotWithShape="1">
            <a:blip r:embed="rId6"/>
            <a:srcRect/>
            <a:stretch>
              <a:fillRect l="-5718" t="-4930" r="-4930" b="-5718"/>
            </a:stretch>
          </a:blipFill>
          <a:ln w="571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vale 9">
            <a:extLst>
              <a:ext uri="{FF2B5EF4-FFF2-40B4-BE49-F238E27FC236}">
                <a16:creationId xmlns:a16="http://schemas.microsoft.com/office/drawing/2014/main" id="{46E06629-4B66-2370-8B7A-855385092CDC}"/>
              </a:ext>
            </a:extLst>
          </p:cNvPr>
          <p:cNvSpPr/>
          <p:nvPr/>
        </p:nvSpPr>
        <p:spPr>
          <a:xfrm>
            <a:off x="9821772" y="4642492"/>
            <a:ext cx="1242209" cy="1242209"/>
          </a:xfrm>
          <a:prstGeom prst="ellipse">
            <a:avLst/>
          </a:prstGeom>
          <a:blipFill>
            <a:blip r:embed="rId7"/>
            <a:stretch>
              <a:fillRect/>
            </a:stretch>
          </a:blipFill>
          <a:ln w="571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6" name="Gruppo 5">
            <a:extLst>
              <a:ext uri="{FF2B5EF4-FFF2-40B4-BE49-F238E27FC236}">
                <a16:creationId xmlns:a16="http://schemas.microsoft.com/office/drawing/2014/main" id="{81B26F60-8836-372D-4D22-6AAA58D42FDE}"/>
              </a:ext>
            </a:extLst>
          </p:cNvPr>
          <p:cNvGrpSpPr/>
          <p:nvPr/>
        </p:nvGrpSpPr>
        <p:grpSpPr>
          <a:xfrm>
            <a:off x="5061994" y="2879202"/>
            <a:ext cx="3662906" cy="1099595"/>
            <a:chOff x="7366806" y="2560897"/>
            <a:chExt cx="3662906" cy="1099595"/>
          </a:xfrm>
        </p:grpSpPr>
        <p:sp>
          <p:nvSpPr>
            <p:cNvPr id="12" name="Rettangolo con angoli arrotondati 11">
              <a:extLst>
                <a:ext uri="{FF2B5EF4-FFF2-40B4-BE49-F238E27FC236}">
                  <a16:creationId xmlns:a16="http://schemas.microsoft.com/office/drawing/2014/main" id="{EDD5BD74-DD8E-5771-19E4-0BB444CA3089}"/>
                </a:ext>
              </a:extLst>
            </p:cNvPr>
            <p:cNvSpPr/>
            <p:nvPr/>
          </p:nvSpPr>
          <p:spPr>
            <a:xfrm>
              <a:off x="7366806" y="2560897"/>
              <a:ext cx="3662906" cy="1099595"/>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C5D395C0-0A15-DA13-0F32-0303A70B3841}"/>
                </a:ext>
              </a:extLst>
            </p:cNvPr>
            <p:cNvSpPr txBox="1"/>
            <p:nvPr/>
          </p:nvSpPr>
          <p:spPr>
            <a:xfrm>
              <a:off x="7603606" y="2699790"/>
              <a:ext cx="3426106" cy="738664"/>
            </a:xfrm>
            <a:prstGeom prst="rect">
              <a:avLst/>
            </a:prstGeom>
            <a:noFill/>
          </p:spPr>
          <p:txBody>
            <a:bodyPr wrap="square" rtlCol="0">
              <a:spAutoFit/>
            </a:bodyPr>
            <a:lstStyle/>
            <a:p>
              <a:r>
                <a:rPr lang="it-IT" sz="2400">
                  <a:solidFill>
                    <a:schemeClr val="bg1"/>
                  </a:solidFill>
                </a:rPr>
                <a:t>Daniele </a:t>
              </a:r>
              <a:r>
                <a:rPr lang="it-IT" sz="2400" b="1">
                  <a:solidFill>
                    <a:schemeClr val="bg1"/>
                  </a:solidFill>
                </a:rPr>
                <a:t>Baldini</a:t>
              </a:r>
            </a:p>
            <a:p>
              <a:r>
                <a:rPr lang="it-IT">
                  <a:solidFill>
                    <a:schemeClr val="bg1"/>
                  </a:solidFill>
                  <a:latin typeface="Aptos Light" panose="020B0004020202020204" pitchFamily="34" charset="0"/>
                </a:rPr>
                <a:t>Technical Lead</a:t>
              </a:r>
            </a:p>
          </p:txBody>
        </p:sp>
        <p:pic>
          <p:nvPicPr>
            <p:cNvPr id="15" name="Elemento grafico 14" descr="Utente con riempimento a tinta unita">
              <a:extLst>
                <a:ext uri="{FF2B5EF4-FFF2-40B4-BE49-F238E27FC236}">
                  <a16:creationId xmlns:a16="http://schemas.microsoft.com/office/drawing/2014/main" id="{9A8E6733-76A8-7CCD-E218-C094A189E04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82616" y="2761525"/>
              <a:ext cx="720522" cy="720522"/>
            </a:xfrm>
            <a:prstGeom prst="rect">
              <a:avLst/>
            </a:prstGeom>
          </p:spPr>
        </p:pic>
      </p:grpSp>
      <p:sp>
        <p:nvSpPr>
          <p:cNvPr id="11" name="Rettangolo con angoli arrotondati 10">
            <a:extLst>
              <a:ext uri="{FF2B5EF4-FFF2-40B4-BE49-F238E27FC236}">
                <a16:creationId xmlns:a16="http://schemas.microsoft.com/office/drawing/2014/main" id="{2C715911-262D-ECB5-EC5E-C9A175E6D082}"/>
              </a:ext>
            </a:extLst>
          </p:cNvPr>
          <p:cNvSpPr/>
          <p:nvPr/>
        </p:nvSpPr>
        <p:spPr>
          <a:xfrm>
            <a:off x="-1352619" y="1396180"/>
            <a:ext cx="10322999" cy="814585"/>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13" name="CasellaDiTesto 12">
            <a:extLst>
              <a:ext uri="{FF2B5EF4-FFF2-40B4-BE49-F238E27FC236}">
                <a16:creationId xmlns:a16="http://schemas.microsoft.com/office/drawing/2014/main" id="{22A22E5D-55A8-247D-9AA0-2103354084A4}"/>
              </a:ext>
            </a:extLst>
          </p:cNvPr>
          <p:cNvSpPr txBox="1"/>
          <p:nvPr/>
        </p:nvSpPr>
        <p:spPr>
          <a:xfrm>
            <a:off x="839788" y="1459585"/>
            <a:ext cx="7885113" cy="923330"/>
          </a:xfrm>
          <a:prstGeom prst="rect">
            <a:avLst/>
          </a:prstGeom>
          <a:noFill/>
        </p:spPr>
        <p:txBody>
          <a:bodyPr wrap="square" lIns="91440" tIns="45720" rIns="91440" bIns="45720" rtlCol="0" anchor="t">
            <a:spAutoFit/>
          </a:bodyPr>
          <a:lstStyle/>
          <a:p>
            <a:pPr algn="just"/>
            <a:r>
              <a:rPr lang="it-IT">
                <a:solidFill>
                  <a:schemeClr val="bg1"/>
                </a:solidFill>
                <a:latin typeface="Segoe UI"/>
                <a:cs typeface="Segoe UI"/>
              </a:rPr>
              <a:t>To solve </a:t>
            </a:r>
            <a:r>
              <a:rPr lang="it-IT" err="1">
                <a:solidFill>
                  <a:schemeClr val="bg1"/>
                </a:solidFill>
                <a:latin typeface="Segoe UI"/>
                <a:cs typeface="Segoe UI"/>
              </a:rPr>
              <a:t>this</a:t>
            </a:r>
            <a:r>
              <a:rPr lang="it-IT">
                <a:solidFill>
                  <a:schemeClr val="bg1"/>
                </a:solidFill>
                <a:latin typeface="Segoe UI"/>
                <a:cs typeface="Segoe UI"/>
              </a:rPr>
              <a:t> </a:t>
            </a:r>
            <a:r>
              <a:rPr lang="it-IT" err="1">
                <a:solidFill>
                  <a:schemeClr val="bg1"/>
                </a:solidFill>
                <a:latin typeface="Segoe UI"/>
                <a:cs typeface="Segoe UI"/>
              </a:rPr>
              <a:t>problem</a:t>
            </a:r>
            <a:r>
              <a:rPr lang="it-IT">
                <a:solidFill>
                  <a:schemeClr val="bg1"/>
                </a:solidFill>
                <a:latin typeface="Segoe UI"/>
                <a:cs typeface="Segoe UI"/>
              </a:rPr>
              <a:t>, </a:t>
            </a:r>
            <a:r>
              <a:rPr lang="it-IT" err="1">
                <a:solidFill>
                  <a:schemeClr val="bg1"/>
                </a:solidFill>
                <a:latin typeface="Segoe UI"/>
                <a:cs typeface="Segoe UI"/>
              </a:rPr>
              <a:t>we</a:t>
            </a:r>
            <a:r>
              <a:rPr lang="it-IT">
                <a:solidFill>
                  <a:schemeClr val="bg1"/>
                </a:solidFill>
                <a:latin typeface="Segoe UI"/>
                <a:cs typeface="Segoe UI"/>
              </a:rPr>
              <a:t> </a:t>
            </a:r>
            <a:r>
              <a:rPr lang="it-IT" err="1">
                <a:solidFill>
                  <a:schemeClr val="bg1"/>
                </a:solidFill>
                <a:latin typeface="Segoe UI"/>
                <a:cs typeface="Segoe UI"/>
              </a:rPr>
              <a:t>formed</a:t>
            </a:r>
            <a:r>
              <a:rPr lang="it-IT">
                <a:solidFill>
                  <a:schemeClr val="bg1"/>
                </a:solidFill>
                <a:latin typeface="Segoe UI"/>
                <a:cs typeface="Segoe UI"/>
              </a:rPr>
              <a:t> a team of </a:t>
            </a:r>
            <a:r>
              <a:rPr lang="it-IT" err="1">
                <a:solidFill>
                  <a:schemeClr val="bg1"/>
                </a:solidFill>
                <a:latin typeface="Segoe UI"/>
                <a:cs typeface="Segoe UI"/>
              </a:rPr>
              <a:t>young</a:t>
            </a:r>
            <a:r>
              <a:rPr lang="it-IT">
                <a:solidFill>
                  <a:schemeClr val="bg1"/>
                </a:solidFill>
                <a:latin typeface="Segoe UI"/>
                <a:cs typeface="Segoe UI"/>
              </a:rPr>
              <a:t> </a:t>
            </a:r>
            <a:r>
              <a:rPr lang="it-IT" err="1">
                <a:solidFill>
                  <a:schemeClr val="bg1"/>
                </a:solidFill>
                <a:latin typeface="Segoe UI"/>
                <a:cs typeface="Segoe UI"/>
              </a:rPr>
              <a:t>engineers</a:t>
            </a:r>
            <a:r>
              <a:rPr lang="it-IT">
                <a:solidFill>
                  <a:schemeClr val="bg1"/>
                </a:solidFill>
                <a:latin typeface="Segoe UI"/>
                <a:cs typeface="Segoe UI"/>
              </a:rPr>
              <a:t>.</a:t>
            </a:r>
            <a:endParaRPr lang="en-US">
              <a:solidFill>
                <a:schemeClr val="bg1"/>
              </a:solidFill>
              <a:latin typeface="Segoe UI"/>
              <a:cs typeface="Segoe UI"/>
            </a:endParaRPr>
          </a:p>
          <a:p>
            <a:pPr algn="just"/>
            <a:r>
              <a:rPr lang="it-IT">
                <a:solidFill>
                  <a:schemeClr val="bg1"/>
                </a:solidFill>
                <a:latin typeface="Segoe UI"/>
                <a:cs typeface="Segoe UI"/>
              </a:rPr>
              <a:t>For more </a:t>
            </a:r>
            <a:r>
              <a:rPr lang="it-IT" err="1">
                <a:solidFill>
                  <a:schemeClr val="bg1"/>
                </a:solidFill>
                <a:latin typeface="Segoe UI"/>
                <a:cs typeface="Segoe UI"/>
              </a:rPr>
              <a:t>details</a:t>
            </a:r>
            <a:r>
              <a:rPr lang="it-IT">
                <a:solidFill>
                  <a:schemeClr val="bg1"/>
                </a:solidFill>
                <a:latin typeface="Segoe UI"/>
                <a:cs typeface="Segoe UI"/>
              </a:rPr>
              <a:t> check the Team Canvas in </a:t>
            </a:r>
            <a:r>
              <a:rPr lang="it-IT" err="1">
                <a:solidFill>
                  <a:schemeClr val="bg1"/>
                </a:solidFill>
                <a:latin typeface="Segoe UI"/>
                <a:cs typeface="Segoe UI"/>
              </a:rPr>
              <a:t>Appendix</a:t>
            </a:r>
            <a:r>
              <a:rPr lang="it-IT">
                <a:solidFill>
                  <a:schemeClr val="bg1"/>
                </a:solidFill>
                <a:latin typeface="Segoe UI"/>
                <a:cs typeface="Segoe UI"/>
              </a:rPr>
              <a:t> (slide 86).</a:t>
            </a:r>
          </a:p>
          <a:p>
            <a:pPr algn="just"/>
            <a:endParaRPr lang="it-IT">
              <a:solidFill>
                <a:schemeClr val="bg1"/>
              </a:solidFill>
              <a:latin typeface="Aptos Light" panose="020F0502020204030204" pitchFamily="34" charset="0"/>
            </a:endParaRPr>
          </a:p>
        </p:txBody>
      </p:sp>
    </p:spTree>
    <p:extLst>
      <p:ext uri="{BB962C8B-B14F-4D97-AF65-F5344CB8AC3E}">
        <p14:creationId xmlns:p14="http://schemas.microsoft.com/office/powerpoint/2010/main" val="1789728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ttangolo con angoli arrotondati 7">
            <a:extLst>
              <a:ext uri="{FF2B5EF4-FFF2-40B4-BE49-F238E27FC236}">
                <a16:creationId xmlns:a16="http://schemas.microsoft.com/office/drawing/2014/main" id="{43518507-1739-06ED-CBAA-0F224A69A795}"/>
              </a:ext>
            </a:extLst>
          </p:cNvPr>
          <p:cNvSpPr/>
          <p:nvPr/>
        </p:nvSpPr>
        <p:spPr>
          <a:xfrm>
            <a:off x="8053704" y="5718550"/>
            <a:ext cx="1958400" cy="403200"/>
          </a:xfrm>
          <a:prstGeom prst="roundRect">
            <a:avLst>
              <a:gd name="adj" fmla="val 31086"/>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err="1">
                <a:solidFill>
                  <a:schemeClr val="accent1"/>
                </a:solidFill>
                <a:latin typeface="+mj-lt"/>
              </a:rPr>
              <a:t>Prototype</a:t>
            </a:r>
            <a:r>
              <a:rPr lang="it-IT" sz="4000">
                <a:solidFill>
                  <a:schemeClr val="accent1"/>
                </a:solidFill>
                <a:latin typeface="+mj-lt"/>
              </a:rPr>
              <a:t> v1.0</a:t>
            </a:r>
          </a:p>
        </p:txBody>
      </p:sp>
      <p:sp>
        <p:nvSpPr>
          <p:cNvPr id="16" name="Rettangolo con angoli arrotondati 15">
            <a:extLst>
              <a:ext uri="{FF2B5EF4-FFF2-40B4-BE49-F238E27FC236}">
                <a16:creationId xmlns:a16="http://schemas.microsoft.com/office/drawing/2014/main" id="{A3AD6BCF-57D6-34C4-1A73-F1BB25759D72}"/>
              </a:ext>
            </a:extLst>
          </p:cNvPr>
          <p:cNvSpPr/>
          <p:nvPr/>
        </p:nvSpPr>
        <p:spPr>
          <a:xfrm>
            <a:off x="2179899" y="5710962"/>
            <a:ext cx="7832200" cy="418376"/>
          </a:xfrm>
          <a:prstGeom prst="roundRect">
            <a:avLst>
              <a:gd name="adj" fmla="val 31767"/>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4E1228AA-2939-2DE2-86FF-A00068A74401}"/>
              </a:ext>
            </a:extLst>
          </p:cNvPr>
          <p:cNvSpPr txBox="1"/>
          <p:nvPr/>
        </p:nvSpPr>
        <p:spPr>
          <a:xfrm>
            <a:off x="4697640" y="5750873"/>
            <a:ext cx="838316" cy="338554"/>
          </a:xfrm>
          <a:prstGeom prst="rect">
            <a:avLst/>
          </a:prstGeom>
          <a:noFill/>
        </p:spPr>
        <p:txBody>
          <a:bodyPr wrap="square" rtlCol="0">
            <a:spAutoFit/>
          </a:bodyPr>
          <a:lstStyle/>
          <a:p>
            <a:pPr algn="ctr"/>
            <a:r>
              <a:rPr lang="it-IT" sz="1600">
                <a:solidFill>
                  <a:schemeClr val="accent6">
                    <a:lumMod val="60000"/>
                    <a:lumOff val="40000"/>
                  </a:schemeClr>
                </a:solidFill>
                <a:latin typeface="+mj-lt"/>
              </a:rPr>
              <a:t>Menu</a:t>
            </a:r>
          </a:p>
        </p:txBody>
      </p:sp>
      <p:sp>
        <p:nvSpPr>
          <p:cNvPr id="18" name="CasellaDiTesto 17">
            <a:extLst>
              <a:ext uri="{FF2B5EF4-FFF2-40B4-BE49-F238E27FC236}">
                <a16:creationId xmlns:a16="http://schemas.microsoft.com/office/drawing/2014/main" id="{D810186E-DC64-721A-FD07-76C5DE27AC5D}"/>
              </a:ext>
            </a:extLst>
          </p:cNvPr>
          <p:cNvSpPr txBox="1"/>
          <p:nvPr/>
        </p:nvSpPr>
        <p:spPr>
          <a:xfrm>
            <a:off x="2565449" y="5750873"/>
            <a:ext cx="1187299" cy="338554"/>
          </a:xfrm>
          <a:prstGeom prst="rect">
            <a:avLst/>
          </a:prstGeom>
          <a:noFill/>
        </p:spPr>
        <p:txBody>
          <a:bodyPr wrap="square" rtlCol="0">
            <a:spAutoFit/>
          </a:bodyPr>
          <a:lstStyle/>
          <a:p>
            <a:pPr algn="ctr"/>
            <a:r>
              <a:rPr lang="it-IT" sz="1600">
                <a:solidFill>
                  <a:schemeClr val="accent6">
                    <a:lumMod val="60000"/>
                    <a:lumOff val="40000"/>
                  </a:schemeClr>
                </a:solidFill>
                <a:latin typeface="+mj-lt"/>
              </a:rPr>
              <a:t>Analytics</a:t>
            </a:r>
          </a:p>
        </p:txBody>
      </p:sp>
      <p:sp>
        <p:nvSpPr>
          <p:cNvPr id="19" name="CasellaDiTesto 18">
            <a:extLst>
              <a:ext uri="{FF2B5EF4-FFF2-40B4-BE49-F238E27FC236}">
                <a16:creationId xmlns:a16="http://schemas.microsoft.com/office/drawing/2014/main" id="{CA5A1D67-84E3-86B3-FFE1-C855FC5ABCD8}"/>
              </a:ext>
            </a:extLst>
          </p:cNvPr>
          <p:cNvSpPr txBox="1"/>
          <p:nvPr/>
        </p:nvSpPr>
        <p:spPr>
          <a:xfrm>
            <a:off x="8439255" y="5750873"/>
            <a:ext cx="1187299" cy="338554"/>
          </a:xfrm>
          <a:prstGeom prst="rect">
            <a:avLst/>
          </a:prstGeom>
          <a:noFill/>
        </p:spPr>
        <p:txBody>
          <a:bodyPr wrap="square" rtlCol="0">
            <a:spAutoFit/>
          </a:bodyPr>
          <a:lstStyle/>
          <a:p>
            <a:pPr algn="ctr"/>
            <a:r>
              <a:rPr lang="it-IT" sz="1600" err="1">
                <a:solidFill>
                  <a:schemeClr val="bg2"/>
                </a:solidFill>
                <a:latin typeface="+mj-lt"/>
              </a:rPr>
              <a:t>Orders</a:t>
            </a:r>
            <a:endParaRPr lang="it-IT" sz="1600">
              <a:solidFill>
                <a:schemeClr val="bg2"/>
              </a:solidFill>
              <a:latin typeface="+mj-lt"/>
            </a:endParaRPr>
          </a:p>
        </p:txBody>
      </p:sp>
      <p:sp>
        <p:nvSpPr>
          <p:cNvPr id="20" name="CasellaDiTesto 19">
            <a:extLst>
              <a:ext uri="{FF2B5EF4-FFF2-40B4-BE49-F238E27FC236}">
                <a16:creationId xmlns:a16="http://schemas.microsoft.com/office/drawing/2014/main" id="{AE0F37C5-DF41-F43D-9BEC-71AB6987A642}"/>
              </a:ext>
            </a:extLst>
          </p:cNvPr>
          <p:cNvSpPr txBox="1"/>
          <p:nvPr/>
        </p:nvSpPr>
        <p:spPr>
          <a:xfrm>
            <a:off x="6655340" y="5750873"/>
            <a:ext cx="838316" cy="338554"/>
          </a:xfrm>
          <a:prstGeom prst="rect">
            <a:avLst/>
          </a:prstGeom>
          <a:noFill/>
        </p:spPr>
        <p:txBody>
          <a:bodyPr wrap="square" rtlCol="0">
            <a:spAutoFit/>
          </a:bodyPr>
          <a:lstStyle/>
          <a:p>
            <a:pPr algn="ctr"/>
            <a:r>
              <a:rPr lang="it-IT" sz="1600">
                <a:solidFill>
                  <a:schemeClr val="accent6">
                    <a:lumMod val="60000"/>
                    <a:lumOff val="40000"/>
                  </a:schemeClr>
                </a:solidFill>
                <a:latin typeface="+mj-lt"/>
              </a:rPr>
              <a:t>Staff</a:t>
            </a:r>
          </a:p>
        </p:txBody>
      </p:sp>
      <p:sp>
        <p:nvSpPr>
          <p:cNvPr id="3" name="Rettangolo con angoli arrotondati 2">
            <a:extLst>
              <a:ext uri="{FF2B5EF4-FFF2-40B4-BE49-F238E27FC236}">
                <a16:creationId xmlns:a16="http://schemas.microsoft.com/office/drawing/2014/main" id="{72771B67-C533-2F14-FB7B-D22573E75ECF}"/>
              </a:ext>
            </a:extLst>
          </p:cNvPr>
          <p:cNvSpPr/>
          <p:nvPr/>
        </p:nvSpPr>
        <p:spPr>
          <a:xfrm>
            <a:off x="-1787525" y="1383064"/>
            <a:ext cx="10512425" cy="1684736"/>
          </a:xfrm>
          <a:prstGeom prst="roundRect">
            <a:avLst/>
          </a:prstGeom>
          <a:solidFill>
            <a:srgbClr val="BFB8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spcAft>
                <a:spcPts val="600"/>
              </a:spcAft>
            </a:pPr>
            <a:endParaRPr lang="it-IT">
              <a:solidFill>
                <a:schemeClr val="bg2"/>
              </a:solidFill>
              <a:ea typeface="+mn-lt"/>
              <a:cs typeface="+mn-lt"/>
            </a:endParaRPr>
          </a:p>
        </p:txBody>
      </p:sp>
      <p:sp>
        <p:nvSpPr>
          <p:cNvPr id="9" name="CasellaDiTesto 8">
            <a:extLst>
              <a:ext uri="{FF2B5EF4-FFF2-40B4-BE49-F238E27FC236}">
                <a16:creationId xmlns:a16="http://schemas.microsoft.com/office/drawing/2014/main" id="{0A58D4C6-9870-FDB1-7CF8-73D3A296A212}"/>
              </a:ext>
            </a:extLst>
          </p:cNvPr>
          <p:cNvSpPr txBox="1"/>
          <p:nvPr/>
        </p:nvSpPr>
        <p:spPr>
          <a:xfrm>
            <a:off x="839787" y="1486768"/>
            <a:ext cx="7366663" cy="1477328"/>
          </a:xfrm>
          <a:prstGeom prst="rect">
            <a:avLst/>
          </a:prstGeom>
          <a:noFill/>
        </p:spPr>
        <p:txBody>
          <a:bodyPr wrap="square" lIns="91440" tIns="45720" rIns="91440" bIns="45720" rtlCol="0" anchor="t">
            <a:spAutoFit/>
          </a:bodyPr>
          <a:lstStyle/>
          <a:p>
            <a:r>
              <a:rPr lang="it-IT" dirty="0">
                <a:solidFill>
                  <a:schemeClr val="bg2"/>
                </a:solidFill>
                <a:ea typeface="+mn-lt"/>
                <a:cs typeface="+mn-lt"/>
              </a:rPr>
              <a:t>In </a:t>
            </a:r>
            <a:r>
              <a:rPr lang="it-IT" dirty="0" err="1">
                <a:solidFill>
                  <a:schemeClr val="bg2"/>
                </a:solidFill>
                <a:ea typeface="+mn-lt"/>
                <a:cs typeface="+mn-lt"/>
              </a:rPr>
              <a:t>this</a:t>
            </a:r>
            <a:r>
              <a:rPr lang="it-IT" dirty="0">
                <a:solidFill>
                  <a:schemeClr val="bg2"/>
                </a:solidFill>
                <a:ea typeface="+mn-lt"/>
                <a:cs typeface="+mn-lt"/>
              </a:rPr>
              <a:t> last </a:t>
            </a:r>
            <a:r>
              <a:rPr lang="it-IT" dirty="0" err="1">
                <a:solidFill>
                  <a:schemeClr val="bg2"/>
                </a:solidFill>
                <a:ea typeface="+mn-lt"/>
                <a:cs typeface="+mn-lt"/>
              </a:rPr>
              <a:t>section</a:t>
            </a:r>
            <a:r>
              <a:rPr lang="it-IT" dirty="0">
                <a:solidFill>
                  <a:schemeClr val="bg2"/>
                </a:solidFill>
                <a:ea typeface="+mn-lt"/>
                <a:cs typeface="+mn-lt"/>
              </a:rPr>
              <a:t>, </a:t>
            </a:r>
            <a:r>
              <a:rPr lang="it-IT" dirty="0" err="1">
                <a:solidFill>
                  <a:schemeClr val="bg2"/>
                </a:solidFill>
                <a:ea typeface="+mn-lt"/>
                <a:cs typeface="+mn-lt"/>
              </a:rPr>
              <a:t>it</a:t>
            </a:r>
            <a:r>
              <a:rPr lang="it-IT" dirty="0">
                <a:solidFill>
                  <a:schemeClr val="bg2"/>
                </a:solidFill>
                <a:ea typeface="+mn-lt"/>
                <a:cs typeface="+mn-lt"/>
              </a:rPr>
              <a:t> </a:t>
            </a:r>
            <a:r>
              <a:rPr lang="it-IT" dirty="0" err="1">
                <a:solidFill>
                  <a:schemeClr val="bg2"/>
                </a:solidFill>
                <a:ea typeface="+mn-lt"/>
                <a:cs typeface="+mn-lt"/>
              </a:rPr>
              <a:t>is</a:t>
            </a:r>
            <a:r>
              <a:rPr lang="it-IT" dirty="0">
                <a:solidFill>
                  <a:schemeClr val="bg2"/>
                </a:solidFill>
                <a:ea typeface="+mn-lt"/>
                <a:cs typeface="+mn-lt"/>
              </a:rPr>
              <a:t> </a:t>
            </a:r>
            <a:r>
              <a:rPr lang="it-IT" dirty="0" err="1">
                <a:solidFill>
                  <a:schemeClr val="bg2"/>
                </a:solidFill>
                <a:ea typeface="+mn-lt"/>
                <a:cs typeface="+mn-lt"/>
              </a:rPr>
              <a:t>possible</a:t>
            </a:r>
            <a:r>
              <a:rPr lang="it-IT" dirty="0">
                <a:solidFill>
                  <a:schemeClr val="bg2"/>
                </a:solidFill>
                <a:ea typeface="+mn-lt"/>
                <a:cs typeface="+mn-lt"/>
              </a:rPr>
              <a:t> to </a:t>
            </a:r>
            <a:r>
              <a:rPr lang="it-IT" dirty="0" err="1">
                <a:solidFill>
                  <a:schemeClr val="bg2"/>
                </a:solidFill>
                <a:ea typeface="+mn-lt"/>
                <a:cs typeface="+mn-lt"/>
              </a:rPr>
              <a:t>view</a:t>
            </a:r>
            <a:r>
              <a:rPr lang="it-IT" dirty="0">
                <a:solidFill>
                  <a:schemeClr val="bg2"/>
                </a:solidFill>
                <a:ea typeface="+mn-lt"/>
                <a:cs typeface="+mn-lt"/>
              </a:rPr>
              <a:t> the </a:t>
            </a:r>
            <a:r>
              <a:rPr lang="it-IT" dirty="0" err="1">
                <a:solidFill>
                  <a:schemeClr val="bg2"/>
                </a:solidFill>
                <a:ea typeface="+mn-lt"/>
                <a:cs typeface="+mn-lt"/>
              </a:rPr>
              <a:t>anticipated</a:t>
            </a:r>
            <a:r>
              <a:rPr lang="it-IT" dirty="0">
                <a:solidFill>
                  <a:schemeClr val="bg2"/>
                </a:solidFill>
                <a:ea typeface="+mn-lt"/>
                <a:cs typeface="+mn-lt"/>
              </a:rPr>
              <a:t> </a:t>
            </a:r>
            <a:r>
              <a:rPr lang="it-IT" dirty="0" err="1">
                <a:solidFill>
                  <a:schemeClr val="bg2"/>
                </a:solidFill>
                <a:ea typeface="+mn-lt"/>
                <a:cs typeface="+mn-lt"/>
              </a:rPr>
              <a:t>orders</a:t>
            </a:r>
            <a:r>
              <a:rPr lang="it-IT" dirty="0">
                <a:solidFill>
                  <a:schemeClr val="bg2"/>
                </a:solidFill>
                <a:ea typeface="+mn-lt"/>
                <a:cs typeface="+mn-lt"/>
              </a:rPr>
              <a:t> </a:t>
            </a:r>
            <a:r>
              <a:rPr lang="it-IT" dirty="0" err="1">
                <a:solidFill>
                  <a:schemeClr val="bg2"/>
                </a:solidFill>
                <a:ea typeface="+mn-lt"/>
                <a:cs typeface="+mn-lt"/>
              </a:rPr>
              <a:t>placed</a:t>
            </a:r>
            <a:r>
              <a:rPr lang="it-IT" dirty="0">
                <a:solidFill>
                  <a:schemeClr val="bg2"/>
                </a:solidFill>
                <a:ea typeface="+mn-lt"/>
                <a:cs typeface="+mn-lt"/>
              </a:rPr>
              <a:t> by customers </a:t>
            </a:r>
            <a:r>
              <a:rPr lang="it-IT" dirty="0" err="1">
                <a:solidFill>
                  <a:schemeClr val="bg2"/>
                </a:solidFill>
                <a:ea typeface="+mn-lt"/>
                <a:cs typeface="+mn-lt"/>
              </a:rPr>
              <a:t>through</a:t>
            </a:r>
            <a:r>
              <a:rPr lang="it-IT" dirty="0">
                <a:solidFill>
                  <a:schemeClr val="bg2"/>
                </a:solidFill>
                <a:ea typeface="+mn-lt"/>
                <a:cs typeface="+mn-lt"/>
              </a:rPr>
              <a:t> the </a:t>
            </a:r>
            <a:r>
              <a:rPr lang="it-IT" dirty="0" err="1">
                <a:solidFill>
                  <a:schemeClr val="bg2"/>
                </a:solidFill>
                <a:ea typeface="+mn-lt"/>
                <a:cs typeface="+mn-lt"/>
              </a:rPr>
              <a:t>restaurant's</a:t>
            </a:r>
            <a:r>
              <a:rPr lang="it-IT" dirty="0">
                <a:solidFill>
                  <a:schemeClr val="bg2"/>
                </a:solidFill>
                <a:ea typeface="+mn-lt"/>
                <a:cs typeface="+mn-lt"/>
              </a:rPr>
              <a:t> web page. The software system can create </a:t>
            </a:r>
            <a:r>
              <a:rPr lang="it-IT" dirty="0" err="1">
                <a:solidFill>
                  <a:schemeClr val="bg2"/>
                </a:solidFill>
                <a:ea typeface="+mn-lt"/>
                <a:cs typeface="+mn-lt"/>
              </a:rPr>
              <a:t>predictive</a:t>
            </a:r>
            <a:r>
              <a:rPr lang="it-IT" dirty="0">
                <a:solidFill>
                  <a:schemeClr val="bg2"/>
                </a:solidFill>
                <a:ea typeface="+mn-lt"/>
                <a:cs typeface="+mn-lt"/>
              </a:rPr>
              <a:t> </a:t>
            </a:r>
            <a:r>
              <a:rPr lang="it-IT" dirty="0" err="1">
                <a:solidFill>
                  <a:schemeClr val="bg2"/>
                </a:solidFill>
                <a:ea typeface="+mn-lt"/>
                <a:cs typeface="+mn-lt"/>
              </a:rPr>
              <a:t>statistics</a:t>
            </a:r>
            <a:r>
              <a:rPr lang="it-IT" dirty="0">
                <a:solidFill>
                  <a:schemeClr val="bg2"/>
                </a:solidFill>
                <a:ea typeface="+mn-lt"/>
                <a:cs typeface="+mn-lt"/>
              </a:rPr>
              <a:t> </a:t>
            </a:r>
            <a:r>
              <a:rPr lang="it-IT" dirty="0" err="1">
                <a:solidFill>
                  <a:schemeClr val="bg2"/>
                </a:solidFill>
                <a:ea typeface="+mn-lt"/>
                <a:cs typeface="+mn-lt"/>
              </a:rPr>
              <a:t>regarding</a:t>
            </a:r>
            <a:r>
              <a:rPr lang="it-IT" dirty="0">
                <a:solidFill>
                  <a:schemeClr val="bg2"/>
                </a:solidFill>
                <a:ea typeface="+mn-lt"/>
                <a:cs typeface="+mn-lt"/>
              </a:rPr>
              <a:t> the </a:t>
            </a:r>
            <a:r>
              <a:rPr lang="it-IT" dirty="0" err="1">
                <a:solidFill>
                  <a:schemeClr val="bg2"/>
                </a:solidFill>
                <a:ea typeface="+mn-lt"/>
                <a:cs typeface="+mn-lt"/>
              </a:rPr>
              <a:t>amount</a:t>
            </a:r>
            <a:r>
              <a:rPr lang="it-IT" dirty="0">
                <a:solidFill>
                  <a:schemeClr val="bg2"/>
                </a:solidFill>
                <a:ea typeface="+mn-lt"/>
                <a:cs typeface="+mn-lt"/>
              </a:rPr>
              <a:t> of food </a:t>
            </a:r>
            <a:r>
              <a:rPr lang="it-IT" dirty="0" err="1">
                <a:solidFill>
                  <a:schemeClr val="bg2"/>
                </a:solidFill>
                <a:ea typeface="+mn-lt"/>
                <a:cs typeface="+mn-lt"/>
              </a:rPr>
              <a:t>that</a:t>
            </a:r>
            <a:r>
              <a:rPr lang="it-IT" dirty="0">
                <a:solidFill>
                  <a:schemeClr val="bg2"/>
                </a:solidFill>
                <a:ea typeface="+mn-lt"/>
                <a:cs typeface="+mn-lt"/>
              </a:rPr>
              <a:t> </a:t>
            </a:r>
            <a:r>
              <a:rPr lang="it-IT" dirty="0" err="1">
                <a:solidFill>
                  <a:schemeClr val="bg2"/>
                </a:solidFill>
                <a:ea typeface="+mn-lt"/>
                <a:cs typeface="+mn-lt"/>
              </a:rPr>
              <a:t>will</a:t>
            </a:r>
            <a:r>
              <a:rPr lang="it-IT" dirty="0">
                <a:solidFill>
                  <a:schemeClr val="bg2"/>
                </a:solidFill>
                <a:ea typeface="+mn-lt"/>
                <a:cs typeface="+mn-lt"/>
              </a:rPr>
              <a:t> be </a:t>
            </a:r>
            <a:r>
              <a:rPr lang="it-IT" dirty="0" err="1">
                <a:solidFill>
                  <a:schemeClr val="bg2"/>
                </a:solidFill>
                <a:ea typeface="+mn-lt"/>
                <a:cs typeface="+mn-lt"/>
              </a:rPr>
              <a:t>consumed</a:t>
            </a:r>
            <a:r>
              <a:rPr lang="it-IT" dirty="0">
                <a:solidFill>
                  <a:schemeClr val="bg2"/>
                </a:solidFill>
                <a:ea typeface="+mn-lt"/>
                <a:cs typeface="+mn-lt"/>
              </a:rPr>
              <a:t> </a:t>
            </a:r>
            <a:r>
              <a:rPr lang="it-IT" dirty="0" err="1">
                <a:solidFill>
                  <a:schemeClr val="bg2"/>
                </a:solidFill>
                <a:ea typeface="+mn-lt"/>
                <a:cs typeface="+mn-lt"/>
              </a:rPr>
              <a:t>during</a:t>
            </a:r>
            <a:r>
              <a:rPr lang="it-IT" dirty="0">
                <a:solidFill>
                  <a:schemeClr val="bg2"/>
                </a:solidFill>
                <a:ea typeface="+mn-lt"/>
                <a:cs typeface="+mn-lt"/>
              </a:rPr>
              <a:t> the shift, </a:t>
            </a:r>
            <a:r>
              <a:rPr lang="it-IT" dirty="0" err="1">
                <a:solidFill>
                  <a:schemeClr val="bg2"/>
                </a:solidFill>
                <a:ea typeface="+mn-lt"/>
                <a:cs typeface="+mn-lt"/>
              </a:rPr>
              <a:t>which</a:t>
            </a:r>
            <a:r>
              <a:rPr lang="it-IT" dirty="0">
                <a:solidFill>
                  <a:schemeClr val="bg2"/>
                </a:solidFill>
                <a:ea typeface="+mn-lt"/>
                <a:cs typeface="+mn-lt"/>
              </a:rPr>
              <a:t> </a:t>
            </a:r>
            <a:r>
              <a:rPr lang="it-IT" dirty="0" err="1">
                <a:solidFill>
                  <a:schemeClr val="bg2"/>
                </a:solidFill>
                <a:ea typeface="+mn-lt"/>
                <a:cs typeface="+mn-lt"/>
              </a:rPr>
              <a:t>will</a:t>
            </a:r>
            <a:r>
              <a:rPr lang="it-IT" dirty="0">
                <a:solidFill>
                  <a:schemeClr val="bg2"/>
                </a:solidFill>
                <a:ea typeface="+mn-lt"/>
                <a:cs typeface="+mn-lt"/>
              </a:rPr>
              <a:t> be </a:t>
            </a:r>
            <a:r>
              <a:rPr lang="it-IT" dirty="0" err="1">
                <a:solidFill>
                  <a:schemeClr val="bg2"/>
                </a:solidFill>
                <a:ea typeface="+mn-lt"/>
                <a:cs typeface="+mn-lt"/>
              </a:rPr>
              <a:t>monitored</a:t>
            </a:r>
            <a:r>
              <a:rPr lang="it-IT" dirty="0">
                <a:solidFill>
                  <a:schemeClr val="bg2"/>
                </a:solidFill>
                <a:ea typeface="+mn-lt"/>
                <a:cs typeface="+mn-lt"/>
              </a:rPr>
              <a:t> by the computer vision system.</a:t>
            </a:r>
          </a:p>
        </p:txBody>
      </p:sp>
    </p:spTree>
    <p:extLst>
      <p:ext uri="{BB962C8B-B14F-4D97-AF65-F5344CB8AC3E}">
        <p14:creationId xmlns:p14="http://schemas.microsoft.com/office/powerpoint/2010/main" val="2135064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uppo 27">
            <a:extLst>
              <a:ext uri="{FF2B5EF4-FFF2-40B4-BE49-F238E27FC236}">
                <a16:creationId xmlns:a16="http://schemas.microsoft.com/office/drawing/2014/main" id="{9FC22784-D08C-DA9D-1AEA-D48EF2110A8C}"/>
              </a:ext>
            </a:extLst>
          </p:cNvPr>
          <p:cNvGrpSpPr/>
          <p:nvPr/>
        </p:nvGrpSpPr>
        <p:grpSpPr>
          <a:xfrm>
            <a:off x="-1352619" y="1396180"/>
            <a:ext cx="10670239" cy="1108896"/>
            <a:chOff x="-1352619" y="1396180"/>
            <a:chExt cx="10670239" cy="1108896"/>
          </a:xfrm>
        </p:grpSpPr>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396180"/>
              <a:ext cx="10670239" cy="110889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6" name="CasellaDiTesto 5">
              <a:extLst>
                <a:ext uri="{FF2B5EF4-FFF2-40B4-BE49-F238E27FC236}">
                  <a16:creationId xmlns:a16="http://schemas.microsoft.com/office/drawing/2014/main" id="{265E7000-EBBE-D9DF-F106-3703E0ABECDA}"/>
                </a:ext>
              </a:extLst>
            </p:cNvPr>
            <p:cNvSpPr txBox="1"/>
            <p:nvPr/>
          </p:nvSpPr>
          <p:spPr>
            <a:xfrm>
              <a:off x="839787" y="1474260"/>
              <a:ext cx="7885113" cy="646331"/>
            </a:xfrm>
            <a:prstGeom prst="rect">
              <a:avLst/>
            </a:prstGeom>
            <a:noFill/>
          </p:spPr>
          <p:txBody>
            <a:bodyPr wrap="square" lIns="91440" tIns="45720" rIns="91440" bIns="45720" rtlCol="0" anchor="t">
              <a:spAutoFit/>
            </a:bodyPr>
            <a:lstStyle/>
            <a:p>
              <a:pPr algn="just"/>
              <a:r>
                <a:rPr lang="it-IT" dirty="0">
                  <a:solidFill>
                    <a:schemeClr val="bg1"/>
                  </a:solidFill>
                  <a:ea typeface="+mn-lt"/>
                  <a:cs typeface="+mn-lt"/>
                </a:rPr>
                <a:t>To </a:t>
              </a:r>
              <a:r>
                <a:rPr lang="it-IT" dirty="0" err="1">
                  <a:solidFill>
                    <a:schemeClr val="bg1"/>
                  </a:solidFill>
                  <a:ea typeface="+mn-lt"/>
                  <a:cs typeface="+mn-lt"/>
                </a:rPr>
                <a:t>further</a:t>
              </a:r>
              <a:r>
                <a:rPr lang="it-IT" dirty="0">
                  <a:solidFill>
                    <a:schemeClr val="bg1"/>
                  </a:solidFill>
                  <a:ea typeface="+mn-lt"/>
                  <a:cs typeface="+mn-lt"/>
                </a:rPr>
                <a:t> </a:t>
              </a:r>
              <a:r>
                <a:rPr lang="it-IT" dirty="0" err="1">
                  <a:solidFill>
                    <a:schemeClr val="bg1"/>
                  </a:solidFill>
                  <a:ea typeface="+mn-lt"/>
                  <a:cs typeface="+mn-lt"/>
                </a:rPr>
                <a:t>improve</a:t>
              </a:r>
              <a:r>
                <a:rPr lang="it-IT" dirty="0">
                  <a:solidFill>
                    <a:schemeClr val="bg1"/>
                  </a:solidFill>
                  <a:ea typeface="+mn-lt"/>
                  <a:cs typeface="+mn-lt"/>
                </a:rPr>
                <a:t> the </a:t>
              </a:r>
              <a:r>
                <a:rPr lang="it-IT" dirty="0" err="1">
                  <a:solidFill>
                    <a:schemeClr val="bg1"/>
                  </a:solidFill>
                  <a:ea typeface="+mn-lt"/>
                  <a:cs typeface="+mn-lt"/>
                </a:rPr>
                <a:t>quality</a:t>
              </a:r>
              <a:r>
                <a:rPr lang="it-IT" dirty="0">
                  <a:solidFill>
                    <a:schemeClr val="bg1"/>
                  </a:solidFill>
                  <a:ea typeface="+mn-lt"/>
                  <a:cs typeface="+mn-lt"/>
                </a:rPr>
                <a:t> of the </a:t>
              </a:r>
              <a:r>
                <a:rPr lang="it-IT" dirty="0" err="1">
                  <a:solidFill>
                    <a:schemeClr val="bg1"/>
                  </a:solidFill>
                  <a:ea typeface="+mn-lt"/>
                  <a:cs typeface="+mn-lt"/>
                </a:rPr>
                <a:t>prototype</a:t>
              </a:r>
              <a:r>
                <a:rPr lang="it-IT" dirty="0">
                  <a:solidFill>
                    <a:schemeClr val="bg1"/>
                  </a:solidFill>
                  <a:ea typeface="+mn-lt"/>
                  <a:cs typeface="+mn-lt"/>
                </a:rPr>
                <a:t>, </a:t>
              </a:r>
              <a:r>
                <a:rPr lang="it-IT" dirty="0" err="1">
                  <a:solidFill>
                    <a:schemeClr val="bg1"/>
                  </a:solidFill>
                  <a:ea typeface="+mn-lt"/>
                  <a:cs typeface="+mn-lt"/>
                </a:rPr>
                <a:t>we</a:t>
              </a:r>
              <a:r>
                <a:rPr lang="it-IT" dirty="0">
                  <a:solidFill>
                    <a:schemeClr val="bg1"/>
                  </a:solidFill>
                  <a:ea typeface="+mn-lt"/>
                  <a:cs typeface="+mn-lt"/>
                </a:rPr>
                <a:t> </a:t>
              </a:r>
              <a:r>
                <a:rPr lang="it-IT" dirty="0" err="1">
                  <a:solidFill>
                    <a:schemeClr val="bg1"/>
                  </a:solidFill>
                  <a:ea typeface="+mn-lt"/>
                  <a:cs typeface="+mn-lt"/>
                </a:rPr>
                <a:t>conducted</a:t>
              </a:r>
              <a:r>
                <a:rPr lang="it-IT" dirty="0">
                  <a:solidFill>
                    <a:schemeClr val="bg1"/>
                  </a:solidFill>
                  <a:ea typeface="+mn-lt"/>
                  <a:cs typeface="+mn-lt"/>
                </a:rPr>
                <a:t> </a:t>
              </a:r>
              <a:r>
                <a:rPr lang="it-IT" dirty="0" err="1">
                  <a:solidFill>
                    <a:schemeClr val="bg1"/>
                  </a:solidFill>
                  <a:ea typeface="+mn-lt"/>
                  <a:cs typeface="+mn-lt"/>
                </a:rPr>
                <a:t>tests</a:t>
              </a:r>
              <a:r>
                <a:rPr lang="it-IT" dirty="0">
                  <a:solidFill>
                    <a:schemeClr val="bg1"/>
                  </a:solidFill>
                  <a:ea typeface="+mn-lt"/>
                  <a:cs typeface="+mn-lt"/>
                </a:rPr>
                <a:t> </a:t>
              </a:r>
              <a:r>
                <a:rPr lang="it-IT" dirty="0" err="1">
                  <a:solidFill>
                    <a:schemeClr val="bg1"/>
                  </a:solidFill>
                  <a:ea typeface="+mn-lt"/>
                  <a:cs typeface="+mn-lt"/>
                </a:rPr>
                <a:t>involving</a:t>
              </a:r>
              <a:r>
                <a:rPr lang="it-IT" dirty="0">
                  <a:solidFill>
                    <a:schemeClr val="bg1"/>
                  </a:solidFill>
                  <a:ea typeface="+mn-lt"/>
                  <a:cs typeface="+mn-lt"/>
                </a:rPr>
                <a:t> 12 </a:t>
              </a:r>
              <a:r>
                <a:rPr lang="it-IT" dirty="0" err="1">
                  <a:solidFill>
                    <a:schemeClr val="bg1"/>
                  </a:solidFill>
                  <a:ea typeface="+mn-lt"/>
                  <a:cs typeface="+mn-lt"/>
                </a:rPr>
                <a:t>industry</a:t>
              </a:r>
              <a:r>
                <a:rPr lang="it-IT" dirty="0">
                  <a:solidFill>
                    <a:schemeClr val="bg1"/>
                  </a:solidFill>
                  <a:ea typeface="+mn-lt"/>
                  <a:cs typeface="+mn-lt"/>
                </a:rPr>
                <a:t> </a:t>
              </a:r>
              <a:r>
                <a:rPr lang="it-IT" dirty="0" err="1">
                  <a:solidFill>
                    <a:schemeClr val="bg1"/>
                  </a:solidFill>
                  <a:ea typeface="+mn-lt"/>
                  <a:cs typeface="+mn-lt"/>
                </a:rPr>
                <a:t>experts</a:t>
              </a:r>
              <a:r>
                <a:rPr lang="it-IT" dirty="0">
                  <a:solidFill>
                    <a:schemeClr val="bg1"/>
                  </a:solidFill>
                  <a:ea typeface="+mn-lt"/>
                  <a:cs typeface="+mn-lt"/>
                </a:rPr>
                <a:t>. To create the test, </a:t>
              </a:r>
              <a:r>
                <a:rPr lang="it-IT" dirty="0" err="1">
                  <a:solidFill>
                    <a:schemeClr val="bg1"/>
                  </a:solidFill>
                  <a:ea typeface="+mn-lt"/>
                  <a:cs typeface="+mn-lt"/>
                </a:rPr>
                <a:t>we</a:t>
              </a:r>
              <a:r>
                <a:rPr lang="it-IT" dirty="0">
                  <a:solidFill>
                    <a:schemeClr val="bg1"/>
                  </a:solidFill>
                  <a:ea typeface="+mn-lt"/>
                  <a:cs typeface="+mn-lt"/>
                </a:rPr>
                <a:t> </a:t>
              </a:r>
              <a:r>
                <a:rPr lang="it-IT" dirty="0" err="1">
                  <a:solidFill>
                    <a:schemeClr val="bg1"/>
                  </a:solidFill>
                  <a:ea typeface="+mn-lt"/>
                  <a:cs typeface="+mn-lt"/>
                </a:rPr>
                <a:t>started</a:t>
              </a:r>
              <a:r>
                <a:rPr lang="it-IT" dirty="0">
                  <a:solidFill>
                    <a:schemeClr val="bg1"/>
                  </a:solidFill>
                  <a:ea typeface="+mn-lt"/>
                  <a:cs typeface="+mn-lt"/>
                </a:rPr>
                <a:t> from the following </a:t>
              </a:r>
              <a:r>
                <a:rPr lang="it-IT" dirty="0" err="1">
                  <a:solidFill>
                    <a:schemeClr val="bg1"/>
                  </a:solidFill>
                  <a:ea typeface="+mn-lt"/>
                  <a:cs typeface="+mn-lt"/>
                </a:rPr>
                <a:t>statement</a:t>
              </a:r>
              <a:r>
                <a:rPr lang="it-IT" dirty="0">
                  <a:solidFill>
                    <a:schemeClr val="bg1"/>
                  </a:solidFill>
                  <a:ea typeface="+mn-lt"/>
                  <a:cs typeface="+mn-lt"/>
                </a:rPr>
                <a:t>:</a:t>
              </a:r>
            </a:p>
          </p:txBody>
        </p:sp>
      </p:grpSp>
      <p:sp>
        <p:nvSpPr>
          <p:cNvPr id="25" name="Rettangolo con angoli arrotondati 24">
            <a:extLst>
              <a:ext uri="{FF2B5EF4-FFF2-40B4-BE49-F238E27FC236}">
                <a16:creationId xmlns:a16="http://schemas.microsoft.com/office/drawing/2014/main" id="{C2C87956-E7A2-67DC-A213-CF5FE073D03F}"/>
              </a:ext>
            </a:extLst>
          </p:cNvPr>
          <p:cNvSpPr/>
          <p:nvPr/>
        </p:nvSpPr>
        <p:spPr>
          <a:xfrm>
            <a:off x="839788" y="2800350"/>
            <a:ext cx="10512425" cy="2790221"/>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3" name="CasellaDiTesto 2">
            <a:extLst>
              <a:ext uri="{FF2B5EF4-FFF2-40B4-BE49-F238E27FC236}">
                <a16:creationId xmlns:a16="http://schemas.microsoft.com/office/drawing/2014/main" id="{943451DB-0374-C0BE-DF34-E453FA341F5D}"/>
              </a:ext>
            </a:extLst>
          </p:cNvPr>
          <p:cNvSpPr txBox="1"/>
          <p:nvPr/>
        </p:nvSpPr>
        <p:spPr>
          <a:xfrm>
            <a:off x="987653" y="3018212"/>
            <a:ext cx="10231268" cy="2360711"/>
          </a:xfrm>
          <a:prstGeom prst="rect">
            <a:avLst/>
          </a:prstGeom>
          <a:noFill/>
        </p:spPr>
        <p:txBody>
          <a:bodyPr wrap="square" lIns="91440" tIns="45720" rIns="91440" bIns="45720" rtlCol="0" anchor="t">
            <a:spAutoFit/>
          </a:bodyPr>
          <a:lstStyle/>
          <a:p>
            <a:pPr marL="285750" indent="-285750" algn="just">
              <a:lnSpc>
                <a:spcPct val="150000"/>
              </a:lnSpc>
              <a:spcAft>
                <a:spcPts val="600"/>
              </a:spcAft>
              <a:buFont typeface="Arial" panose="020B0604020202020204" pitchFamily="34" charset="0"/>
              <a:buChar char="•"/>
            </a:pPr>
            <a:r>
              <a:rPr lang="it-IT" b="1" err="1">
                <a:solidFill>
                  <a:schemeClr val="accent6">
                    <a:lumMod val="60000"/>
                    <a:lumOff val="40000"/>
                  </a:schemeClr>
                </a:solidFill>
                <a:ea typeface="+mn-lt"/>
                <a:cs typeface="+mn-lt"/>
              </a:rPr>
              <a:t>Hypothesis</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we</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believe</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that</a:t>
            </a:r>
            <a:r>
              <a:rPr lang="it-IT">
                <a:solidFill>
                  <a:schemeClr val="accent6">
                    <a:lumMod val="60000"/>
                    <a:lumOff val="40000"/>
                  </a:schemeClr>
                </a:solidFill>
                <a:ea typeface="+mn-lt"/>
                <a:cs typeface="+mn-lt"/>
              </a:rPr>
              <a:t> </a:t>
            </a:r>
            <a:r>
              <a:rPr lang="en-US">
                <a:solidFill>
                  <a:schemeClr val="accent6">
                    <a:lumMod val="60000"/>
                    <a:lumOff val="40000"/>
                  </a:schemeClr>
                </a:solidFill>
                <a:ea typeface="+mn-lt"/>
                <a:cs typeface="+mn-lt"/>
              </a:rPr>
              <a:t>the "suggested solution" section is easy to find and to understandable</a:t>
            </a:r>
          </a:p>
          <a:p>
            <a:pPr marL="285750" indent="-285750" algn="just">
              <a:lnSpc>
                <a:spcPct val="150000"/>
              </a:lnSpc>
              <a:spcAft>
                <a:spcPts val="600"/>
              </a:spcAft>
              <a:buFont typeface="Arial" panose="020B0604020202020204" pitchFamily="34" charset="0"/>
              <a:buChar char="•"/>
            </a:pPr>
            <a:r>
              <a:rPr lang="en-US" b="1">
                <a:solidFill>
                  <a:schemeClr val="accent6">
                    <a:lumMod val="60000"/>
                    <a:lumOff val="40000"/>
                  </a:schemeClr>
                </a:solidFill>
                <a:ea typeface="+mn-lt"/>
                <a:cs typeface="+mn-lt"/>
              </a:rPr>
              <a:t>Test</a:t>
            </a:r>
            <a:r>
              <a:rPr lang="en-US">
                <a:solidFill>
                  <a:schemeClr val="accent6">
                    <a:lumMod val="60000"/>
                    <a:lumOff val="40000"/>
                  </a:schemeClr>
                </a:solidFill>
                <a:ea typeface="+mn-lt"/>
                <a:cs typeface="+mn-lt"/>
              </a:rPr>
              <a:t>: to verify that, we will create a scenario in which the user has to find the solution to the starting problem</a:t>
            </a:r>
          </a:p>
          <a:p>
            <a:pPr marL="285750" indent="-285750" algn="just">
              <a:lnSpc>
                <a:spcPct val="150000"/>
              </a:lnSpc>
              <a:spcAft>
                <a:spcPts val="600"/>
              </a:spcAft>
              <a:buFont typeface="Arial" panose="020B0604020202020204" pitchFamily="34" charset="0"/>
              <a:buChar char="•"/>
            </a:pPr>
            <a:r>
              <a:rPr lang="en-US" b="1">
                <a:solidFill>
                  <a:schemeClr val="accent6">
                    <a:lumMod val="60000"/>
                    <a:lumOff val="40000"/>
                  </a:schemeClr>
                </a:solidFill>
                <a:ea typeface="+mn-lt"/>
                <a:cs typeface="+mn-lt"/>
              </a:rPr>
              <a:t>Metric</a:t>
            </a:r>
            <a:r>
              <a:rPr lang="en-US">
                <a:solidFill>
                  <a:schemeClr val="accent6">
                    <a:lumMod val="60000"/>
                    <a:lumOff val="40000"/>
                  </a:schemeClr>
                </a:solidFill>
                <a:ea typeface="+mn-lt"/>
                <a:cs typeface="+mn-lt"/>
              </a:rPr>
              <a:t>: and measure how many minutes it takes to achieve the goal</a:t>
            </a:r>
          </a:p>
          <a:p>
            <a:pPr marL="285750" indent="-285750" algn="just">
              <a:lnSpc>
                <a:spcPct val="150000"/>
              </a:lnSpc>
              <a:spcAft>
                <a:spcPts val="600"/>
              </a:spcAft>
              <a:buFont typeface="Arial" panose="020B0604020202020204" pitchFamily="34" charset="0"/>
              <a:buChar char="•"/>
            </a:pPr>
            <a:r>
              <a:rPr lang="en-US" b="1">
                <a:solidFill>
                  <a:schemeClr val="accent6">
                    <a:lumMod val="60000"/>
                    <a:lumOff val="40000"/>
                  </a:schemeClr>
                </a:solidFill>
                <a:ea typeface="+mn-lt"/>
                <a:cs typeface="+mn-lt"/>
              </a:rPr>
              <a:t>Criteria</a:t>
            </a:r>
            <a:r>
              <a:rPr lang="en-US">
                <a:solidFill>
                  <a:schemeClr val="accent6">
                    <a:lumMod val="60000"/>
                    <a:lumOff val="40000"/>
                  </a:schemeClr>
                </a:solidFill>
                <a:ea typeface="+mn-lt"/>
                <a:cs typeface="+mn-lt"/>
              </a:rPr>
              <a:t>: we are right if it takes less than 5 minutes</a:t>
            </a:r>
            <a:endParaRPr lang="it-IT">
              <a:solidFill>
                <a:schemeClr val="accent6">
                  <a:lumMod val="60000"/>
                  <a:lumOff val="40000"/>
                </a:schemeClr>
              </a:solidFill>
              <a:ea typeface="+mn-lt"/>
              <a:cs typeface="+mn-lt"/>
            </a:endParaRPr>
          </a:p>
        </p:txBody>
      </p:sp>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Testing</a:t>
            </a:r>
          </a:p>
        </p:txBody>
      </p:sp>
    </p:spTree>
    <p:extLst>
      <p:ext uri="{BB962C8B-B14F-4D97-AF65-F5344CB8AC3E}">
        <p14:creationId xmlns:p14="http://schemas.microsoft.com/office/powerpoint/2010/main" val="919980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uppo 27">
            <a:extLst>
              <a:ext uri="{FF2B5EF4-FFF2-40B4-BE49-F238E27FC236}">
                <a16:creationId xmlns:a16="http://schemas.microsoft.com/office/drawing/2014/main" id="{9FC22784-D08C-DA9D-1AEA-D48EF2110A8C}"/>
              </a:ext>
            </a:extLst>
          </p:cNvPr>
          <p:cNvGrpSpPr/>
          <p:nvPr/>
        </p:nvGrpSpPr>
        <p:grpSpPr>
          <a:xfrm>
            <a:off x="-1352619" y="1396180"/>
            <a:ext cx="10670239" cy="1108896"/>
            <a:chOff x="-1352619" y="1396180"/>
            <a:chExt cx="10670239" cy="1108896"/>
          </a:xfrm>
        </p:grpSpPr>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396180"/>
              <a:ext cx="10670239" cy="110889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6" name="CasellaDiTesto 5">
              <a:extLst>
                <a:ext uri="{FF2B5EF4-FFF2-40B4-BE49-F238E27FC236}">
                  <a16:creationId xmlns:a16="http://schemas.microsoft.com/office/drawing/2014/main" id="{265E7000-EBBE-D9DF-F106-3703E0ABECDA}"/>
                </a:ext>
              </a:extLst>
            </p:cNvPr>
            <p:cNvSpPr txBox="1"/>
            <p:nvPr/>
          </p:nvSpPr>
          <p:spPr>
            <a:xfrm>
              <a:off x="839787" y="1474260"/>
              <a:ext cx="7885113" cy="369332"/>
            </a:xfrm>
            <a:prstGeom prst="rect">
              <a:avLst/>
            </a:prstGeom>
            <a:noFill/>
          </p:spPr>
          <p:txBody>
            <a:bodyPr wrap="square" lIns="91440" tIns="45720" rIns="91440" bIns="45720" rtlCol="0" anchor="t">
              <a:spAutoFit/>
            </a:bodyPr>
            <a:lstStyle/>
            <a:p>
              <a:pPr algn="just"/>
              <a:r>
                <a:rPr lang="it-IT" dirty="0" err="1">
                  <a:solidFill>
                    <a:schemeClr val="bg1"/>
                  </a:solidFill>
                </a:rPr>
                <a:t>These</a:t>
              </a:r>
              <a:r>
                <a:rPr lang="it-IT" dirty="0">
                  <a:solidFill>
                    <a:schemeClr val="bg1"/>
                  </a:solidFill>
                </a:rPr>
                <a:t> are the </a:t>
              </a:r>
              <a:r>
                <a:rPr lang="it-IT" dirty="0" err="1">
                  <a:solidFill>
                    <a:schemeClr val="bg1"/>
                  </a:solidFill>
                </a:rPr>
                <a:t>characteristics</a:t>
              </a:r>
              <a:r>
                <a:rPr lang="it-IT" dirty="0">
                  <a:solidFill>
                    <a:schemeClr val="bg1"/>
                  </a:solidFill>
                </a:rPr>
                <a:t> of the test </a:t>
              </a:r>
              <a:r>
                <a:rPr lang="it-IT" dirty="0" err="1">
                  <a:solidFill>
                    <a:schemeClr val="bg1"/>
                  </a:solidFill>
                </a:rPr>
                <a:t>we</a:t>
              </a:r>
              <a:r>
                <a:rPr lang="it-IT" dirty="0">
                  <a:solidFill>
                    <a:schemeClr val="bg1"/>
                  </a:solidFill>
                </a:rPr>
                <a:t> </a:t>
              </a:r>
              <a:r>
                <a:rPr lang="it-IT" dirty="0" err="1">
                  <a:solidFill>
                    <a:schemeClr val="bg1"/>
                  </a:solidFill>
                </a:rPr>
                <a:t>decided</a:t>
              </a:r>
              <a:r>
                <a:rPr lang="it-IT" dirty="0">
                  <a:solidFill>
                    <a:schemeClr val="bg1"/>
                  </a:solidFill>
                </a:rPr>
                <a:t> to </a:t>
              </a:r>
              <a:r>
                <a:rPr lang="it-IT" dirty="0" err="1">
                  <a:solidFill>
                    <a:schemeClr val="bg1"/>
                  </a:solidFill>
                </a:rPr>
                <a:t>conduct</a:t>
              </a:r>
              <a:r>
                <a:rPr lang="it-IT" dirty="0">
                  <a:solidFill>
                    <a:schemeClr val="bg1"/>
                  </a:solidFill>
                </a:rPr>
                <a:t>:</a:t>
              </a:r>
            </a:p>
          </p:txBody>
        </p:sp>
      </p:grpSp>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Testing</a:t>
            </a:r>
          </a:p>
        </p:txBody>
      </p:sp>
      <p:grpSp>
        <p:nvGrpSpPr>
          <p:cNvPr id="15" name="Gruppo 14">
            <a:extLst>
              <a:ext uri="{FF2B5EF4-FFF2-40B4-BE49-F238E27FC236}">
                <a16:creationId xmlns:a16="http://schemas.microsoft.com/office/drawing/2014/main" id="{52F5D72A-4830-DB44-F2FC-2B23D646869D}"/>
              </a:ext>
            </a:extLst>
          </p:cNvPr>
          <p:cNvGrpSpPr/>
          <p:nvPr/>
        </p:nvGrpSpPr>
        <p:grpSpPr>
          <a:xfrm>
            <a:off x="1357926" y="2955725"/>
            <a:ext cx="4218348" cy="938273"/>
            <a:chOff x="1065495" y="2800350"/>
            <a:chExt cx="4218348" cy="938273"/>
          </a:xfrm>
        </p:grpSpPr>
        <p:sp>
          <p:nvSpPr>
            <p:cNvPr id="25" name="Rettangolo con angoli arrotondati 24">
              <a:extLst>
                <a:ext uri="{FF2B5EF4-FFF2-40B4-BE49-F238E27FC236}">
                  <a16:creationId xmlns:a16="http://schemas.microsoft.com/office/drawing/2014/main" id="{C2C87956-E7A2-67DC-A213-CF5FE073D03F}"/>
                </a:ext>
              </a:extLst>
            </p:cNvPr>
            <p:cNvSpPr/>
            <p:nvPr/>
          </p:nvSpPr>
          <p:spPr>
            <a:xfrm>
              <a:off x="1065495" y="2800350"/>
              <a:ext cx="4218348" cy="93827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 name="CasellaDiTesto 1">
              <a:extLst>
                <a:ext uri="{FF2B5EF4-FFF2-40B4-BE49-F238E27FC236}">
                  <a16:creationId xmlns:a16="http://schemas.microsoft.com/office/drawing/2014/main" id="{F03ACEC6-BF8F-9DA8-BB03-81952C6B8EA8}"/>
                </a:ext>
              </a:extLst>
            </p:cNvPr>
            <p:cNvSpPr txBox="1"/>
            <p:nvPr/>
          </p:nvSpPr>
          <p:spPr>
            <a:xfrm>
              <a:off x="1218548" y="2946321"/>
              <a:ext cx="3912243" cy="646331"/>
            </a:xfrm>
            <a:prstGeom prst="rect">
              <a:avLst/>
            </a:prstGeom>
            <a:noFill/>
          </p:spPr>
          <p:txBody>
            <a:bodyPr wrap="square" rtlCol="0" anchor="ctr">
              <a:spAutoFit/>
            </a:bodyPr>
            <a:lstStyle/>
            <a:p>
              <a:pPr algn="ctr"/>
              <a:r>
                <a:rPr lang="it-IT" sz="3600" b="1" err="1">
                  <a:solidFill>
                    <a:schemeClr val="accent6">
                      <a:lumMod val="60000"/>
                      <a:lumOff val="40000"/>
                    </a:schemeClr>
                  </a:solidFill>
                  <a:ea typeface="+mn-lt"/>
                  <a:cs typeface="+mn-lt"/>
                </a:rPr>
                <a:t>Moderated</a:t>
              </a:r>
              <a:endParaRPr lang="it-IT" sz="2800" b="1"/>
            </a:p>
          </p:txBody>
        </p:sp>
      </p:grpSp>
      <p:grpSp>
        <p:nvGrpSpPr>
          <p:cNvPr id="13" name="Gruppo 12">
            <a:extLst>
              <a:ext uri="{FF2B5EF4-FFF2-40B4-BE49-F238E27FC236}">
                <a16:creationId xmlns:a16="http://schemas.microsoft.com/office/drawing/2014/main" id="{2E78A9EA-81CB-96AF-209E-B5B9189B39B7}"/>
              </a:ext>
            </a:extLst>
          </p:cNvPr>
          <p:cNvGrpSpPr/>
          <p:nvPr/>
        </p:nvGrpSpPr>
        <p:grpSpPr>
          <a:xfrm>
            <a:off x="6615728" y="2955725"/>
            <a:ext cx="4218348" cy="938273"/>
            <a:chOff x="3021617" y="3884594"/>
            <a:chExt cx="4218348" cy="938273"/>
          </a:xfrm>
        </p:grpSpPr>
        <p:sp>
          <p:nvSpPr>
            <p:cNvPr id="7" name="Rettangolo con angoli arrotondati 6">
              <a:extLst>
                <a:ext uri="{FF2B5EF4-FFF2-40B4-BE49-F238E27FC236}">
                  <a16:creationId xmlns:a16="http://schemas.microsoft.com/office/drawing/2014/main" id="{0D7965C9-5993-9C4A-427C-9961690A594F}"/>
                </a:ext>
              </a:extLst>
            </p:cNvPr>
            <p:cNvSpPr/>
            <p:nvPr/>
          </p:nvSpPr>
          <p:spPr>
            <a:xfrm>
              <a:off x="3021617" y="3884594"/>
              <a:ext cx="4218348" cy="93827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8" name="CasellaDiTesto 7">
              <a:extLst>
                <a:ext uri="{FF2B5EF4-FFF2-40B4-BE49-F238E27FC236}">
                  <a16:creationId xmlns:a16="http://schemas.microsoft.com/office/drawing/2014/main" id="{0E31890B-A481-7FA1-46E1-DD37C35DF314}"/>
                </a:ext>
              </a:extLst>
            </p:cNvPr>
            <p:cNvSpPr txBox="1"/>
            <p:nvPr/>
          </p:nvSpPr>
          <p:spPr>
            <a:xfrm>
              <a:off x="3174670" y="4030565"/>
              <a:ext cx="3912243" cy="646331"/>
            </a:xfrm>
            <a:prstGeom prst="rect">
              <a:avLst/>
            </a:prstGeom>
            <a:noFill/>
          </p:spPr>
          <p:txBody>
            <a:bodyPr wrap="square" rtlCol="0" anchor="ctr">
              <a:spAutoFit/>
            </a:bodyPr>
            <a:lstStyle/>
            <a:p>
              <a:pPr algn="ctr"/>
              <a:r>
                <a:rPr lang="it-IT" sz="3600" b="1">
                  <a:solidFill>
                    <a:schemeClr val="accent6">
                      <a:lumMod val="60000"/>
                      <a:lumOff val="40000"/>
                    </a:schemeClr>
                  </a:solidFill>
                  <a:ea typeface="+mn-lt"/>
                  <a:cs typeface="+mn-lt"/>
                </a:rPr>
                <a:t>In-</a:t>
              </a:r>
              <a:r>
                <a:rPr lang="it-IT" sz="3600" b="1" err="1">
                  <a:solidFill>
                    <a:schemeClr val="accent6">
                      <a:lumMod val="60000"/>
                      <a:lumOff val="40000"/>
                    </a:schemeClr>
                  </a:solidFill>
                  <a:ea typeface="+mn-lt"/>
                  <a:cs typeface="+mn-lt"/>
                </a:rPr>
                <a:t>person</a:t>
              </a:r>
              <a:endParaRPr lang="it-IT" sz="2800" b="1"/>
            </a:p>
          </p:txBody>
        </p:sp>
      </p:grpSp>
      <p:grpSp>
        <p:nvGrpSpPr>
          <p:cNvPr id="14" name="Gruppo 13">
            <a:extLst>
              <a:ext uri="{FF2B5EF4-FFF2-40B4-BE49-F238E27FC236}">
                <a16:creationId xmlns:a16="http://schemas.microsoft.com/office/drawing/2014/main" id="{155299AE-80C2-EEA2-92A6-E2FDE3CD9113}"/>
              </a:ext>
            </a:extLst>
          </p:cNvPr>
          <p:cNvGrpSpPr/>
          <p:nvPr/>
        </p:nvGrpSpPr>
        <p:grpSpPr>
          <a:xfrm>
            <a:off x="3986826" y="4413949"/>
            <a:ext cx="4218348" cy="938273"/>
            <a:chOff x="7618695" y="2891746"/>
            <a:chExt cx="4218348" cy="938273"/>
          </a:xfrm>
        </p:grpSpPr>
        <p:sp>
          <p:nvSpPr>
            <p:cNvPr id="9" name="Rettangolo con angoli arrotondati 8">
              <a:extLst>
                <a:ext uri="{FF2B5EF4-FFF2-40B4-BE49-F238E27FC236}">
                  <a16:creationId xmlns:a16="http://schemas.microsoft.com/office/drawing/2014/main" id="{92A15853-2DC2-70F5-BDA3-1E359C73F4D7}"/>
                </a:ext>
              </a:extLst>
            </p:cNvPr>
            <p:cNvSpPr/>
            <p:nvPr/>
          </p:nvSpPr>
          <p:spPr>
            <a:xfrm>
              <a:off x="7618695" y="2891746"/>
              <a:ext cx="4218348" cy="93827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0" name="CasellaDiTesto 9">
              <a:extLst>
                <a:ext uri="{FF2B5EF4-FFF2-40B4-BE49-F238E27FC236}">
                  <a16:creationId xmlns:a16="http://schemas.microsoft.com/office/drawing/2014/main" id="{1AAB1E8F-25B7-7F63-F08F-C4F51CFDC8BB}"/>
                </a:ext>
              </a:extLst>
            </p:cNvPr>
            <p:cNvSpPr txBox="1"/>
            <p:nvPr/>
          </p:nvSpPr>
          <p:spPr>
            <a:xfrm>
              <a:off x="7771748" y="3037717"/>
              <a:ext cx="3912243" cy="646331"/>
            </a:xfrm>
            <a:prstGeom prst="rect">
              <a:avLst/>
            </a:prstGeom>
            <a:noFill/>
          </p:spPr>
          <p:txBody>
            <a:bodyPr wrap="square" rtlCol="0" anchor="ctr">
              <a:spAutoFit/>
            </a:bodyPr>
            <a:lstStyle/>
            <a:p>
              <a:pPr algn="ctr"/>
              <a:r>
                <a:rPr lang="it-IT" sz="3600" b="1">
                  <a:solidFill>
                    <a:schemeClr val="accent6">
                      <a:lumMod val="60000"/>
                      <a:lumOff val="40000"/>
                    </a:schemeClr>
                  </a:solidFill>
                  <a:ea typeface="+mn-lt"/>
                  <a:cs typeface="+mn-lt"/>
                </a:rPr>
                <a:t>Qualitative</a:t>
              </a:r>
              <a:endParaRPr lang="it-IT" sz="2800" b="1"/>
            </a:p>
          </p:txBody>
        </p:sp>
      </p:grpSp>
    </p:spTree>
    <p:extLst>
      <p:ext uri="{BB962C8B-B14F-4D97-AF65-F5344CB8AC3E}">
        <p14:creationId xmlns:p14="http://schemas.microsoft.com/office/powerpoint/2010/main" val="32745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uppo 27">
            <a:extLst>
              <a:ext uri="{FF2B5EF4-FFF2-40B4-BE49-F238E27FC236}">
                <a16:creationId xmlns:a16="http://schemas.microsoft.com/office/drawing/2014/main" id="{9FC22784-D08C-DA9D-1AEA-D48EF2110A8C}"/>
              </a:ext>
            </a:extLst>
          </p:cNvPr>
          <p:cNvGrpSpPr/>
          <p:nvPr/>
        </p:nvGrpSpPr>
        <p:grpSpPr>
          <a:xfrm>
            <a:off x="-1352619" y="1396180"/>
            <a:ext cx="10670239" cy="1108896"/>
            <a:chOff x="-1352619" y="1396180"/>
            <a:chExt cx="10670239" cy="1108896"/>
          </a:xfrm>
        </p:grpSpPr>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396180"/>
              <a:ext cx="10670239" cy="110889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6" name="CasellaDiTesto 5">
              <a:extLst>
                <a:ext uri="{FF2B5EF4-FFF2-40B4-BE49-F238E27FC236}">
                  <a16:creationId xmlns:a16="http://schemas.microsoft.com/office/drawing/2014/main" id="{265E7000-EBBE-D9DF-F106-3703E0ABECDA}"/>
                </a:ext>
              </a:extLst>
            </p:cNvPr>
            <p:cNvSpPr txBox="1"/>
            <p:nvPr/>
          </p:nvSpPr>
          <p:spPr>
            <a:xfrm>
              <a:off x="839787" y="1474260"/>
              <a:ext cx="7885113" cy="369332"/>
            </a:xfrm>
            <a:prstGeom prst="rect">
              <a:avLst/>
            </a:prstGeom>
            <a:noFill/>
          </p:spPr>
          <p:txBody>
            <a:bodyPr wrap="square" lIns="91440" tIns="45720" rIns="91440" bIns="45720" rtlCol="0" anchor="t">
              <a:spAutoFit/>
            </a:bodyPr>
            <a:lstStyle/>
            <a:p>
              <a:pPr algn="just"/>
              <a:r>
                <a:rPr lang="it-IT" dirty="0">
                  <a:solidFill>
                    <a:schemeClr val="bg1"/>
                  </a:solidFill>
                </a:rPr>
                <a:t>The test </a:t>
              </a:r>
              <a:r>
                <a:rPr lang="it-IT" dirty="0" err="1">
                  <a:solidFill>
                    <a:schemeClr val="bg1"/>
                  </a:solidFill>
                </a:rPr>
                <a:t>had</a:t>
              </a:r>
              <a:r>
                <a:rPr lang="it-IT" dirty="0">
                  <a:solidFill>
                    <a:schemeClr val="bg1"/>
                  </a:solidFill>
                </a:rPr>
                <a:t> the following </a:t>
              </a:r>
              <a:r>
                <a:rPr lang="it-IT" dirty="0" err="1">
                  <a:solidFill>
                    <a:schemeClr val="bg1"/>
                  </a:solidFill>
                </a:rPr>
                <a:t>structure</a:t>
              </a:r>
              <a:r>
                <a:rPr lang="it-IT" dirty="0">
                  <a:solidFill>
                    <a:schemeClr val="bg1"/>
                  </a:solidFill>
                </a:rPr>
                <a:t>:</a:t>
              </a:r>
              <a:endParaRPr lang="it-IT" dirty="0"/>
            </a:p>
          </p:txBody>
        </p:sp>
      </p:grpSp>
      <p:sp>
        <p:nvSpPr>
          <p:cNvPr id="25" name="Rettangolo con angoli arrotondati 24">
            <a:extLst>
              <a:ext uri="{FF2B5EF4-FFF2-40B4-BE49-F238E27FC236}">
                <a16:creationId xmlns:a16="http://schemas.microsoft.com/office/drawing/2014/main" id="{C2C87956-E7A2-67DC-A213-CF5FE073D03F}"/>
              </a:ext>
            </a:extLst>
          </p:cNvPr>
          <p:cNvSpPr/>
          <p:nvPr/>
        </p:nvSpPr>
        <p:spPr>
          <a:xfrm>
            <a:off x="839788" y="2800350"/>
            <a:ext cx="10512425" cy="2790221"/>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3" name="CasellaDiTesto 2">
            <a:extLst>
              <a:ext uri="{FF2B5EF4-FFF2-40B4-BE49-F238E27FC236}">
                <a16:creationId xmlns:a16="http://schemas.microsoft.com/office/drawing/2014/main" id="{943451DB-0374-C0BE-DF34-E453FA341F5D}"/>
              </a:ext>
            </a:extLst>
          </p:cNvPr>
          <p:cNvSpPr txBox="1"/>
          <p:nvPr/>
        </p:nvSpPr>
        <p:spPr>
          <a:xfrm>
            <a:off x="987653" y="3241353"/>
            <a:ext cx="10231268" cy="1908215"/>
          </a:xfrm>
          <a:prstGeom prst="rect">
            <a:avLst/>
          </a:prstGeom>
          <a:noFill/>
        </p:spPr>
        <p:txBody>
          <a:bodyPr wrap="square" lIns="91440" tIns="45720" rIns="91440" bIns="45720" rtlCol="0" anchor="t">
            <a:spAutoFit/>
          </a:bodyPr>
          <a:lstStyle/>
          <a:p>
            <a:pPr marL="285750" indent="-285750" algn="just">
              <a:spcAft>
                <a:spcPts val="600"/>
              </a:spcAft>
              <a:buFont typeface="Arial" panose="020B0604020202020204" pitchFamily="34" charset="0"/>
              <a:buChar char="•"/>
            </a:pPr>
            <a:r>
              <a:rPr lang="it-IT" b="1">
                <a:solidFill>
                  <a:schemeClr val="accent6">
                    <a:lumMod val="60000"/>
                    <a:lumOff val="40000"/>
                  </a:schemeClr>
                </a:solidFill>
                <a:ea typeface="+mn-lt"/>
                <a:cs typeface="+mn-lt"/>
              </a:rPr>
              <a:t>Scenario</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you’re</a:t>
            </a:r>
            <a:r>
              <a:rPr lang="it-IT">
                <a:solidFill>
                  <a:schemeClr val="accent6">
                    <a:lumMod val="60000"/>
                    <a:lumOff val="40000"/>
                  </a:schemeClr>
                </a:solidFill>
                <a:ea typeface="+mn-lt"/>
                <a:cs typeface="+mn-lt"/>
              </a:rPr>
              <a:t> a </a:t>
            </a:r>
            <a:r>
              <a:rPr lang="it-IT" err="1">
                <a:solidFill>
                  <a:schemeClr val="accent6">
                    <a:lumMod val="60000"/>
                    <a:lumOff val="40000"/>
                  </a:schemeClr>
                </a:solidFill>
                <a:ea typeface="+mn-lt"/>
                <a:cs typeface="+mn-lt"/>
              </a:rPr>
              <a:t>restaurant</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headchef</a:t>
            </a:r>
            <a:r>
              <a:rPr lang="it-IT">
                <a:solidFill>
                  <a:schemeClr val="accent6">
                    <a:lumMod val="60000"/>
                    <a:lumOff val="40000"/>
                  </a:schemeClr>
                </a:solidFill>
                <a:ea typeface="+mn-lt"/>
                <a:cs typeface="+mn-lt"/>
              </a:rPr>
              <a:t> and, </a:t>
            </a:r>
            <a:r>
              <a:rPr lang="it-IT" err="1">
                <a:solidFill>
                  <a:schemeClr val="accent6">
                    <a:lumMod val="60000"/>
                    <a:lumOff val="40000"/>
                  </a:schemeClr>
                </a:solidFill>
                <a:ea typeface="+mn-lt"/>
                <a:cs typeface="+mn-lt"/>
              </a:rPr>
              <a:t>at</a:t>
            </a:r>
            <a:r>
              <a:rPr lang="it-IT">
                <a:solidFill>
                  <a:schemeClr val="accent6">
                    <a:lumMod val="60000"/>
                    <a:lumOff val="40000"/>
                  </a:schemeClr>
                </a:solidFill>
                <a:ea typeface="+mn-lt"/>
                <a:cs typeface="+mn-lt"/>
              </a:rPr>
              <a:t> the end of the shift, the </a:t>
            </a:r>
            <a:r>
              <a:rPr lang="it-IT" err="1">
                <a:solidFill>
                  <a:schemeClr val="accent6">
                    <a:lumMod val="60000"/>
                    <a:lumOff val="40000"/>
                  </a:schemeClr>
                </a:solidFill>
                <a:ea typeface="+mn-lt"/>
                <a:cs typeface="+mn-lt"/>
              </a:rPr>
              <a:t>dining</a:t>
            </a:r>
            <a:r>
              <a:rPr lang="it-IT">
                <a:solidFill>
                  <a:schemeClr val="accent6">
                    <a:lumMod val="60000"/>
                    <a:lumOff val="40000"/>
                  </a:schemeClr>
                </a:solidFill>
                <a:ea typeface="+mn-lt"/>
                <a:cs typeface="+mn-lt"/>
              </a:rPr>
              <a:t> room staff </a:t>
            </a:r>
            <a:r>
              <a:rPr lang="it-IT" err="1">
                <a:solidFill>
                  <a:schemeClr val="accent6">
                    <a:lumMod val="60000"/>
                    <a:lumOff val="40000"/>
                  </a:schemeClr>
                </a:solidFill>
                <a:ea typeface="+mn-lt"/>
                <a:cs typeface="+mn-lt"/>
              </a:rPr>
              <a:t>told</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you</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that</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there’s</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been</a:t>
            </a:r>
            <a:r>
              <a:rPr lang="it-IT">
                <a:solidFill>
                  <a:schemeClr val="accent6">
                    <a:lumMod val="60000"/>
                    <a:lumOff val="40000"/>
                  </a:schemeClr>
                </a:solidFill>
                <a:ea typeface="+mn-lt"/>
                <a:cs typeface="+mn-lt"/>
              </a:rPr>
              <a:t> some </a:t>
            </a:r>
            <a:r>
              <a:rPr lang="it-IT" err="1">
                <a:solidFill>
                  <a:schemeClr val="accent6">
                    <a:lumMod val="60000"/>
                    <a:lumOff val="40000"/>
                  </a:schemeClr>
                </a:solidFill>
                <a:ea typeface="+mn-lt"/>
                <a:cs typeface="+mn-lt"/>
              </a:rPr>
              <a:t>problems</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about</a:t>
            </a:r>
            <a:r>
              <a:rPr lang="it-IT">
                <a:solidFill>
                  <a:schemeClr val="accent6">
                    <a:lumMod val="60000"/>
                    <a:lumOff val="40000"/>
                  </a:schemeClr>
                </a:solidFill>
                <a:ea typeface="+mn-lt"/>
                <a:cs typeface="+mn-lt"/>
              </a:rPr>
              <a:t> a pasta </a:t>
            </a:r>
            <a:r>
              <a:rPr lang="it-IT" err="1">
                <a:solidFill>
                  <a:schemeClr val="accent6">
                    <a:lumMod val="60000"/>
                    <a:lumOff val="40000"/>
                  </a:schemeClr>
                </a:solidFill>
                <a:ea typeface="+mn-lt"/>
                <a:cs typeface="+mn-lt"/>
              </a:rPr>
              <a:t>dish</a:t>
            </a:r>
            <a:r>
              <a:rPr lang="it-IT">
                <a:solidFill>
                  <a:schemeClr val="accent6">
                    <a:lumMod val="60000"/>
                    <a:lumOff val="40000"/>
                  </a:schemeClr>
                </a:solidFill>
                <a:ea typeface="+mn-lt"/>
                <a:cs typeface="+mn-lt"/>
              </a:rPr>
              <a:t> service. </a:t>
            </a:r>
            <a:r>
              <a:rPr lang="it-IT" err="1">
                <a:solidFill>
                  <a:schemeClr val="accent6">
                    <a:lumMod val="60000"/>
                    <a:lumOff val="40000"/>
                  </a:schemeClr>
                </a:solidFill>
                <a:ea typeface="+mn-lt"/>
                <a:cs typeface="+mn-lt"/>
              </a:rPr>
              <a:t>Unfortunately</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this</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kind</a:t>
            </a:r>
            <a:r>
              <a:rPr lang="it-IT">
                <a:solidFill>
                  <a:schemeClr val="accent6">
                    <a:lumMod val="60000"/>
                    <a:lumOff val="40000"/>
                  </a:schemeClr>
                </a:solidFill>
                <a:ea typeface="+mn-lt"/>
                <a:cs typeface="+mn-lt"/>
              </a:rPr>
              <a:t> of </a:t>
            </a:r>
            <a:r>
              <a:rPr lang="it-IT" err="1">
                <a:solidFill>
                  <a:schemeClr val="accent6">
                    <a:lumMod val="60000"/>
                    <a:lumOff val="40000"/>
                  </a:schemeClr>
                </a:solidFill>
                <a:ea typeface="+mn-lt"/>
                <a:cs typeface="+mn-lt"/>
              </a:rPr>
              <a:t>problem</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occurred</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several</a:t>
            </a:r>
            <a:r>
              <a:rPr lang="it-IT">
                <a:solidFill>
                  <a:schemeClr val="accent6">
                    <a:lumMod val="60000"/>
                    <a:lumOff val="40000"/>
                  </a:schemeClr>
                </a:solidFill>
                <a:ea typeface="+mn-lt"/>
                <a:cs typeface="+mn-lt"/>
              </a:rPr>
              <a:t> times </a:t>
            </a:r>
            <a:r>
              <a:rPr lang="it-IT" err="1">
                <a:solidFill>
                  <a:schemeClr val="accent6">
                    <a:lumMod val="60000"/>
                    <a:lumOff val="40000"/>
                  </a:schemeClr>
                </a:solidFill>
                <a:ea typeface="+mn-lt"/>
                <a:cs typeface="+mn-lt"/>
              </a:rPr>
              <a:t>during</a:t>
            </a:r>
            <a:r>
              <a:rPr lang="it-IT">
                <a:solidFill>
                  <a:schemeClr val="accent6">
                    <a:lumMod val="60000"/>
                    <a:lumOff val="40000"/>
                  </a:schemeClr>
                </a:solidFill>
                <a:ea typeface="+mn-lt"/>
                <a:cs typeface="+mn-lt"/>
              </a:rPr>
              <a:t> the </a:t>
            </a:r>
            <a:r>
              <a:rPr lang="it-IT" err="1">
                <a:solidFill>
                  <a:schemeClr val="accent6">
                    <a:lumMod val="60000"/>
                    <a:lumOff val="40000"/>
                  </a:schemeClr>
                </a:solidFill>
                <a:ea typeface="+mn-lt"/>
                <a:cs typeface="+mn-lt"/>
              </a:rPr>
              <a:t>evening</a:t>
            </a:r>
            <a:r>
              <a:rPr lang="it-IT">
                <a:solidFill>
                  <a:schemeClr val="accent6">
                    <a:lumMod val="60000"/>
                    <a:lumOff val="40000"/>
                  </a:schemeClr>
                </a:solidFill>
                <a:ea typeface="+mn-lt"/>
                <a:cs typeface="+mn-lt"/>
              </a:rPr>
              <a:t> and customers </a:t>
            </a:r>
            <a:r>
              <a:rPr lang="it-IT" err="1">
                <a:solidFill>
                  <a:schemeClr val="accent6">
                    <a:lumMod val="60000"/>
                    <a:lumOff val="40000"/>
                  </a:schemeClr>
                </a:solidFill>
                <a:ea typeface="+mn-lt"/>
                <a:cs typeface="+mn-lt"/>
              </a:rPr>
              <a:t>seemed</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particularly</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annoyed</a:t>
            </a:r>
            <a:r>
              <a:rPr lang="it-IT">
                <a:solidFill>
                  <a:schemeClr val="accent6">
                    <a:lumMod val="60000"/>
                    <a:lumOff val="40000"/>
                  </a:schemeClr>
                </a:solidFill>
                <a:ea typeface="+mn-lt"/>
                <a:cs typeface="+mn-lt"/>
              </a:rPr>
              <a:t>.</a:t>
            </a:r>
          </a:p>
          <a:p>
            <a:pPr algn="just">
              <a:spcAft>
                <a:spcPts val="600"/>
              </a:spcAft>
            </a:pPr>
            <a:endParaRPr lang="it-IT">
              <a:solidFill>
                <a:schemeClr val="accent6">
                  <a:lumMod val="60000"/>
                  <a:lumOff val="40000"/>
                </a:schemeClr>
              </a:solidFill>
              <a:ea typeface="+mn-lt"/>
              <a:cs typeface="+mn-lt"/>
            </a:endParaRPr>
          </a:p>
          <a:p>
            <a:pPr marL="285750" indent="-285750" algn="just">
              <a:spcAft>
                <a:spcPts val="600"/>
              </a:spcAft>
              <a:buFont typeface="Arial" panose="020B0604020202020204" pitchFamily="34" charset="0"/>
              <a:buChar char="•"/>
            </a:pPr>
            <a:r>
              <a:rPr lang="it-IT" b="1" err="1">
                <a:solidFill>
                  <a:schemeClr val="accent6">
                    <a:lumMod val="60000"/>
                    <a:lumOff val="40000"/>
                  </a:schemeClr>
                </a:solidFill>
                <a:ea typeface="+mn-lt"/>
                <a:cs typeface="+mn-lt"/>
              </a:rPr>
              <a:t>Objective</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your</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objective</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is</a:t>
            </a:r>
            <a:r>
              <a:rPr lang="it-IT">
                <a:solidFill>
                  <a:schemeClr val="accent6">
                    <a:lumMod val="60000"/>
                    <a:lumOff val="40000"/>
                  </a:schemeClr>
                </a:solidFill>
                <a:ea typeface="+mn-lt"/>
                <a:cs typeface="+mn-lt"/>
              </a:rPr>
              <a:t> to </a:t>
            </a:r>
            <a:r>
              <a:rPr lang="it-IT" err="1">
                <a:solidFill>
                  <a:schemeClr val="accent6">
                    <a:lumMod val="60000"/>
                    <a:lumOff val="40000"/>
                  </a:schemeClr>
                </a:solidFill>
                <a:ea typeface="+mn-lt"/>
                <a:cs typeface="+mn-lt"/>
              </a:rPr>
              <a:t>find</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immediately</a:t>
            </a:r>
            <a:r>
              <a:rPr lang="it-IT">
                <a:solidFill>
                  <a:schemeClr val="accent6">
                    <a:lumMod val="60000"/>
                    <a:lumOff val="40000"/>
                  </a:schemeClr>
                </a:solidFill>
                <a:ea typeface="+mn-lt"/>
                <a:cs typeface="+mn-lt"/>
              </a:rPr>
              <a:t> the cause of the </a:t>
            </a:r>
            <a:r>
              <a:rPr lang="it-IT" err="1">
                <a:solidFill>
                  <a:schemeClr val="accent6">
                    <a:lumMod val="60000"/>
                    <a:lumOff val="40000"/>
                  </a:schemeClr>
                </a:solidFill>
                <a:ea typeface="+mn-lt"/>
                <a:cs typeface="+mn-lt"/>
              </a:rPr>
              <a:t>problem</a:t>
            </a:r>
            <a:r>
              <a:rPr lang="it-IT">
                <a:solidFill>
                  <a:schemeClr val="accent6">
                    <a:lumMod val="60000"/>
                    <a:lumOff val="40000"/>
                  </a:schemeClr>
                </a:solidFill>
                <a:ea typeface="+mn-lt"/>
                <a:cs typeface="+mn-lt"/>
              </a:rPr>
              <a:t> in </a:t>
            </a:r>
            <a:r>
              <a:rPr lang="it-IT" err="1">
                <a:solidFill>
                  <a:schemeClr val="accent6">
                    <a:lumMod val="60000"/>
                    <a:lumOff val="40000"/>
                  </a:schemeClr>
                </a:solidFill>
                <a:ea typeface="+mn-lt"/>
                <a:cs typeface="+mn-lt"/>
              </a:rPr>
              <a:t>order</a:t>
            </a:r>
            <a:r>
              <a:rPr lang="it-IT">
                <a:solidFill>
                  <a:schemeClr val="accent6">
                    <a:lumMod val="60000"/>
                    <a:lumOff val="40000"/>
                  </a:schemeClr>
                </a:solidFill>
                <a:ea typeface="+mn-lt"/>
                <a:cs typeface="+mn-lt"/>
              </a:rPr>
              <a:t> to </a:t>
            </a:r>
            <a:r>
              <a:rPr lang="it-IT" err="1">
                <a:solidFill>
                  <a:schemeClr val="accent6">
                    <a:lumMod val="60000"/>
                    <a:lumOff val="40000"/>
                  </a:schemeClr>
                </a:solidFill>
                <a:ea typeface="+mn-lt"/>
                <a:cs typeface="+mn-lt"/>
              </a:rPr>
              <a:t>avoid</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losing</a:t>
            </a:r>
            <a:r>
              <a:rPr lang="it-IT">
                <a:solidFill>
                  <a:schemeClr val="accent6">
                    <a:lumMod val="60000"/>
                    <a:lumOff val="40000"/>
                  </a:schemeClr>
                </a:solidFill>
                <a:ea typeface="+mn-lt"/>
                <a:cs typeface="+mn-lt"/>
              </a:rPr>
              <a:t> </a:t>
            </a:r>
            <a:r>
              <a:rPr lang="it-IT" err="1">
                <a:solidFill>
                  <a:schemeClr val="accent6">
                    <a:lumMod val="60000"/>
                    <a:lumOff val="40000"/>
                  </a:schemeClr>
                </a:solidFill>
                <a:ea typeface="+mn-lt"/>
                <a:cs typeface="+mn-lt"/>
              </a:rPr>
              <a:t>other</a:t>
            </a:r>
            <a:r>
              <a:rPr lang="it-IT">
                <a:solidFill>
                  <a:schemeClr val="accent6">
                    <a:lumMod val="60000"/>
                    <a:lumOff val="40000"/>
                  </a:schemeClr>
                </a:solidFill>
                <a:ea typeface="+mn-lt"/>
                <a:cs typeface="+mn-lt"/>
              </a:rPr>
              <a:t> customers.  </a:t>
            </a:r>
          </a:p>
        </p:txBody>
      </p:sp>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Testing</a:t>
            </a:r>
          </a:p>
        </p:txBody>
      </p:sp>
    </p:spTree>
    <p:extLst>
      <p:ext uri="{BB962C8B-B14F-4D97-AF65-F5344CB8AC3E}">
        <p14:creationId xmlns:p14="http://schemas.microsoft.com/office/powerpoint/2010/main" val="1800960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uppo 27">
            <a:extLst>
              <a:ext uri="{FF2B5EF4-FFF2-40B4-BE49-F238E27FC236}">
                <a16:creationId xmlns:a16="http://schemas.microsoft.com/office/drawing/2014/main" id="{9FC22784-D08C-DA9D-1AEA-D48EF2110A8C}"/>
              </a:ext>
            </a:extLst>
          </p:cNvPr>
          <p:cNvGrpSpPr/>
          <p:nvPr/>
        </p:nvGrpSpPr>
        <p:grpSpPr>
          <a:xfrm>
            <a:off x="-1352619" y="1396180"/>
            <a:ext cx="10670239" cy="1108896"/>
            <a:chOff x="-1352619" y="1396180"/>
            <a:chExt cx="10670239" cy="1108896"/>
          </a:xfrm>
        </p:grpSpPr>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396180"/>
              <a:ext cx="10670239" cy="110889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6" name="CasellaDiTesto 5">
              <a:extLst>
                <a:ext uri="{FF2B5EF4-FFF2-40B4-BE49-F238E27FC236}">
                  <a16:creationId xmlns:a16="http://schemas.microsoft.com/office/drawing/2014/main" id="{265E7000-EBBE-D9DF-F106-3703E0ABECDA}"/>
                </a:ext>
              </a:extLst>
            </p:cNvPr>
            <p:cNvSpPr txBox="1"/>
            <p:nvPr/>
          </p:nvSpPr>
          <p:spPr>
            <a:xfrm>
              <a:off x="839787" y="1474260"/>
              <a:ext cx="7885113" cy="369332"/>
            </a:xfrm>
            <a:prstGeom prst="rect">
              <a:avLst/>
            </a:prstGeom>
            <a:noFill/>
          </p:spPr>
          <p:txBody>
            <a:bodyPr wrap="square" lIns="91440" tIns="45720" rIns="91440" bIns="45720" rtlCol="0" anchor="t">
              <a:spAutoFit/>
            </a:bodyPr>
            <a:lstStyle/>
            <a:p>
              <a:pPr algn="just"/>
              <a:r>
                <a:rPr lang="it-IT" dirty="0">
                  <a:solidFill>
                    <a:schemeClr val="bg1"/>
                  </a:solidFill>
                </a:rPr>
                <a:t>The test </a:t>
              </a:r>
              <a:r>
                <a:rPr lang="it-IT" dirty="0" err="1">
                  <a:solidFill>
                    <a:schemeClr val="bg1"/>
                  </a:solidFill>
                </a:rPr>
                <a:t>conducted</a:t>
              </a:r>
              <a:r>
                <a:rPr lang="it-IT" dirty="0">
                  <a:solidFill>
                    <a:schemeClr val="bg1"/>
                  </a:solidFill>
                </a:rPr>
                <a:t> </a:t>
              </a:r>
              <a:r>
                <a:rPr lang="it-IT" dirty="0" err="1">
                  <a:solidFill>
                    <a:schemeClr val="bg1"/>
                  </a:solidFill>
                </a:rPr>
                <a:t>highlighted</a:t>
              </a:r>
              <a:r>
                <a:rPr lang="it-IT" dirty="0">
                  <a:solidFill>
                    <a:schemeClr val="bg1"/>
                  </a:solidFill>
                </a:rPr>
                <a:t> </a:t>
              </a:r>
              <a:r>
                <a:rPr lang="it-IT" dirty="0" err="1">
                  <a:solidFill>
                    <a:schemeClr val="bg1"/>
                  </a:solidFill>
                </a:rPr>
                <a:t>these</a:t>
              </a:r>
              <a:r>
                <a:rPr lang="it-IT" dirty="0">
                  <a:solidFill>
                    <a:schemeClr val="bg1"/>
                  </a:solidFill>
                </a:rPr>
                <a:t> </a:t>
              </a:r>
              <a:r>
                <a:rPr lang="it-IT" dirty="0" err="1">
                  <a:solidFill>
                    <a:schemeClr val="bg1"/>
                  </a:solidFill>
                </a:rPr>
                <a:t>issues</a:t>
              </a:r>
              <a:r>
                <a:rPr lang="it-IT" dirty="0">
                  <a:solidFill>
                    <a:schemeClr val="bg1"/>
                  </a:solidFill>
                </a:rPr>
                <a:t> in </a:t>
              </a:r>
              <a:r>
                <a:rPr lang="it-IT" dirty="0" err="1">
                  <a:solidFill>
                    <a:schemeClr val="bg1"/>
                  </a:solidFill>
                </a:rPr>
                <a:t>particular</a:t>
              </a:r>
              <a:r>
                <a:rPr lang="it-IT" dirty="0">
                  <a:solidFill>
                    <a:schemeClr val="bg1"/>
                  </a:solidFill>
                </a:rPr>
                <a:t>:</a:t>
              </a:r>
            </a:p>
          </p:txBody>
        </p:sp>
      </p:grpSp>
      <p:sp>
        <p:nvSpPr>
          <p:cNvPr id="25" name="Rettangolo con angoli arrotondati 24">
            <a:extLst>
              <a:ext uri="{FF2B5EF4-FFF2-40B4-BE49-F238E27FC236}">
                <a16:creationId xmlns:a16="http://schemas.microsoft.com/office/drawing/2014/main" id="{C2C87956-E7A2-67DC-A213-CF5FE073D03F}"/>
              </a:ext>
            </a:extLst>
          </p:cNvPr>
          <p:cNvSpPr/>
          <p:nvPr/>
        </p:nvSpPr>
        <p:spPr>
          <a:xfrm>
            <a:off x="839788" y="2800350"/>
            <a:ext cx="10512425" cy="2790221"/>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3" name="CasellaDiTesto 2">
            <a:extLst>
              <a:ext uri="{FF2B5EF4-FFF2-40B4-BE49-F238E27FC236}">
                <a16:creationId xmlns:a16="http://schemas.microsoft.com/office/drawing/2014/main" id="{943451DB-0374-C0BE-DF34-E453FA341F5D}"/>
              </a:ext>
            </a:extLst>
          </p:cNvPr>
          <p:cNvSpPr txBox="1"/>
          <p:nvPr/>
        </p:nvSpPr>
        <p:spPr>
          <a:xfrm>
            <a:off x="987653" y="3184382"/>
            <a:ext cx="10231268" cy="2022157"/>
          </a:xfrm>
          <a:prstGeom prst="rect">
            <a:avLst/>
          </a:prstGeom>
          <a:noFill/>
        </p:spPr>
        <p:txBody>
          <a:bodyPr wrap="square" lIns="91440" tIns="45720" rIns="91440" bIns="45720" rtlCol="0" anchor="t">
            <a:spAutoFit/>
          </a:bodyPr>
          <a:lstStyle/>
          <a:p>
            <a:pPr marL="285750" indent="-285750">
              <a:lnSpc>
                <a:spcPct val="150000"/>
              </a:lnSpc>
              <a:spcAft>
                <a:spcPts val="800"/>
              </a:spcAft>
              <a:buFont typeface="Arial" panose="020B0604020202020204" pitchFamily="34" charset="0"/>
              <a:buChar char="•"/>
            </a:pPr>
            <a:r>
              <a:rPr lang="en-GB">
                <a:solidFill>
                  <a:schemeClr val="accent6">
                    <a:lumMod val="60000"/>
                    <a:lumOff val="40000"/>
                  </a:schemeClr>
                </a:solidFill>
                <a:ea typeface="+mn-lt"/>
                <a:cs typeface="+mn-lt"/>
              </a:rPr>
              <a:t>The prototype is quite intuitive, but there are still some features that need to be improved</a:t>
            </a:r>
            <a:endParaRPr lang="it-IT">
              <a:solidFill>
                <a:schemeClr val="accent6">
                  <a:lumMod val="60000"/>
                  <a:lumOff val="40000"/>
                </a:schemeClr>
              </a:solidFill>
              <a:ea typeface="+mn-lt"/>
              <a:cs typeface="+mn-lt"/>
            </a:endParaRPr>
          </a:p>
          <a:p>
            <a:pPr marL="285750" indent="-285750">
              <a:lnSpc>
                <a:spcPct val="150000"/>
              </a:lnSpc>
              <a:spcAft>
                <a:spcPts val="800"/>
              </a:spcAft>
              <a:buFont typeface="Arial" panose="020B0604020202020204" pitchFamily="34" charset="0"/>
              <a:buChar char="•"/>
            </a:pPr>
            <a:r>
              <a:rPr lang="en-GB">
                <a:solidFill>
                  <a:schemeClr val="accent6">
                    <a:lumMod val="60000"/>
                    <a:lumOff val="40000"/>
                  </a:schemeClr>
                </a:solidFill>
                <a:ea typeface="+mn-lt"/>
                <a:cs typeface="+mn-lt"/>
              </a:rPr>
              <a:t>The optimizer section must be highlighted more</a:t>
            </a:r>
            <a:endParaRPr lang="it-IT">
              <a:solidFill>
                <a:schemeClr val="accent6">
                  <a:lumMod val="60000"/>
                  <a:lumOff val="40000"/>
                </a:schemeClr>
              </a:solidFill>
              <a:ea typeface="+mn-lt"/>
              <a:cs typeface="+mn-lt"/>
            </a:endParaRPr>
          </a:p>
          <a:p>
            <a:pPr marL="285750" indent="-285750">
              <a:lnSpc>
                <a:spcPct val="150000"/>
              </a:lnSpc>
              <a:spcAft>
                <a:spcPts val="800"/>
              </a:spcAft>
              <a:buFont typeface="Arial" panose="020B0604020202020204" pitchFamily="34" charset="0"/>
              <a:buChar char="•"/>
            </a:pPr>
            <a:r>
              <a:rPr lang="en-GB">
                <a:solidFill>
                  <a:schemeClr val="accent6">
                    <a:lumMod val="60000"/>
                    <a:lumOff val="40000"/>
                  </a:schemeClr>
                </a:solidFill>
                <a:ea typeface="+mn-lt"/>
                <a:cs typeface="+mn-lt"/>
              </a:rPr>
              <a:t>The interface is not always understandable also because of the dimension of the font used</a:t>
            </a:r>
            <a:endParaRPr lang="it-IT">
              <a:solidFill>
                <a:schemeClr val="accent6">
                  <a:lumMod val="60000"/>
                  <a:lumOff val="40000"/>
                </a:schemeClr>
              </a:solidFill>
              <a:ea typeface="+mn-lt"/>
              <a:cs typeface="+mn-lt"/>
            </a:endParaRPr>
          </a:p>
          <a:p>
            <a:pPr marL="285750" indent="-285750">
              <a:lnSpc>
                <a:spcPct val="150000"/>
              </a:lnSpc>
              <a:spcAft>
                <a:spcPts val="800"/>
              </a:spcAft>
              <a:buFont typeface="Arial" panose="020B0604020202020204" pitchFamily="34" charset="0"/>
              <a:buChar char="•"/>
            </a:pPr>
            <a:r>
              <a:rPr lang="en-GB">
                <a:solidFill>
                  <a:schemeClr val="accent6">
                    <a:lumMod val="60000"/>
                    <a:lumOff val="40000"/>
                  </a:schemeClr>
                </a:solidFill>
                <a:ea typeface="+mn-lt"/>
                <a:cs typeface="+mn-lt"/>
              </a:rPr>
              <a:t>Errors and solution in the optimizer must be emphasized more</a:t>
            </a:r>
            <a:endParaRPr lang="it-IT">
              <a:solidFill>
                <a:schemeClr val="accent6">
                  <a:lumMod val="60000"/>
                  <a:lumOff val="40000"/>
                </a:schemeClr>
              </a:solidFill>
              <a:ea typeface="+mn-lt"/>
              <a:cs typeface="+mn-lt"/>
            </a:endParaRPr>
          </a:p>
        </p:txBody>
      </p:sp>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Test </a:t>
            </a:r>
            <a:r>
              <a:rPr lang="it-IT" sz="4000" err="1">
                <a:solidFill>
                  <a:schemeClr val="accent1"/>
                </a:solidFill>
                <a:latin typeface="+mj-lt"/>
              </a:rPr>
              <a:t>results</a:t>
            </a:r>
            <a:endParaRPr lang="it-IT" sz="4000">
              <a:solidFill>
                <a:schemeClr val="accent1"/>
              </a:solidFill>
              <a:latin typeface="+mj-lt"/>
            </a:endParaRPr>
          </a:p>
        </p:txBody>
      </p:sp>
    </p:spTree>
    <p:extLst>
      <p:ext uri="{BB962C8B-B14F-4D97-AF65-F5344CB8AC3E}">
        <p14:creationId xmlns:p14="http://schemas.microsoft.com/office/powerpoint/2010/main" val="1928255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uppo 27">
            <a:extLst>
              <a:ext uri="{FF2B5EF4-FFF2-40B4-BE49-F238E27FC236}">
                <a16:creationId xmlns:a16="http://schemas.microsoft.com/office/drawing/2014/main" id="{9FC22784-D08C-DA9D-1AEA-D48EF2110A8C}"/>
              </a:ext>
            </a:extLst>
          </p:cNvPr>
          <p:cNvGrpSpPr/>
          <p:nvPr/>
        </p:nvGrpSpPr>
        <p:grpSpPr>
          <a:xfrm>
            <a:off x="-1352619" y="1396180"/>
            <a:ext cx="10670239" cy="1108896"/>
            <a:chOff x="-1352619" y="1396180"/>
            <a:chExt cx="10670239" cy="1108896"/>
          </a:xfrm>
        </p:grpSpPr>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396180"/>
              <a:ext cx="10670239" cy="110889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6" name="CasellaDiTesto 5">
              <a:extLst>
                <a:ext uri="{FF2B5EF4-FFF2-40B4-BE49-F238E27FC236}">
                  <a16:creationId xmlns:a16="http://schemas.microsoft.com/office/drawing/2014/main" id="{265E7000-EBBE-D9DF-F106-3703E0ABECDA}"/>
                </a:ext>
              </a:extLst>
            </p:cNvPr>
            <p:cNvSpPr txBox="1"/>
            <p:nvPr/>
          </p:nvSpPr>
          <p:spPr>
            <a:xfrm>
              <a:off x="839787" y="1474260"/>
              <a:ext cx="7885113" cy="369332"/>
            </a:xfrm>
            <a:prstGeom prst="rect">
              <a:avLst/>
            </a:prstGeom>
            <a:noFill/>
          </p:spPr>
          <p:txBody>
            <a:bodyPr wrap="square" lIns="91440" tIns="45720" rIns="91440" bIns="45720" rtlCol="0" anchor="t">
              <a:spAutoFit/>
            </a:bodyPr>
            <a:lstStyle/>
            <a:p>
              <a:pPr algn="just"/>
              <a:r>
                <a:rPr lang="it-IT" dirty="0">
                  <a:solidFill>
                    <a:schemeClr val="bg1"/>
                  </a:solidFill>
                </a:rPr>
                <a:t>From the feedback </a:t>
              </a:r>
              <a:r>
                <a:rPr lang="it-IT" dirty="0" err="1">
                  <a:solidFill>
                    <a:schemeClr val="bg1"/>
                  </a:solidFill>
                </a:rPr>
                <a:t>received</a:t>
              </a:r>
              <a:r>
                <a:rPr lang="it-IT" dirty="0">
                  <a:solidFill>
                    <a:schemeClr val="bg1"/>
                  </a:solidFill>
                </a:rPr>
                <a:t> </a:t>
              </a:r>
              <a:r>
                <a:rPr lang="it-IT" dirty="0" err="1">
                  <a:solidFill>
                    <a:schemeClr val="bg1"/>
                  </a:solidFill>
                </a:rPr>
                <a:t>we</a:t>
              </a:r>
              <a:r>
                <a:rPr lang="it-IT" dirty="0">
                  <a:solidFill>
                    <a:schemeClr val="bg1"/>
                  </a:solidFill>
                </a:rPr>
                <a:t> </a:t>
              </a:r>
              <a:r>
                <a:rPr lang="it-IT" dirty="0" err="1">
                  <a:solidFill>
                    <a:schemeClr val="bg1"/>
                  </a:solidFill>
                </a:rPr>
                <a:t>realized</a:t>
              </a:r>
              <a:r>
                <a:rPr lang="it-IT" dirty="0">
                  <a:solidFill>
                    <a:schemeClr val="bg1"/>
                  </a:solidFill>
                </a:rPr>
                <a:t> the following </a:t>
              </a:r>
              <a:r>
                <a:rPr lang="it-IT" dirty="0" err="1">
                  <a:solidFill>
                    <a:schemeClr val="bg1"/>
                  </a:solidFill>
                </a:rPr>
                <a:t>prototype</a:t>
              </a:r>
            </a:p>
          </p:txBody>
        </p:sp>
      </p:grpSp>
      <p:grpSp>
        <p:nvGrpSpPr>
          <p:cNvPr id="12" name="Gruppo 11">
            <a:extLst>
              <a:ext uri="{FF2B5EF4-FFF2-40B4-BE49-F238E27FC236}">
                <a16:creationId xmlns:a16="http://schemas.microsoft.com/office/drawing/2014/main" id="{3A0C1848-8DD0-A700-CC7D-BD0068BB2148}"/>
              </a:ext>
            </a:extLst>
          </p:cNvPr>
          <p:cNvGrpSpPr/>
          <p:nvPr/>
        </p:nvGrpSpPr>
        <p:grpSpPr>
          <a:xfrm>
            <a:off x="6887840" y="2240468"/>
            <a:ext cx="3062406" cy="1108896"/>
            <a:chOff x="7051519" y="3825255"/>
            <a:chExt cx="4300694" cy="1587640"/>
          </a:xfrm>
        </p:grpSpPr>
        <p:sp>
          <p:nvSpPr>
            <p:cNvPr id="7" name="Rettangolo con angoli arrotondati 6">
              <a:extLst>
                <a:ext uri="{FF2B5EF4-FFF2-40B4-BE49-F238E27FC236}">
                  <a16:creationId xmlns:a16="http://schemas.microsoft.com/office/drawing/2014/main" id="{F551AD0A-8CD4-5F54-987A-662B7BBD9214}"/>
                </a:ext>
              </a:extLst>
            </p:cNvPr>
            <p:cNvSpPr/>
            <p:nvPr/>
          </p:nvSpPr>
          <p:spPr>
            <a:xfrm>
              <a:off x="7051519" y="3825255"/>
              <a:ext cx="4300694" cy="158764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8" name="Gruppo 7">
              <a:extLst>
                <a:ext uri="{FF2B5EF4-FFF2-40B4-BE49-F238E27FC236}">
                  <a16:creationId xmlns:a16="http://schemas.microsoft.com/office/drawing/2014/main" id="{922CB4B8-8081-4B0D-B059-DC62AA435379}"/>
                </a:ext>
              </a:extLst>
            </p:cNvPr>
            <p:cNvGrpSpPr/>
            <p:nvPr/>
          </p:nvGrpSpPr>
          <p:grpSpPr>
            <a:xfrm>
              <a:off x="7207936" y="3991054"/>
              <a:ext cx="1256043" cy="1256043"/>
              <a:chOff x="2115846" y="4294999"/>
              <a:chExt cx="1256043" cy="1256043"/>
            </a:xfrm>
          </p:grpSpPr>
          <p:sp>
            <p:nvSpPr>
              <p:cNvPr id="10" name="Rettangolo con angoli arrotondati 9">
                <a:hlinkClick r:id="rId3"/>
                <a:extLst>
                  <a:ext uri="{FF2B5EF4-FFF2-40B4-BE49-F238E27FC236}">
                    <a16:creationId xmlns:a16="http://schemas.microsoft.com/office/drawing/2014/main" id="{02F2A23F-5A53-3522-6E9A-DFF846F3EEF8}"/>
                  </a:ext>
                </a:extLst>
              </p:cNvPr>
              <p:cNvSpPr/>
              <p:nvPr/>
            </p:nvSpPr>
            <p:spPr>
              <a:xfrm>
                <a:off x="2115846" y="4294999"/>
                <a:ext cx="1256043" cy="1256043"/>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Elemento grafico 10" descr="Collegamento con riempimento a tinta unita">
                <a:hlinkClick r:id="rId3"/>
                <a:extLst>
                  <a:ext uri="{FF2B5EF4-FFF2-40B4-BE49-F238E27FC236}">
                    <a16:creationId xmlns:a16="http://schemas.microsoft.com/office/drawing/2014/main" id="{19226BFE-B31D-2BCC-DEDD-BFB2803D47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02410" y="4481563"/>
                <a:ext cx="882917" cy="882917"/>
              </a:xfrm>
              <a:prstGeom prst="rect">
                <a:avLst/>
              </a:prstGeom>
            </p:spPr>
          </p:pic>
        </p:grpSp>
        <p:sp>
          <p:nvSpPr>
            <p:cNvPr id="9" name="CasellaDiTesto 8">
              <a:extLst>
                <a:ext uri="{FF2B5EF4-FFF2-40B4-BE49-F238E27FC236}">
                  <a16:creationId xmlns:a16="http://schemas.microsoft.com/office/drawing/2014/main" id="{19E84328-D9E5-6267-45D3-B31A90D16DFA}"/>
                </a:ext>
              </a:extLst>
            </p:cNvPr>
            <p:cNvSpPr txBox="1"/>
            <p:nvPr/>
          </p:nvSpPr>
          <p:spPr>
            <a:xfrm>
              <a:off x="8650543" y="4077030"/>
              <a:ext cx="2448449" cy="966175"/>
            </a:xfrm>
            <a:prstGeom prst="rect">
              <a:avLst/>
            </a:prstGeom>
            <a:noFill/>
          </p:spPr>
          <p:txBody>
            <a:bodyPr wrap="square" rtlCol="0">
              <a:spAutoFit/>
            </a:bodyPr>
            <a:lstStyle/>
            <a:p>
              <a:r>
                <a:rPr lang="it-IT" sz="2400" err="1">
                  <a:solidFill>
                    <a:schemeClr val="accent1"/>
                  </a:solidFill>
                  <a:latin typeface="+mj-lt"/>
                </a:rPr>
                <a:t>Prototype</a:t>
              </a:r>
              <a:endParaRPr lang="it-IT" sz="2400">
                <a:solidFill>
                  <a:schemeClr val="accent1"/>
                </a:solidFill>
                <a:latin typeface="+mj-lt"/>
              </a:endParaRPr>
            </a:p>
            <a:p>
              <a:r>
                <a:rPr lang="it-IT" sz="2400">
                  <a:solidFill>
                    <a:schemeClr val="accent1"/>
                  </a:solidFill>
                  <a:latin typeface="+mj-lt"/>
                </a:rPr>
                <a:t>Link</a:t>
              </a:r>
            </a:p>
          </p:txBody>
        </p:sp>
      </p:grpSp>
      <p:sp>
        <p:nvSpPr>
          <p:cNvPr id="17" name="CasellaDiTesto 16">
            <a:extLst>
              <a:ext uri="{FF2B5EF4-FFF2-40B4-BE49-F238E27FC236}">
                <a16:creationId xmlns:a16="http://schemas.microsoft.com/office/drawing/2014/main" id="{E36BF12B-2F73-32B4-2566-E3EA28852E61}"/>
              </a:ext>
            </a:extLst>
          </p:cNvPr>
          <p:cNvSpPr txBox="1"/>
          <p:nvPr/>
        </p:nvSpPr>
        <p:spPr>
          <a:xfrm>
            <a:off x="839788" y="557784"/>
            <a:ext cx="7885112" cy="707886"/>
          </a:xfrm>
          <a:prstGeom prst="rect">
            <a:avLst/>
          </a:prstGeom>
          <a:noFill/>
        </p:spPr>
        <p:txBody>
          <a:bodyPr wrap="square" rtlCol="0">
            <a:spAutoFit/>
          </a:bodyPr>
          <a:lstStyle/>
          <a:p>
            <a:r>
              <a:rPr lang="it-IT" sz="4000" err="1">
                <a:solidFill>
                  <a:schemeClr val="accent1"/>
                </a:solidFill>
                <a:latin typeface="+mj-lt"/>
              </a:rPr>
              <a:t>Prototype</a:t>
            </a:r>
            <a:r>
              <a:rPr lang="it-IT" sz="4000">
                <a:solidFill>
                  <a:schemeClr val="accent1"/>
                </a:solidFill>
                <a:latin typeface="+mj-lt"/>
              </a:rPr>
              <a:t> v1.1</a:t>
            </a:r>
          </a:p>
        </p:txBody>
      </p:sp>
      <p:grpSp>
        <p:nvGrpSpPr>
          <p:cNvPr id="2" name="Gruppo 1">
            <a:extLst>
              <a:ext uri="{FF2B5EF4-FFF2-40B4-BE49-F238E27FC236}">
                <a16:creationId xmlns:a16="http://schemas.microsoft.com/office/drawing/2014/main" id="{7FE82633-1A6F-58F7-FAC3-E4D707F771D7}"/>
              </a:ext>
            </a:extLst>
          </p:cNvPr>
          <p:cNvGrpSpPr/>
          <p:nvPr/>
        </p:nvGrpSpPr>
        <p:grpSpPr>
          <a:xfrm>
            <a:off x="-1352619" y="3631733"/>
            <a:ext cx="10670239" cy="1108896"/>
            <a:chOff x="-1352619" y="1396180"/>
            <a:chExt cx="10670239" cy="1108896"/>
          </a:xfrm>
        </p:grpSpPr>
        <p:sp>
          <p:nvSpPr>
            <p:cNvPr id="3" name="Rettangolo con angoli arrotondati 2">
              <a:extLst>
                <a:ext uri="{FF2B5EF4-FFF2-40B4-BE49-F238E27FC236}">
                  <a16:creationId xmlns:a16="http://schemas.microsoft.com/office/drawing/2014/main" id="{50B6B840-0DFF-092E-516D-AB370BA1FB01}"/>
                </a:ext>
              </a:extLst>
            </p:cNvPr>
            <p:cNvSpPr/>
            <p:nvPr/>
          </p:nvSpPr>
          <p:spPr>
            <a:xfrm>
              <a:off x="-1352619" y="1396180"/>
              <a:ext cx="10670239" cy="110889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4" name="CasellaDiTesto 3">
              <a:extLst>
                <a:ext uri="{FF2B5EF4-FFF2-40B4-BE49-F238E27FC236}">
                  <a16:creationId xmlns:a16="http://schemas.microsoft.com/office/drawing/2014/main" id="{53077DA0-337C-F7B2-00BA-70E33847766A}"/>
                </a:ext>
              </a:extLst>
            </p:cNvPr>
            <p:cNvSpPr txBox="1"/>
            <p:nvPr/>
          </p:nvSpPr>
          <p:spPr>
            <a:xfrm>
              <a:off x="839787" y="1474260"/>
              <a:ext cx="7885113" cy="646331"/>
            </a:xfrm>
            <a:prstGeom prst="rect">
              <a:avLst/>
            </a:prstGeom>
            <a:noFill/>
          </p:spPr>
          <p:txBody>
            <a:bodyPr wrap="square" lIns="91440" tIns="45720" rIns="91440" bIns="45720" rtlCol="0" anchor="t">
              <a:spAutoFit/>
            </a:bodyPr>
            <a:lstStyle/>
            <a:p>
              <a:pPr algn="just"/>
              <a:r>
                <a:rPr lang="it-IT" dirty="0" err="1">
                  <a:solidFill>
                    <a:schemeClr val="bg1"/>
                  </a:solidFill>
                  <a:ea typeface="+mn-lt"/>
                  <a:cs typeface="+mn-lt"/>
                </a:rPr>
                <a:t>We</a:t>
              </a:r>
              <a:r>
                <a:rPr lang="it-IT" dirty="0">
                  <a:solidFill>
                    <a:schemeClr val="bg1"/>
                  </a:solidFill>
                  <a:ea typeface="+mn-lt"/>
                  <a:cs typeface="+mn-lt"/>
                </a:rPr>
                <a:t> </a:t>
              </a:r>
              <a:r>
                <a:rPr lang="it-IT" dirty="0" err="1">
                  <a:solidFill>
                    <a:schemeClr val="bg1"/>
                  </a:solidFill>
                  <a:ea typeface="+mn-lt"/>
                  <a:cs typeface="+mn-lt"/>
                </a:rPr>
                <a:t>also</a:t>
              </a:r>
              <a:r>
                <a:rPr lang="it-IT" dirty="0">
                  <a:solidFill>
                    <a:schemeClr val="bg1"/>
                  </a:solidFill>
                  <a:ea typeface="+mn-lt"/>
                  <a:cs typeface="+mn-lt"/>
                </a:rPr>
                <a:t> </a:t>
              </a:r>
              <a:r>
                <a:rPr lang="it-IT" dirty="0" err="1">
                  <a:solidFill>
                    <a:schemeClr val="bg1"/>
                  </a:solidFill>
                  <a:ea typeface="+mn-lt"/>
                  <a:cs typeface="+mn-lt"/>
                </a:rPr>
                <a:t>also</a:t>
              </a:r>
              <a:r>
                <a:rPr lang="it-IT" dirty="0">
                  <a:solidFill>
                    <a:schemeClr val="bg1"/>
                  </a:solidFill>
                  <a:ea typeface="+mn-lt"/>
                  <a:cs typeface="+mn-lt"/>
                </a:rPr>
                <a:t> </a:t>
              </a:r>
              <a:r>
                <a:rPr lang="it-IT" dirty="0" err="1">
                  <a:solidFill>
                    <a:schemeClr val="bg1"/>
                  </a:solidFill>
                  <a:ea typeface="+mn-lt"/>
                  <a:cs typeface="+mn-lt"/>
                </a:rPr>
                <a:t>created</a:t>
              </a:r>
              <a:r>
                <a:rPr lang="it-IT" dirty="0">
                  <a:solidFill>
                    <a:schemeClr val="bg1"/>
                  </a:solidFill>
                  <a:ea typeface="+mn-lt"/>
                  <a:cs typeface="+mn-lt"/>
                </a:rPr>
                <a:t> a website to </a:t>
              </a:r>
              <a:r>
                <a:rPr lang="it-IT" dirty="0" err="1">
                  <a:solidFill>
                    <a:schemeClr val="bg1"/>
                  </a:solidFill>
                  <a:ea typeface="+mn-lt"/>
                  <a:cs typeface="+mn-lt"/>
                </a:rPr>
                <a:t>present</a:t>
              </a:r>
              <a:r>
                <a:rPr lang="it-IT" dirty="0">
                  <a:solidFill>
                    <a:schemeClr val="bg1"/>
                  </a:solidFill>
                  <a:ea typeface="+mn-lt"/>
                  <a:cs typeface="+mn-lt"/>
                </a:rPr>
                <a:t> </a:t>
              </a:r>
              <a:r>
                <a:rPr lang="it-IT" dirty="0" err="1">
                  <a:solidFill>
                    <a:schemeClr val="bg1"/>
                  </a:solidFill>
                  <a:ea typeface="+mn-lt"/>
                  <a:cs typeface="+mn-lt"/>
                </a:rPr>
                <a:t>SousChef</a:t>
              </a:r>
              <a:r>
                <a:rPr lang="it-IT" dirty="0">
                  <a:solidFill>
                    <a:schemeClr val="bg1"/>
                  </a:solidFill>
                  <a:ea typeface="+mn-lt"/>
                  <a:cs typeface="+mn-lt"/>
                </a:rPr>
                <a:t> to the public and </a:t>
              </a:r>
              <a:r>
                <a:rPr lang="it-IT" dirty="0" err="1">
                  <a:solidFill>
                    <a:schemeClr val="bg1"/>
                  </a:solidFill>
                  <a:ea typeface="+mn-lt"/>
                  <a:cs typeface="+mn-lt"/>
                </a:rPr>
                <a:t>allow</a:t>
              </a:r>
              <a:r>
                <a:rPr lang="it-IT" dirty="0">
                  <a:solidFill>
                    <a:schemeClr val="bg1"/>
                  </a:solidFill>
                  <a:ea typeface="+mn-lt"/>
                  <a:cs typeface="+mn-lt"/>
                </a:rPr>
                <a:t> the download of the </a:t>
              </a:r>
              <a:r>
                <a:rPr lang="it-IT" dirty="0" err="1">
                  <a:solidFill>
                    <a:schemeClr val="bg1"/>
                  </a:solidFill>
                  <a:ea typeface="+mn-lt"/>
                  <a:cs typeface="+mn-lt"/>
                </a:rPr>
                <a:t>application</a:t>
              </a:r>
              <a:r>
                <a:rPr lang="it-IT" dirty="0">
                  <a:solidFill>
                    <a:schemeClr val="bg1"/>
                  </a:solidFill>
                  <a:ea typeface="+mn-lt"/>
                  <a:cs typeface="+mn-lt"/>
                </a:rPr>
                <a:t>.</a:t>
              </a:r>
            </a:p>
          </p:txBody>
        </p:sp>
      </p:grpSp>
      <p:grpSp>
        <p:nvGrpSpPr>
          <p:cNvPr id="13" name="Gruppo 12">
            <a:extLst>
              <a:ext uri="{FF2B5EF4-FFF2-40B4-BE49-F238E27FC236}">
                <a16:creationId xmlns:a16="http://schemas.microsoft.com/office/drawing/2014/main" id="{C24CDF86-6CF4-8021-46DB-6E643238E455}"/>
              </a:ext>
            </a:extLst>
          </p:cNvPr>
          <p:cNvGrpSpPr/>
          <p:nvPr/>
        </p:nvGrpSpPr>
        <p:grpSpPr>
          <a:xfrm>
            <a:off x="6887840" y="4476021"/>
            <a:ext cx="3062406" cy="1162779"/>
            <a:chOff x="7051519" y="3825255"/>
            <a:chExt cx="4300694" cy="1587640"/>
          </a:xfrm>
        </p:grpSpPr>
        <p:sp>
          <p:nvSpPr>
            <p:cNvPr id="14" name="Rettangolo con angoli arrotondati 13">
              <a:extLst>
                <a:ext uri="{FF2B5EF4-FFF2-40B4-BE49-F238E27FC236}">
                  <a16:creationId xmlns:a16="http://schemas.microsoft.com/office/drawing/2014/main" id="{49810149-3053-839C-8CCB-7776C73AA2E4}"/>
                </a:ext>
              </a:extLst>
            </p:cNvPr>
            <p:cNvSpPr/>
            <p:nvPr/>
          </p:nvSpPr>
          <p:spPr>
            <a:xfrm>
              <a:off x="7051519" y="3825255"/>
              <a:ext cx="4300694" cy="158764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5" name="Gruppo 14">
              <a:extLst>
                <a:ext uri="{FF2B5EF4-FFF2-40B4-BE49-F238E27FC236}">
                  <a16:creationId xmlns:a16="http://schemas.microsoft.com/office/drawing/2014/main" id="{231EF2FC-B229-DC39-B6CD-C06B0C10A46C}"/>
                </a:ext>
              </a:extLst>
            </p:cNvPr>
            <p:cNvGrpSpPr/>
            <p:nvPr/>
          </p:nvGrpSpPr>
          <p:grpSpPr>
            <a:xfrm>
              <a:off x="7207936" y="3991054"/>
              <a:ext cx="1256043" cy="1256043"/>
              <a:chOff x="2115846" y="4294999"/>
              <a:chExt cx="1256043" cy="1256043"/>
            </a:xfrm>
          </p:grpSpPr>
          <p:sp>
            <p:nvSpPr>
              <p:cNvPr id="18" name="Rettangolo con angoli arrotondati 17">
                <a:hlinkClick r:id="rId6"/>
                <a:extLst>
                  <a:ext uri="{FF2B5EF4-FFF2-40B4-BE49-F238E27FC236}">
                    <a16:creationId xmlns:a16="http://schemas.microsoft.com/office/drawing/2014/main" id="{B4827CC0-2582-F3C6-7728-76906271C0DB}"/>
                  </a:ext>
                </a:extLst>
              </p:cNvPr>
              <p:cNvSpPr/>
              <p:nvPr/>
            </p:nvSpPr>
            <p:spPr>
              <a:xfrm>
                <a:off x="2115846" y="4294999"/>
                <a:ext cx="1256043" cy="1256043"/>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Elemento grafico 18" descr="Collegamento con riempimento a tinta unita">
                <a:hlinkClick r:id="rId6"/>
                <a:extLst>
                  <a:ext uri="{FF2B5EF4-FFF2-40B4-BE49-F238E27FC236}">
                    <a16:creationId xmlns:a16="http://schemas.microsoft.com/office/drawing/2014/main" id="{C6F56DA8-9DB5-094E-4184-FC5828317D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02410" y="4481563"/>
                <a:ext cx="882917" cy="882917"/>
              </a:xfrm>
              <a:prstGeom prst="rect">
                <a:avLst/>
              </a:prstGeom>
            </p:spPr>
          </p:pic>
        </p:grpSp>
        <p:sp>
          <p:nvSpPr>
            <p:cNvPr id="16" name="CasellaDiTesto 15">
              <a:extLst>
                <a:ext uri="{FF2B5EF4-FFF2-40B4-BE49-F238E27FC236}">
                  <a16:creationId xmlns:a16="http://schemas.microsoft.com/office/drawing/2014/main" id="{4D6A1D3B-7001-109B-3FFE-34296638A565}"/>
                </a:ext>
              </a:extLst>
            </p:cNvPr>
            <p:cNvSpPr txBox="1"/>
            <p:nvPr/>
          </p:nvSpPr>
          <p:spPr>
            <a:xfrm>
              <a:off x="8650543" y="4077030"/>
              <a:ext cx="2448449" cy="1080983"/>
            </a:xfrm>
            <a:prstGeom prst="rect">
              <a:avLst/>
            </a:prstGeom>
            <a:noFill/>
          </p:spPr>
          <p:txBody>
            <a:bodyPr wrap="square" rtlCol="0">
              <a:spAutoFit/>
            </a:bodyPr>
            <a:lstStyle/>
            <a:p>
              <a:r>
                <a:rPr lang="it-IT" sz="2400">
                  <a:solidFill>
                    <a:schemeClr val="accent1"/>
                  </a:solidFill>
                  <a:latin typeface="+mj-lt"/>
                </a:rPr>
                <a:t>Website</a:t>
              </a:r>
            </a:p>
            <a:p>
              <a:r>
                <a:rPr lang="it-IT" sz="2400">
                  <a:solidFill>
                    <a:schemeClr val="accent1"/>
                  </a:solidFill>
                  <a:latin typeface="+mj-lt"/>
                </a:rPr>
                <a:t>Link</a:t>
              </a:r>
            </a:p>
          </p:txBody>
        </p:sp>
      </p:grpSp>
    </p:spTree>
    <p:extLst>
      <p:ext uri="{BB962C8B-B14F-4D97-AF65-F5344CB8AC3E}">
        <p14:creationId xmlns:p14="http://schemas.microsoft.com/office/powerpoint/2010/main" val="1514437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uppo 27">
            <a:extLst>
              <a:ext uri="{FF2B5EF4-FFF2-40B4-BE49-F238E27FC236}">
                <a16:creationId xmlns:a16="http://schemas.microsoft.com/office/drawing/2014/main" id="{9FC22784-D08C-DA9D-1AEA-D48EF2110A8C}"/>
              </a:ext>
            </a:extLst>
          </p:cNvPr>
          <p:cNvGrpSpPr/>
          <p:nvPr/>
        </p:nvGrpSpPr>
        <p:grpSpPr>
          <a:xfrm>
            <a:off x="-1352619" y="1396180"/>
            <a:ext cx="10670239" cy="1108896"/>
            <a:chOff x="-1352619" y="1396180"/>
            <a:chExt cx="10670239" cy="1108896"/>
          </a:xfrm>
        </p:grpSpPr>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396180"/>
              <a:ext cx="10670239" cy="110889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6" name="CasellaDiTesto 5">
              <a:extLst>
                <a:ext uri="{FF2B5EF4-FFF2-40B4-BE49-F238E27FC236}">
                  <a16:creationId xmlns:a16="http://schemas.microsoft.com/office/drawing/2014/main" id="{265E7000-EBBE-D9DF-F106-3703E0ABECDA}"/>
                </a:ext>
              </a:extLst>
            </p:cNvPr>
            <p:cNvSpPr txBox="1"/>
            <p:nvPr/>
          </p:nvSpPr>
          <p:spPr>
            <a:xfrm>
              <a:off x="839787" y="1474260"/>
              <a:ext cx="7885113" cy="646331"/>
            </a:xfrm>
            <a:prstGeom prst="rect">
              <a:avLst/>
            </a:prstGeom>
            <a:noFill/>
          </p:spPr>
          <p:txBody>
            <a:bodyPr wrap="square" lIns="91440" tIns="45720" rIns="91440" bIns="45720" rtlCol="0" anchor="t">
              <a:spAutoFit/>
            </a:bodyPr>
            <a:lstStyle/>
            <a:p>
              <a:pPr algn="just"/>
              <a:r>
                <a:rPr lang="it-IT" dirty="0">
                  <a:solidFill>
                    <a:schemeClr val="bg1"/>
                  </a:solidFill>
                </a:rPr>
                <a:t>The overall </a:t>
              </a:r>
              <a:r>
                <a:rPr lang="it-IT" dirty="0" err="1">
                  <a:solidFill>
                    <a:schemeClr val="bg1"/>
                  </a:solidFill>
                </a:rPr>
                <a:t>functioning</a:t>
              </a:r>
              <a:r>
                <a:rPr lang="it-IT" dirty="0">
                  <a:solidFill>
                    <a:schemeClr val="bg1"/>
                  </a:solidFill>
                </a:rPr>
                <a:t> of the </a:t>
              </a:r>
              <a:r>
                <a:rPr lang="it-IT" dirty="0" err="1">
                  <a:solidFill>
                    <a:schemeClr val="bg1"/>
                  </a:solidFill>
                </a:rPr>
                <a:t>prototype</a:t>
              </a:r>
              <a:r>
                <a:rPr lang="it-IT" dirty="0">
                  <a:solidFill>
                    <a:schemeClr val="bg1"/>
                  </a:solidFill>
                </a:rPr>
                <a:t> </a:t>
              </a:r>
              <a:r>
                <a:rPr lang="it-IT" dirty="0" err="1">
                  <a:solidFill>
                    <a:schemeClr val="bg1"/>
                  </a:solidFill>
                </a:rPr>
                <a:t>remained</a:t>
              </a:r>
              <a:r>
                <a:rPr lang="it-IT" dirty="0">
                  <a:solidFill>
                    <a:schemeClr val="bg1"/>
                  </a:solidFill>
                </a:rPr>
                <a:t> the </a:t>
              </a:r>
              <a:r>
                <a:rPr lang="it-IT" dirty="0" err="1">
                  <a:solidFill>
                    <a:schemeClr val="bg1"/>
                  </a:solidFill>
                </a:rPr>
                <a:t>same</a:t>
              </a:r>
              <a:r>
                <a:rPr lang="it-IT" dirty="0">
                  <a:solidFill>
                    <a:schemeClr val="bg1"/>
                  </a:solidFill>
                </a:rPr>
                <a:t>,</a:t>
              </a:r>
              <a:r>
                <a:rPr lang="it-IT" dirty="0">
                  <a:solidFill>
                    <a:schemeClr val="bg1"/>
                  </a:solidFill>
                  <a:ea typeface="+mn-lt"/>
                  <a:cs typeface="+mn-lt"/>
                </a:rPr>
                <a:t> </a:t>
              </a:r>
              <a:r>
                <a:rPr lang="it-IT" dirty="0" err="1">
                  <a:solidFill>
                    <a:schemeClr val="bg1"/>
                  </a:solidFill>
                  <a:ea typeface="+mn-lt"/>
                  <a:cs typeface="+mn-lt"/>
                </a:rPr>
                <a:t>but</a:t>
              </a:r>
              <a:r>
                <a:rPr lang="it-IT" dirty="0">
                  <a:solidFill>
                    <a:schemeClr val="bg1"/>
                  </a:solidFill>
                  <a:ea typeface="+mn-lt"/>
                  <a:cs typeface="+mn-lt"/>
                </a:rPr>
                <a:t> the </a:t>
              </a:r>
              <a:r>
                <a:rPr lang="it-IT" dirty="0" err="1">
                  <a:solidFill>
                    <a:schemeClr val="bg1"/>
                  </a:solidFill>
                  <a:ea typeface="+mn-lt"/>
                  <a:cs typeface="+mn-lt"/>
                </a:rPr>
                <a:t>problems</a:t>
              </a:r>
              <a:r>
                <a:rPr lang="it-IT" dirty="0">
                  <a:solidFill>
                    <a:schemeClr val="bg1"/>
                  </a:solidFill>
                  <a:ea typeface="+mn-lt"/>
                  <a:cs typeface="+mn-lt"/>
                </a:rPr>
                <a:t> </a:t>
              </a:r>
              <a:r>
                <a:rPr lang="it-IT" dirty="0" err="1">
                  <a:solidFill>
                    <a:schemeClr val="bg1"/>
                  </a:solidFill>
                  <a:ea typeface="+mn-lt"/>
                  <a:cs typeface="+mn-lt"/>
                </a:rPr>
                <a:t>highlighted</a:t>
              </a:r>
              <a:r>
                <a:rPr lang="it-IT" dirty="0">
                  <a:solidFill>
                    <a:schemeClr val="bg1"/>
                  </a:solidFill>
                  <a:ea typeface="+mn-lt"/>
                  <a:cs typeface="+mn-lt"/>
                </a:rPr>
                <a:t> by the </a:t>
              </a:r>
              <a:r>
                <a:rPr lang="it-IT" dirty="0" err="1">
                  <a:solidFill>
                    <a:schemeClr val="bg1"/>
                  </a:solidFill>
                  <a:ea typeface="+mn-lt"/>
                  <a:cs typeface="+mn-lt"/>
                </a:rPr>
                <a:t>tests</a:t>
              </a:r>
              <a:r>
                <a:rPr lang="it-IT" dirty="0">
                  <a:solidFill>
                    <a:schemeClr val="bg1"/>
                  </a:solidFill>
                  <a:ea typeface="+mn-lt"/>
                  <a:cs typeface="+mn-lt"/>
                </a:rPr>
                <a:t> made </a:t>
              </a:r>
              <a:r>
                <a:rPr lang="it-IT" dirty="0" err="1">
                  <a:solidFill>
                    <a:schemeClr val="bg1"/>
                  </a:solidFill>
                  <a:ea typeface="+mn-lt"/>
                  <a:cs typeface="+mn-lt"/>
                </a:rPr>
                <a:t>us</a:t>
              </a:r>
              <a:r>
                <a:rPr lang="it-IT" dirty="0">
                  <a:solidFill>
                    <a:schemeClr val="bg1"/>
                  </a:solidFill>
                  <a:ea typeface="+mn-lt"/>
                  <a:cs typeface="+mn-lt"/>
                </a:rPr>
                <a:t> make the following </a:t>
              </a:r>
              <a:r>
                <a:rPr lang="it-IT" dirty="0" err="1">
                  <a:solidFill>
                    <a:schemeClr val="bg1"/>
                  </a:solidFill>
                  <a:ea typeface="+mn-lt"/>
                  <a:cs typeface="+mn-lt"/>
                </a:rPr>
                <a:t>modification</a:t>
              </a:r>
              <a:r>
                <a:rPr lang="it-IT" dirty="0">
                  <a:solidFill>
                    <a:schemeClr val="bg1"/>
                  </a:solidFill>
                  <a:ea typeface="+mn-lt"/>
                  <a:cs typeface="+mn-lt"/>
                </a:rPr>
                <a:t>:</a:t>
              </a:r>
              <a:endParaRPr lang="it-IT" dirty="0">
                <a:solidFill>
                  <a:schemeClr val="bg1"/>
                </a:solidFill>
              </a:endParaRPr>
            </a:p>
          </p:txBody>
        </p:sp>
      </p:grpSp>
      <p:sp>
        <p:nvSpPr>
          <p:cNvPr id="25" name="Rettangolo con angoli arrotondati 24">
            <a:extLst>
              <a:ext uri="{FF2B5EF4-FFF2-40B4-BE49-F238E27FC236}">
                <a16:creationId xmlns:a16="http://schemas.microsoft.com/office/drawing/2014/main" id="{C2C87956-E7A2-67DC-A213-CF5FE073D03F}"/>
              </a:ext>
            </a:extLst>
          </p:cNvPr>
          <p:cNvSpPr/>
          <p:nvPr/>
        </p:nvSpPr>
        <p:spPr>
          <a:xfrm>
            <a:off x="839788" y="2869944"/>
            <a:ext cx="10512425" cy="2790221"/>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7885112" cy="707886"/>
          </a:xfrm>
          <a:prstGeom prst="rect">
            <a:avLst/>
          </a:prstGeom>
          <a:noFill/>
        </p:spPr>
        <p:txBody>
          <a:bodyPr wrap="square" rtlCol="0">
            <a:spAutoFit/>
          </a:bodyPr>
          <a:lstStyle/>
          <a:p>
            <a:r>
              <a:rPr lang="it-IT" sz="4000" err="1">
                <a:solidFill>
                  <a:schemeClr val="accent1"/>
                </a:solidFill>
                <a:latin typeface="+mj-lt"/>
              </a:rPr>
              <a:t>Changes</a:t>
            </a:r>
            <a:endParaRPr lang="it-IT" sz="4000">
              <a:solidFill>
                <a:schemeClr val="accent1"/>
              </a:solidFill>
              <a:latin typeface="+mj-lt"/>
            </a:endParaRPr>
          </a:p>
        </p:txBody>
      </p:sp>
      <p:sp>
        <p:nvSpPr>
          <p:cNvPr id="2" name="CasellaDiTesto 1">
            <a:extLst>
              <a:ext uri="{FF2B5EF4-FFF2-40B4-BE49-F238E27FC236}">
                <a16:creationId xmlns:a16="http://schemas.microsoft.com/office/drawing/2014/main" id="{C507D796-2697-5C8E-FFE2-9F27C2A5B629}"/>
              </a:ext>
            </a:extLst>
          </p:cNvPr>
          <p:cNvSpPr txBox="1"/>
          <p:nvPr/>
        </p:nvSpPr>
        <p:spPr>
          <a:xfrm>
            <a:off x="987653" y="2992366"/>
            <a:ext cx="10231268" cy="2545377"/>
          </a:xfrm>
          <a:prstGeom prst="rect">
            <a:avLst/>
          </a:prstGeom>
          <a:noFill/>
        </p:spPr>
        <p:txBody>
          <a:bodyPr wrap="square" lIns="91440" tIns="45720" rIns="91440" bIns="45720" rtlCol="0" anchor="t">
            <a:spAutoFit/>
          </a:bodyPr>
          <a:lstStyle/>
          <a:p>
            <a:pPr marL="342900" lvl="0" indent="-342900">
              <a:lnSpc>
                <a:spcPct val="150000"/>
              </a:lnSpc>
              <a:buFont typeface="Symbol" panose="05050102010706020507" pitchFamily="18" charset="2"/>
              <a:buChar char=""/>
            </a:pPr>
            <a:r>
              <a:rPr lang="en-US">
                <a:solidFill>
                  <a:schemeClr val="accent6">
                    <a:lumMod val="60000"/>
                    <a:lumOff val="40000"/>
                  </a:schemeClr>
                </a:solidFill>
                <a:ea typeface="+mn-lt"/>
                <a:cs typeface="+mn-lt"/>
              </a:rPr>
              <a:t>Create a database to track dishes ordered both in advance and on-site, providing a report on the order trends for each dish over the past two years.</a:t>
            </a:r>
            <a:endParaRPr lang="it-IT">
              <a:solidFill>
                <a:schemeClr val="accent6">
                  <a:lumMod val="60000"/>
                  <a:lumOff val="40000"/>
                </a:schemeClr>
              </a:solidFill>
              <a:ea typeface="+mn-lt"/>
              <a:cs typeface="+mn-lt"/>
            </a:endParaRPr>
          </a:p>
          <a:p>
            <a:pPr marL="342900" lvl="0" indent="-342900">
              <a:lnSpc>
                <a:spcPct val="150000"/>
              </a:lnSpc>
              <a:buFont typeface="Symbol" panose="05050102010706020507" pitchFamily="18" charset="2"/>
              <a:buChar char=""/>
            </a:pPr>
            <a:r>
              <a:rPr lang="en-US">
                <a:solidFill>
                  <a:schemeClr val="accent6">
                    <a:lumMod val="60000"/>
                    <a:lumOff val="40000"/>
                  </a:schemeClr>
                </a:solidFill>
                <a:ea typeface="+mn-lt"/>
                <a:cs typeface="+mn-lt"/>
              </a:rPr>
              <a:t>Add the recipe alongside the ingredients for each menu item.</a:t>
            </a:r>
            <a:endParaRPr lang="it-IT">
              <a:solidFill>
                <a:schemeClr val="accent6">
                  <a:lumMod val="60000"/>
                  <a:lumOff val="40000"/>
                </a:schemeClr>
              </a:solidFill>
              <a:ea typeface="+mn-lt"/>
              <a:cs typeface="+mn-lt"/>
            </a:endParaRPr>
          </a:p>
          <a:p>
            <a:pPr marL="342900" lvl="0" indent="-342900">
              <a:lnSpc>
                <a:spcPct val="150000"/>
              </a:lnSpc>
              <a:buFont typeface="Symbol" panose="05050102010706020507" pitchFamily="18" charset="2"/>
              <a:buChar char=""/>
            </a:pPr>
            <a:r>
              <a:rPr lang="en-US">
                <a:solidFill>
                  <a:schemeClr val="accent6">
                    <a:lumMod val="60000"/>
                    <a:lumOff val="40000"/>
                  </a:schemeClr>
                </a:solidFill>
                <a:ea typeface="+mn-lt"/>
                <a:cs typeface="+mn-lt"/>
              </a:rPr>
              <a:t>Improve the layout of the Orders table.</a:t>
            </a:r>
            <a:endParaRPr lang="it-IT">
              <a:solidFill>
                <a:schemeClr val="accent6">
                  <a:lumMod val="60000"/>
                  <a:lumOff val="40000"/>
                </a:schemeClr>
              </a:solidFill>
              <a:ea typeface="+mn-lt"/>
              <a:cs typeface="+mn-lt"/>
            </a:endParaRPr>
          </a:p>
          <a:p>
            <a:pPr marL="342900" lvl="0" indent="-342900">
              <a:lnSpc>
                <a:spcPct val="150000"/>
              </a:lnSpc>
              <a:buFont typeface="Symbol" panose="05050102010706020507" pitchFamily="18" charset="2"/>
              <a:buChar char=""/>
            </a:pPr>
            <a:r>
              <a:rPr lang="en-US">
                <a:solidFill>
                  <a:schemeClr val="accent6">
                    <a:lumMod val="60000"/>
                    <a:lumOff val="40000"/>
                  </a:schemeClr>
                </a:solidFill>
                <a:ea typeface="+mn-lt"/>
                <a:cs typeface="+mn-lt"/>
              </a:rPr>
              <a:t>Update the error list by enlarging the text and providing clearer details about the type of error and the specific area where it occurred.</a:t>
            </a:r>
          </a:p>
        </p:txBody>
      </p:sp>
    </p:spTree>
    <p:extLst>
      <p:ext uri="{BB962C8B-B14F-4D97-AF65-F5344CB8AC3E}">
        <p14:creationId xmlns:p14="http://schemas.microsoft.com/office/powerpoint/2010/main" val="1264037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396180"/>
            <a:ext cx="10670239" cy="110889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25" name="Rettangolo con angoli arrotondati 24">
            <a:extLst>
              <a:ext uri="{FF2B5EF4-FFF2-40B4-BE49-F238E27FC236}">
                <a16:creationId xmlns:a16="http://schemas.microsoft.com/office/drawing/2014/main" id="{C2C87956-E7A2-67DC-A213-CF5FE073D03F}"/>
              </a:ext>
            </a:extLst>
          </p:cNvPr>
          <p:cNvSpPr/>
          <p:nvPr/>
        </p:nvSpPr>
        <p:spPr>
          <a:xfrm>
            <a:off x="839788" y="2800350"/>
            <a:ext cx="10512425" cy="2790221"/>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7885112" cy="707886"/>
          </a:xfrm>
          <a:prstGeom prst="rect">
            <a:avLst/>
          </a:prstGeom>
          <a:noFill/>
        </p:spPr>
        <p:txBody>
          <a:bodyPr wrap="square" rtlCol="0">
            <a:spAutoFit/>
          </a:bodyPr>
          <a:lstStyle/>
          <a:p>
            <a:r>
              <a:rPr lang="it-IT" sz="4000" err="1">
                <a:solidFill>
                  <a:schemeClr val="accent1"/>
                </a:solidFill>
                <a:latin typeface="+mj-lt"/>
              </a:rPr>
              <a:t>Changes</a:t>
            </a:r>
            <a:endParaRPr lang="it-IT" sz="4000">
              <a:solidFill>
                <a:schemeClr val="accent1"/>
              </a:solidFill>
              <a:latin typeface="+mj-lt"/>
            </a:endParaRPr>
          </a:p>
        </p:txBody>
      </p:sp>
      <p:sp>
        <p:nvSpPr>
          <p:cNvPr id="2" name="CasellaDiTesto 1">
            <a:extLst>
              <a:ext uri="{FF2B5EF4-FFF2-40B4-BE49-F238E27FC236}">
                <a16:creationId xmlns:a16="http://schemas.microsoft.com/office/drawing/2014/main" id="{C507D796-2697-5C8E-FFE2-9F27C2A5B629}"/>
              </a:ext>
            </a:extLst>
          </p:cNvPr>
          <p:cNvSpPr txBox="1"/>
          <p:nvPr/>
        </p:nvSpPr>
        <p:spPr>
          <a:xfrm>
            <a:off x="987653" y="3065792"/>
            <a:ext cx="10231268" cy="2259336"/>
          </a:xfrm>
          <a:prstGeom prst="rect">
            <a:avLst/>
          </a:prstGeom>
          <a:noFill/>
        </p:spPr>
        <p:txBody>
          <a:bodyPr wrap="square" lIns="91440" tIns="45720" rIns="91440" bIns="45720" rtlCol="0" anchor="t">
            <a:spAutoFit/>
          </a:bodyPr>
          <a:lstStyle/>
          <a:p>
            <a:pPr marL="342900" lvl="0" indent="-342900" algn="just">
              <a:lnSpc>
                <a:spcPct val="107000"/>
              </a:lnSpc>
              <a:buFont typeface="Symbol" panose="05050102010706020507" pitchFamily="18" charset="2"/>
              <a:buChar char=""/>
            </a:pPr>
            <a:r>
              <a:rPr lang="en-US">
                <a:solidFill>
                  <a:schemeClr val="accent6">
                    <a:lumMod val="60000"/>
                    <a:lumOff val="40000"/>
                  </a:schemeClr>
                </a:solidFill>
                <a:ea typeface="+mn-lt"/>
                <a:cs typeface="+mn-lt"/>
              </a:rPr>
              <a:t>Remove the "Suggested Solutions" button, making solutions immediately visible and clear by placing the incorrect steps and the correct solution side by side.</a:t>
            </a:r>
            <a:endParaRPr lang="it-IT">
              <a:solidFill>
                <a:schemeClr val="accent6">
                  <a:lumMod val="60000"/>
                  <a:lumOff val="40000"/>
                </a:schemeClr>
              </a:solidFill>
              <a:ea typeface="+mn-lt"/>
              <a:cs typeface="+mn-lt"/>
            </a:endParaRPr>
          </a:p>
          <a:p>
            <a:pPr marL="342900" lvl="0" indent="-342900" algn="just">
              <a:lnSpc>
                <a:spcPct val="107000"/>
              </a:lnSpc>
              <a:buFont typeface="Symbol" panose="05050102010706020507" pitchFamily="18" charset="2"/>
              <a:buChar char=""/>
            </a:pPr>
            <a:r>
              <a:rPr lang="en-US">
                <a:solidFill>
                  <a:schemeClr val="accent6">
                    <a:lumMod val="60000"/>
                    <a:lumOff val="40000"/>
                  </a:schemeClr>
                </a:solidFill>
                <a:ea typeface="+mn-lt"/>
                <a:cs typeface="+mn-lt"/>
              </a:rPr>
              <a:t>Fix the "Back" buttons.</a:t>
            </a:r>
            <a:endParaRPr lang="it-IT">
              <a:solidFill>
                <a:schemeClr val="accent6">
                  <a:lumMod val="60000"/>
                  <a:lumOff val="40000"/>
                </a:schemeClr>
              </a:solidFill>
              <a:ea typeface="+mn-lt"/>
              <a:cs typeface="+mn-lt"/>
            </a:endParaRPr>
          </a:p>
          <a:p>
            <a:pPr marL="342900" lvl="0" indent="-342900" algn="just">
              <a:lnSpc>
                <a:spcPct val="107000"/>
              </a:lnSpc>
              <a:spcAft>
                <a:spcPts val="800"/>
              </a:spcAft>
              <a:buFont typeface="Symbol" panose="05050102010706020507" pitchFamily="18" charset="2"/>
              <a:buChar char=""/>
            </a:pPr>
            <a:r>
              <a:rPr lang="en-US">
                <a:solidFill>
                  <a:schemeClr val="accent6">
                    <a:lumMod val="60000"/>
                    <a:lumOff val="40000"/>
                  </a:schemeClr>
                </a:solidFill>
                <a:ea typeface="+mn-lt"/>
                <a:cs typeface="+mn-lt"/>
              </a:rPr>
              <a:t>Make the "Analytics" command more visible by changing its name into “Check your errors!” and giving it a more central position because it is probably the most valuable part of the software.</a:t>
            </a:r>
          </a:p>
          <a:p>
            <a:pPr marL="342900" lvl="0" indent="-342900" algn="just">
              <a:lnSpc>
                <a:spcPct val="107000"/>
              </a:lnSpc>
              <a:spcAft>
                <a:spcPts val="800"/>
              </a:spcAft>
              <a:buFont typeface="Symbol" panose="05050102010706020507" pitchFamily="18" charset="2"/>
              <a:buChar char=""/>
            </a:pPr>
            <a:r>
              <a:rPr lang="en-US">
                <a:solidFill>
                  <a:schemeClr val="accent6">
                    <a:lumMod val="60000"/>
                    <a:lumOff val="40000"/>
                  </a:schemeClr>
                </a:solidFill>
                <a:ea typeface="+mn-lt"/>
                <a:cs typeface="+mn-lt"/>
              </a:rPr>
              <a:t>Adding </a:t>
            </a:r>
            <a:r>
              <a:rPr lang="en-US" err="1">
                <a:solidFill>
                  <a:schemeClr val="accent6">
                    <a:lumMod val="60000"/>
                    <a:lumOff val="40000"/>
                  </a:schemeClr>
                </a:solidFill>
                <a:ea typeface="+mn-lt"/>
                <a:cs typeface="+mn-lt"/>
              </a:rPr>
              <a:t>informations</a:t>
            </a:r>
            <a:r>
              <a:rPr lang="en-US">
                <a:solidFill>
                  <a:schemeClr val="accent6">
                    <a:lumMod val="60000"/>
                    <a:lumOff val="40000"/>
                  </a:schemeClr>
                </a:solidFill>
                <a:ea typeface="+mn-lt"/>
                <a:cs typeface="+mn-lt"/>
              </a:rPr>
              <a:t> about the cost of individual dishes for the restaurant owner and the impact of waste on them.</a:t>
            </a:r>
            <a:endParaRPr lang="it-IT">
              <a:solidFill>
                <a:schemeClr val="accent6">
                  <a:lumMod val="60000"/>
                  <a:lumOff val="40000"/>
                </a:schemeClr>
              </a:solidFill>
              <a:ea typeface="+mn-lt"/>
              <a:cs typeface="+mn-lt"/>
            </a:endParaRPr>
          </a:p>
        </p:txBody>
      </p:sp>
      <p:sp>
        <p:nvSpPr>
          <p:cNvPr id="6" name="CasellaDiTesto 5">
            <a:extLst>
              <a:ext uri="{FF2B5EF4-FFF2-40B4-BE49-F238E27FC236}">
                <a16:creationId xmlns:a16="http://schemas.microsoft.com/office/drawing/2014/main" id="{EA807661-8ED7-9C73-84F5-5A28CC076C28}"/>
              </a:ext>
            </a:extLst>
          </p:cNvPr>
          <p:cNvSpPr txBox="1"/>
          <p:nvPr/>
        </p:nvSpPr>
        <p:spPr>
          <a:xfrm>
            <a:off x="839787" y="1474260"/>
            <a:ext cx="7885113" cy="923330"/>
          </a:xfrm>
          <a:prstGeom prst="rect">
            <a:avLst/>
          </a:prstGeom>
          <a:noFill/>
        </p:spPr>
        <p:txBody>
          <a:bodyPr wrap="square" lIns="91440" tIns="45720" rIns="91440" bIns="45720" rtlCol="0" anchor="t">
            <a:spAutoFit/>
          </a:bodyPr>
          <a:lstStyle/>
          <a:p>
            <a:pPr algn="just"/>
            <a:r>
              <a:rPr lang="it-IT">
                <a:solidFill>
                  <a:schemeClr val="bg1"/>
                </a:solidFill>
                <a:ea typeface="+mn-lt"/>
                <a:cs typeface="+mn-lt"/>
              </a:rPr>
              <a:t>The overall </a:t>
            </a:r>
            <a:r>
              <a:rPr lang="it-IT" err="1">
                <a:solidFill>
                  <a:schemeClr val="bg1"/>
                </a:solidFill>
                <a:ea typeface="+mn-lt"/>
                <a:cs typeface="+mn-lt"/>
              </a:rPr>
              <a:t>functioning</a:t>
            </a:r>
            <a:r>
              <a:rPr lang="it-IT">
                <a:solidFill>
                  <a:schemeClr val="bg1"/>
                </a:solidFill>
                <a:ea typeface="+mn-lt"/>
                <a:cs typeface="+mn-lt"/>
              </a:rPr>
              <a:t> of the </a:t>
            </a:r>
            <a:r>
              <a:rPr lang="it-IT" err="1">
                <a:solidFill>
                  <a:schemeClr val="bg1"/>
                </a:solidFill>
                <a:ea typeface="+mn-lt"/>
                <a:cs typeface="+mn-lt"/>
              </a:rPr>
              <a:t>prototype</a:t>
            </a:r>
            <a:r>
              <a:rPr lang="it-IT">
                <a:solidFill>
                  <a:schemeClr val="bg1"/>
                </a:solidFill>
                <a:ea typeface="+mn-lt"/>
                <a:cs typeface="+mn-lt"/>
              </a:rPr>
              <a:t> </a:t>
            </a:r>
            <a:r>
              <a:rPr lang="it-IT" err="1">
                <a:solidFill>
                  <a:schemeClr val="bg1"/>
                </a:solidFill>
                <a:ea typeface="+mn-lt"/>
                <a:cs typeface="+mn-lt"/>
              </a:rPr>
              <a:t>remained</a:t>
            </a:r>
            <a:r>
              <a:rPr lang="it-IT">
                <a:solidFill>
                  <a:schemeClr val="bg1"/>
                </a:solidFill>
                <a:ea typeface="+mn-lt"/>
                <a:cs typeface="+mn-lt"/>
              </a:rPr>
              <a:t> the </a:t>
            </a:r>
            <a:r>
              <a:rPr lang="it-IT" err="1">
                <a:solidFill>
                  <a:schemeClr val="bg1"/>
                </a:solidFill>
                <a:ea typeface="+mn-lt"/>
                <a:cs typeface="+mn-lt"/>
              </a:rPr>
              <a:t>same</a:t>
            </a:r>
            <a:r>
              <a:rPr lang="it-IT">
                <a:solidFill>
                  <a:schemeClr val="bg1"/>
                </a:solidFill>
                <a:ea typeface="+mn-lt"/>
                <a:cs typeface="+mn-lt"/>
              </a:rPr>
              <a:t>, </a:t>
            </a:r>
            <a:r>
              <a:rPr lang="it-IT" err="1">
                <a:solidFill>
                  <a:schemeClr val="bg1"/>
                </a:solidFill>
                <a:ea typeface="+mn-lt"/>
                <a:cs typeface="+mn-lt"/>
              </a:rPr>
              <a:t>but</a:t>
            </a:r>
            <a:r>
              <a:rPr lang="it-IT">
                <a:solidFill>
                  <a:schemeClr val="bg1"/>
                </a:solidFill>
                <a:ea typeface="+mn-lt"/>
                <a:cs typeface="+mn-lt"/>
              </a:rPr>
              <a:t> the </a:t>
            </a:r>
            <a:r>
              <a:rPr lang="it-IT" err="1">
                <a:solidFill>
                  <a:schemeClr val="bg1"/>
                </a:solidFill>
                <a:ea typeface="+mn-lt"/>
                <a:cs typeface="+mn-lt"/>
              </a:rPr>
              <a:t>problems</a:t>
            </a:r>
            <a:r>
              <a:rPr lang="it-IT">
                <a:solidFill>
                  <a:schemeClr val="bg1"/>
                </a:solidFill>
                <a:ea typeface="+mn-lt"/>
                <a:cs typeface="+mn-lt"/>
              </a:rPr>
              <a:t> </a:t>
            </a:r>
            <a:r>
              <a:rPr lang="it-IT" err="1">
                <a:solidFill>
                  <a:schemeClr val="bg1"/>
                </a:solidFill>
                <a:ea typeface="+mn-lt"/>
                <a:cs typeface="+mn-lt"/>
              </a:rPr>
              <a:t>highlighted</a:t>
            </a:r>
            <a:r>
              <a:rPr lang="it-IT">
                <a:solidFill>
                  <a:schemeClr val="bg1"/>
                </a:solidFill>
                <a:ea typeface="+mn-lt"/>
                <a:cs typeface="+mn-lt"/>
              </a:rPr>
              <a:t> by the </a:t>
            </a:r>
            <a:r>
              <a:rPr lang="it-IT" err="1">
                <a:solidFill>
                  <a:schemeClr val="bg1"/>
                </a:solidFill>
                <a:ea typeface="+mn-lt"/>
                <a:cs typeface="+mn-lt"/>
              </a:rPr>
              <a:t>tests</a:t>
            </a:r>
            <a:r>
              <a:rPr lang="it-IT">
                <a:solidFill>
                  <a:schemeClr val="bg1"/>
                </a:solidFill>
                <a:ea typeface="+mn-lt"/>
                <a:cs typeface="+mn-lt"/>
              </a:rPr>
              <a:t> made </a:t>
            </a:r>
            <a:r>
              <a:rPr lang="it-IT" err="1">
                <a:solidFill>
                  <a:schemeClr val="bg1"/>
                </a:solidFill>
                <a:ea typeface="+mn-lt"/>
                <a:cs typeface="+mn-lt"/>
              </a:rPr>
              <a:t>us</a:t>
            </a:r>
            <a:r>
              <a:rPr lang="it-IT">
                <a:solidFill>
                  <a:schemeClr val="bg1"/>
                </a:solidFill>
                <a:ea typeface="+mn-lt"/>
                <a:cs typeface="+mn-lt"/>
              </a:rPr>
              <a:t> make the following </a:t>
            </a:r>
            <a:r>
              <a:rPr lang="it-IT" err="1">
                <a:solidFill>
                  <a:schemeClr val="bg1"/>
                </a:solidFill>
                <a:ea typeface="+mn-lt"/>
                <a:cs typeface="+mn-lt"/>
              </a:rPr>
              <a:t>modification</a:t>
            </a:r>
            <a:r>
              <a:rPr lang="it-IT">
                <a:solidFill>
                  <a:schemeClr val="bg1"/>
                </a:solidFill>
                <a:ea typeface="+mn-lt"/>
                <a:cs typeface="+mn-lt"/>
              </a:rPr>
              <a:t>:</a:t>
            </a:r>
          </a:p>
          <a:p>
            <a:pPr algn="just"/>
            <a:endParaRPr lang="it-IT" dirty="0">
              <a:solidFill>
                <a:schemeClr val="bg1"/>
              </a:solidFill>
            </a:endParaRPr>
          </a:p>
        </p:txBody>
      </p:sp>
    </p:spTree>
    <p:extLst>
      <p:ext uri="{BB962C8B-B14F-4D97-AF65-F5344CB8AC3E}">
        <p14:creationId xmlns:p14="http://schemas.microsoft.com/office/powerpoint/2010/main" val="1952290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4F32B24D-99D6-E795-B5AA-9DDA84C0CBB3}"/>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Log in Page</a:t>
            </a:r>
          </a:p>
        </p:txBody>
      </p:sp>
      <p:pic>
        <p:nvPicPr>
          <p:cNvPr id="10" name="Immagine 9">
            <a:extLst>
              <a:ext uri="{FF2B5EF4-FFF2-40B4-BE49-F238E27FC236}">
                <a16:creationId xmlns:a16="http://schemas.microsoft.com/office/drawing/2014/main" id="{E6C2536D-54E3-9E2F-38F5-B5D6700E165E}"/>
              </a:ext>
            </a:extLst>
          </p:cNvPr>
          <p:cNvPicPr>
            <a:picLocks noChangeAspect="1"/>
          </p:cNvPicPr>
          <p:nvPr/>
        </p:nvPicPr>
        <p:blipFill>
          <a:blip r:embed="rId3"/>
          <a:stretch>
            <a:fillRect/>
          </a:stretch>
        </p:blipFill>
        <p:spPr>
          <a:xfrm>
            <a:off x="2556879" y="1335130"/>
            <a:ext cx="7078243" cy="4404044"/>
          </a:xfrm>
          <a:prstGeom prst="rect">
            <a:avLst/>
          </a:prstGeom>
          <a:ln>
            <a:noFill/>
          </a:ln>
          <a:effectLst>
            <a:outerShdw blurRad="292100" dist="139700" dir="2700000" algn="tl" rotWithShape="0">
              <a:srgbClr val="333333">
                <a:alpha val="65000"/>
              </a:srgbClr>
            </a:outerShdw>
          </a:effectLst>
        </p:spPr>
      </p:pic>
      <p:grpSp>
        <p:nvGrpSpPr>
          <p:cNvPr id="6" name="Gruppo 5">
            <a:extLst>
              <a:ext uri="{FF2B5EF4-FFF2-40B4-BE49-F238E27FC236}">
                <a16:creationId xmlns:a16="http://schemas.microsoft.com/office/drawing/2014/main" id="{C0C1F26B-63E5-FD06-0604-9346CE02565A}"/>
              </a:ext>
            </a:extLst>
          </p:cNvPr>
          <p:cNvGrpSpPr/>
          <p:nvPr/>
        </p:nvGrpSpPr>
        <p:grpSpPr>
          <a:xfrm>
            <a:off x="4194206" y="5020442"/>
            <a:ext cx="3803588" cy="1108896"/>
            <a:chOff x="8241447" y="1560489"/>
            <a:chExt cx="3803588" cy="1108896"/>
          </a:xfrm>
        </p:grpSpPr>
        <p:sp>
          <p:nvSpPr>
            <p:cNvPr id="12" name="Rettangolo con angoli arrotondati 11">
              <a:extLst>
                <a:ext uri="{FF2B5EF4-FFF2-40B4-BE49-F238E27FC236}">
                  <a16:creationId xmlns:a16="http://schemas.microsoft.com/office/drawing/2014/main" id="{24F445A8-B912-1216-8CD5-2F6BC0B1B83D}"/>
                </a:ext>
              </a:extLst>
            </p:cNvPr>
            <p:cNvSpPr/>
            <p:nvPr/>
          </p:nvSpPr>
          <p:spPr>
            <a:xfrm>
              <a:off x="8241447" y="1560489"/>
              <a:ext cx="3803588" cy="110889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9" name="CasellaDiTesto 8">
              <a:extLst>
                <a:ext uri="{FF2B5EF4-FFF2-40B4-BE49-F238E27FC236}">
                  <a16:creationId xmlns:a16="http://schemas.microsoft.com/office/drawing/2014/main" id="{ACCF3BFB-5E7F-63C0-AF87-F6154303743C}"/>
                </a:ext>
              </a:extLst>
            </p:cNvPr>
            <p:cNvSpPr txBox="1"/>
            <p:nvPr/>
          </p:nvSpPr>
          <p:spPr>
            <a:xfrm>
              <a:off x="8860397" y="1629291"/>
              <a:ext cx="2554955" cy="971292"/>
            </a:xfrm>
            <a:prstGeom prst="rect">
              <a:avLst/>
            </a:prstGeom>
            <a:noFill/>
          </p:spPr>
          <p:txBody>
            <a:bodyPr wrap="square" lIns="91440" tIns="45720" rIns="91440" bIns="45720" rtlCol="0" anchor="t">
              <a:spAutoFit/>
            </a:bodyPr>
            <a:lstStyle/>
            <a:p>
              <a:pPr algn="just">
                <a:lnSpc>
                  <a:spcPct val="107000"/>
                </a:lnSpc>
              </a:pPr>
              <a:r>
                <a:rPr lang="it-IT" dirty="0" err="1">
                  <a:solidFill>
                    <a:schemeClr val="bg1"/>
                  </a:solidFill>
                  <a:ea typeface="+mn-lt"/>
                  <a:cs typeface="+mn-lt"/>
                </a:rPr>
                <a:t>Insert</a:t>
              </a:r>
              <a:r>
                <a:rPr lang="it-IT" dirty="0">
                  <a:solidFill>
                    <a:schemeClr val="bg1"/>
                  </a:solidFill>
                  <a:ea typeface="+mn-lt"/>
                  <a:cs typeface="+mn-lt"/>
                </a:rPr>
                <a:t> username and password to access the service</a:t>
              </a:r>
              <a:endParaRPr lang="it-IT" dirty="0">
                <a:solidFill>
                  <a:schemeClr val="bg1"/>
                </a:solidFill>
              </a:endParaRPr>
            </a:p>
          </p:txBody>
        </p:sp>
      </p:grpSp>
    </p:spTree>
    <p:extLst>
      <p:ext uri="{BB962C8B-B14F-4D97-AF65-F5344CB8AC3E}">
        <p14:creationId xmlns:p14="http://schemas.microsoft.com/office/powerpoint/2010/main" val="1477427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4F32B24D-99D6-E795-B5AA-9DDA84C0CBB3}"/>
              </a:ext>
            </a:extLst>
          </p:cNvPr>
          <p:cNvSpPr txBox="1"/>
          <p:nvPr/>
        </p:nvSpPr>
        <p:spPr>
          <a:xfrm>
            <a:off x="839788" y="557784"/>
            <a:ext cx="7885112" cy="707886"/>
          </a:xfrm>
          <a:prstGeom prst="rect">
            <a:avLst/>
          </a:prstGeom>
          <a:noFill/>
        </p:spPr>
        <p:txBody>
          <a:bodyPr wrap="square" rtlCol="0">
            <a:spAutoFit/>
          </a:bodyPr>
          <a:lstStyle/>
          <a:p>
            <a:r>
              <a:rPr lang="it-IT" sz="4000" err="1">
                <a:solidFill>
                  <a:schemeClr val="accent1"/>
                </a:solidFill>
                <a:latin typeface="+mj-lt"/>
              </a:rPr>
              <a:t>Main</a:t>
            </a:r>
            <a:r>
              <a:rPr lang="it-IT" sz="4000">
                <a:solidFill>
                  <a:schemeClr val="accent1"/>
                </a:solidFill>
                <a:latin typeface="+mj-lt"/>
              </a:rPr>
              <a:t> page</a:t>
            </a:r>
          </a:p>
        </p:txBody>
      </p:sp>
      <p:pic>
        <p:nvPicPr>
          <p:cNvPr id="3" name="Immagine 2">
            <a:extLst>
              <a:ext uri="{FF2B5EF4-FFF2-40B4-BE49-F238E27FC236}">
                <a16:creationId xmlns:a16="http://schemas.microsoft.com/office/drawing/2014/main" id="{30692057-B0E9-2C8D-9EEB-A86090C000AD}"/>
              </a:ext>
            </a:extLst>
          </p:cNvPr>
          <p:cNvPicPr>
            <a:picLocks noChangeAspect="1"/>
          </p:cNvPicPr>
          <p:nvPr/>
        </p:nvPicPr>
        <p:blipFill>
          <a:blip r:embed="rId3"/>
          <a:stretch>
            <a:fillRect/>
          </a:stretch>
        </p:blipFill>
        <p:spPr>
          <a:xfrm>
            <a:off x="2428568" y="1481403"/>
            <a:ext cx="7334864" cy="4280810"/>
          </a:xfrm>
          <a:prstGeom prst="rect">
            <a:avLst/>
          </a:prstGeom>
          <a:ln>
            <a:noFill/>
          </a:ln>
          <a:effectLst>
            <a:outerShdw blurRad="292100" dist="139700" dir="2700000" algn="tl" rotWithShape="0">
              <a:srgbClr val="333333">
                <a:alpha val="65000"/>
              </a:srgbClr>
            </a:outerShdw>
          </a:effectLst>
        </p:spPr>
      </p:pic>
      <p:grpSp>
        <p:nvGrpSpPr>
          <p:cNvPr id="9" name="Gruppo 8">
            <a:extLst>
              <a:ext uri="{FF2B5EF4-FFF2-40B4-BE49-F238E27FC236}">
                <a16:creationId xmlns:a16="http://schemas.microsoft.com/office/drawing/2014/main" id="{0F7BAAE4-1A6F-8CFA-9EE3-07E5E541E71F}"/>
              </a:ext>
            </a:extLst>
          </p:cNvPr>
          <p:cNvGrpSpPr/>
          <p:nvPr/>
        </p:nvGrpSpPr>
        <p:grpSpPr>
          <a:xfrm>
            <a:off x="4194206" y="5355210"/>
            <a:ext cx="3803588" cy="1108896"/>
            <a:chOff x="8939964" y="166452"/>
            <a:chExt cx="3803588" cy="1108896"/>
          </a:xfrm>
        </p:grpSpPr>
        <p:sp>
          <p:nvSpPr>
            <p:cNvPr id="2" name="Rettangolo con angoli arrotondati 1">
              <a:extLst>
                <a:ext uri="{FF2B5EF4-FFF2-40B4-BE49-F238E27FC236}">
                  <a16:creationId xmlns:a16="http://schemas.microsoft.com/office/drawing/2014/main" id="{FD1370D0-57D6-605A-07BC-FD211C567BDE}"/>
                </a:ext>
              </a:extLst>
            </p:cNvPr>
            <p:cNvSpPr/>
            <p:nvPr/>
          </p:nvSpPr>
          <p:spPr>
            <a:xfrm>
              <a:off x="8939964" y="166452"/>
              <a:ext cx="3803588" cy="110889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4" name="CasellaDiTesto 3">
              <a:extLst>
                <a:ext uri="{FF2B5EF4-FFF2-40B4-BE49-F238E27FC236}">
                  <a16:creationId xmlns:a16="http://schemas.microsoft.com/office/drawing/2014/main" id="{08AFFC8F-816A-0FA8-1215-91BB43A73332}"/>
                </a:ext>
              </a:extLst>
            </p:cNvPr>
            <p:cNvSpPr txBox="1"/>
            <p:nvPr/>
          </p:nvSpPr>
          <p:spPr>
            <a:xfrm>
              <a:off x="9279347" y="284018"/>
              <a:ext cx="3209631" cy="873765"/>
            </a:xfrm>
            <a:prstGeom prst="rect">
              <a:avLst/>
            </a:prstGeom>
            <a:noFill/>
          </p:spPr>
          <p:txBody>
            <a:bodyPr wrap="square" lIns="91440" tIns="45720" rIns="91440" bIns="45720" rtlCol="0" anchor="t">
              <a:spAutoFit/>
            </a:bodyPr>
            <a:lstStyle/>
            <a:p>
              <a:pPr lvl="0">
                <a:lnSpc>
                  <a:spcPct val="107000"/>
                </a:lnSpc>
              </a:pPr>
              <a:r>
                <a:rPr lang="en-GB" sz="1600" dirty="0">
                  <a:solidFill>
                    <a:schemeClr val="bg1"/>
                  </a:solidFill>
                  <a:effectLst/>
                  <a:latin typeface="Aptos" panose="020B0004020202020204" pitchFamily="34" charset="0"/>
                  <a:ea typeface="Aptos" panose="020B0004020202020204" pitchFamily="34" charset="0"/>
                  <a:cs typeface="Arial" panose="020B0604020202020204" pitchFamily="34" charset="0"/>
                </a:rPr>
                <a:t>This is the main screen, form here you can have access to every section of the software. </a:t>
              </a:r>
              <a:endParaRPr lang="it-IT" sz="1400" dirty="0">
                <a:solidFill>
                  <a:schemeClr val="bg1"/>
                </a:solidFill>
                <a:ea typeface="+mn-lt"/>
                <a:cs typeface="+mn-lt"/>
              </a:endParaRPr>
            </a:p>
          </p:txBody>
        </p:sp>
      </p:grpSp>
      <p:grpSp>
        <p:nvGrpSpPr>
          <p:cNvPr id="12" name="Gruppo 11">
            <a:extLst>
              <a:ext uri="{FF2B5EF4-FFF2-40B4-BE49-F238E27FC236}">
                <a16:creationId xmlns:a16="http://schemas.microsoft.com/office/drawing/2014/main" id="{9C529581-974E-509F-B1D5-F41E9F446EF7}"/>
              </a:ext>
            </a:extLst>
          </p:cNvPr>
          <p:cNvGrpSpPr/>
          <p:nvPr/>
        </p:nvGrpSpPr>
        <p:grpSpPr>
          <a:xfrm>
            <a:off x="8748161" y="2609150"/>
            <a:ext cx="2604052" cy="1639699"/>
            <a:chOff x="8982369" y="4271534"/>
            <a:chExt cx="3803588" cy="1819138"/>
          </a:xfrm>
        </p:grpSpPr>
        <p:sp>
          <p:nvSpPr>
            <p:cNvPr id="7" name="Rettangolo con angoli arrotondati 6">
              <a:extLst>
                <a:ext uri="{FF2B5EF4-FFF2-40B4-BE49-F238E27FC236}">
                  <a16:creationId xmlns:a16="http://schemas.microsoft.com/office/drawing/2014/main" id="{4E178AB6-FD18-1ACC-F0B4-0AC1A6742500}"/>
                </a:ext>
              </a:extLst>
            </p:cNvPr>
            <p:cNvSpPr/>
            <p:nvPr/>
          </p:nvSpPr>
          <p:spPr>
            <a:xfrm>
              <a:off x="8982369" y="4271534"/>
              <a:ext cx="3803588" cy="1819138"/>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11" name="CasellaDiTesto 10">
              <a:extLst>
                <a:ext uri="{FF2B5EF4-FFF2-40B4-BE49-F238E27FC236}">
                  <a16:creationId xmlns:a16="http://schemas.microsoft.com/office/drawing/2014/main" id="{F88E28E0-474B-ADD6-F91D-B15EF99EBE8F}"/>
                </a:ext>
              </a:extLst>
            </p:cNvPr>
            <p:cNvSpPr txBox="1"/>
            <p:nvPr/>
          </p:nvSpPr>
          <p:spPr>
            <a:xfrm>
              <a:off x="9352542" y="4310385"/>
              <a:ext cx="3063241" cy="1741434"/>
            </a:xfrm>
            <a:prstGeom prst="rect">
              <a:avLst/>
            </a:prstGeom>
            <a:noFill/>
          </p:spPr>
          <p:txBody>
            <a:bodyPr wrap="square" rtlCol="0">
              <a:spAutoFit/>
            </a:bodyPr>
            <a:lstStyle/>
            <a:p>
              <a:r>
                <a:rPr lang="en-GB" sz="1600" dirty="0">
                  <a:solidFill>
                    <a:schemeClr val="bg1"/>
                  </a:solidFill>
                  <a:latin typeface="Aptos" panose="020B0004020202020204" pitchFamily="34" charset="0"/>
                  <a:ea typeface="Aptos" panose="020B0004020202020204" pitchFamily="34" charset="0"/>
                  <a:cs typeface="Arial" panose="020B0604020202020204" pitchFamily="34" charset="0"/>
                </a:rPr>
                <a:t>By clicking on “C</a:t>
              </a:r>
              <a:r>
                <a:rPr lang="en-GB" sz="1600" dirty="0">
                  <a:solidFill>
                    <a:schemeClr val="bg1"/>
                  </a:solidFill>
                  <a:effectLst/>
                  <a:latin typeface="Aptos" panose="020B0004020202020204" pitchFamily="34" charset="0"/>
                  <a:ea typeface="Aptos" panose="020B0004020202020204" pitchFamily="34" charset="0"/>
                  <a:cs typeface="Arial" panose="020B0604020202020204" pitchFamily="34" charset="0"/>
                </a:rPr>
                <a:t>heck your errors!” you can have access to main feature of our Computer Vision based solution.</a:t>
              </a:r>
              <a:endParaRPr lang="it-IT" sz="1600" dirty="0">
                <a:solidFill>
                  <a:schemeClr val="bg1"/>
                </a:solidFill>
              </a:endParaRPr>
            </a:p>
          </p:txBody>
        </p:sp>
      </p:grpSp>
    </p:spTree>
    <p:extLst>
      <p:ext uri="{BB962C8B-B14F-4D97-AF65-F5344CB8AC3E}">
        <p14:creationId xmlns:p14="http://schemas.microsoft.com/office/powerpoint/2010/main" val="1184662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Team</a:t>
            </a:r>
          </a:p>
        </p:txBody>
      </p:sp>
      <p:sp>
        <p:nvSpPr>
          <p:cNvPr id="8" name="Ovale 7">
            <a:extLst>
              <a:ext uri="{FF2B5EF4-FFF2-40B4-BE49-F238E27FC236}">
                <a16:creationId xmlns:a16="http://schemas.microsoft.com/office/drawing/2014/main" id="{9D8BAA07-51B8-3935-FF4E-A6BDAAC4E504}"/>
              </a:ext>
            </a:extLst>
          </p:cNvPr>
          <p:cNvSpPr/>
          <p:nvPr/>
        </p:nvSpPr>
        <p:spPr>
          <a:xfrm>
            <a:off x="4998049" y="2354400"/>
            <a:ext cx="2149200" cy="2149200"/>
          </a:xfrm>
          <a:prstGeom prst="ellipse">
            <a:avLst/>
          </a:prstGeom>
          <a:blipFill>
            <a:blip r:embed="rId2"/>
            <a:srcRect/>
            <a:stretch>
              <a:fillRect l="-6487" t="-40286" r="6487" b="-71040"/>
            </a:stretch>
          </a:blipFill>
          <a:ln w="571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6" name="Gruppo 5">
            <a:extLst>
              <a:ext uri="{FF2B5EF4-FFF2-40B4-BE49-F238E27FC236}">
                <a16:creationId xmlns:a16="http://schemas.microsoft.com/office/drawing/2014/main" id="{81B26F60-8836-372D-4D22-6AAA58D42FDE}"/>
              </a:ext>
            </a:extLst>
          </p:cNvPr>
          <p:cNvGrpSpPr/>
          <p:nvPr/>
        </p:nvGrpSpPr>
        <p:grpSpPr>
          <a:xfrm>
            <a:off x="7689307" y="2857580"/>
            <a:ext cx="3662906" cy="1099595"/>
            <a:chOff x="7366806" y="2560897"/>
            <a:chExt cx="3662906" cy="1099595"/>
          </a:xfrm>
        </p:grpSpPr>
        <p:sp>
          <p:nvSpPr>
            <p:cNvPr id="12" name="Rettangolo con angoli arrotondati 11">
              <a:extLst>
                <a:ext uri="{FF2B5EF4-FFF2-40B4-BE49-F238E27FC236}">
                  <a16:creationId xmlns:a16="http://schemas.microsoft.com/office/drawing/2014/main" id="{EDD5BD74-DD8E-5771-19E4-0BB444CA3089}"/>
                </a:ext>
              </a:extLst>
            </p:cNvPr>
            <p:cNvSpPr/>
            <p:nvPr/>
          </p:nvSpPr>
          <p:spPr>
            <a:xfrm>
              <a:off x="7366806" y="2560897"/>
              <a:ext cx="3662906" cy="1099595"/>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C5D395C0-0A15-DA13-0F32-0303A70B3841}"/>
                </a:ext>
              </a:extLst>
            </p:cNvPr>
            <p:cNvSpPr txBox="1"/>
            <p:nvPr/>
          </p:nvSpPr>
          <p:spPr>
            <a:xfrm>
              <a:off x="7603606" y="2699790"/>
              <a:ext cx="3426106" cy="738664"/>
            </a:xfrm>
            <a:prstGeom prst="rect">
              <a:avLst/>
            </a:prstGeom>
            <a:noFill/>
          </p:spPr>
          <p:txBody>
            <a:bodyPr wrap="square" rtlCol="0">
              <a:spAutoFit/>
            </a:bodyPr>
            <a:lstStyle/>
            <a:p>
              <a:r>
                <a:rPr lang="it-IT" sz="2400">
                  <a:solidFill>
                    <a:schemeClr val="bg1"/>
                  </a:solidFill>
                </a:rPr>
                <a:t>Riccardo </a:t>
              </a:r>
              <a:r>
                <a:rPr lang="it-IT" sz="2400" b="1">
                  <a:solidFill>
                    <a:schemeClr val="bg1"/>
                  </a:solidFill>
                </a:rPr>
                <a:t>Cataneo</a:t>
              </a:r>
            </a:p>
            <a:p>
              <a:r>
                <a:rPr lang="it-IT" err="1">
                  <a:solidFill>
                    <a:schemeClr val="bg1"/>
                  </a:solidFill>
                  <a:latin typeface="Aptos Light" panose="020B0004020202020204" pitchFamily="34" charset="0"/>
                </a:rPr>
                <a:t>Researcher</a:t>
              </a:r>
              <a:endParaRPr lang="it-IT">
                <a:solidFill>
                  <a:schemeClr val="bg1"/>
                </a:solidFill>
                <a:latin typeface="Aptos Light" panose="020B0004020202020204" pitchFamily="34" charset="0"/>
              </a:endParaRPr>
            </a:p>
          </p:txBody>
        </p:sp>
        <p:pic>
          <p:nvPicPr>
            <p:cNvPr id="15" name="Elemento grafico 14" descr="Utente con riempimento a tinta unita">
              <a:extLst>
                <a:ext uri="{FF2B5EF4-FFF2-40B4-BE49-F238E27FC236}">
                  <a16:creationId xmlns:a16="http://schemas.microsoft.com/office/drawing/2014/main" id="{9A8E6733-76A8-7CCD-E218-C094A189E0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82616" y="2761525"/>
              <a:ext cx="720522" cy="720522"/>
            </a:xfrm>
            <a:prstGeom prst="rect">
              <a:avLst/>
            </a:prstGeom>
          </p:spPr>
        </p:pic>
      </p:grpSp>
      <p:sp>
        <p:nvSpPr>
          <p:cNvPr id="11" name="Ovale 10">
            <a:extLst>
              <a:ext uri="{FF2B5EF4-FFF2-40B4-BE49-F238E27FC236}">
                <a16:creationId xmlns:a16="http://schemas.microsoft.com/office/drawing/2014/main" id="{A369836F-F7C0-AA0E-3381-D47ACF5991B0}"/>
              </a:ext>
            </a:extLst>
          </p:cNvPr>
          <p:cNvSpPr/>
          <p:nvPr/>
        </p:nvSpPr>
        <p:spPr>
          <a:xfrm>
            <a:off x="1128122" y="4595976"/>
            <a:ext cx="1242000" cy="1242000"/>
          </a:xfrm>
          <a:prstGeom prst="ellipse">
            <a:avLst/>
          </a:prstGeom>
          <a:blipFill>
            <a:blip r:embed="rId5">
              <a:extLst>
                <a:ext uri="{BEBA8EAE-BF5A-486C-A8C5-ECC9F3942E4B}">
                  <a14:imgProps xmlns:a14="http://schemas.microsoft.com/office/drawing/2010/main">
                    <a14:imgLayer r:embed="rId6">
                      <a14:imgEffect>
                        <a14:sharpenSoften amount="57000"/>
                      </a14:imgEffect>
                    </a14:imgLayer>
                  </a14:imgProps>
                </a:ext>
              </a:extLst>
            </a:blip>
            <a:stretch>
              <a:fillRect/>
            </a:stretch>
          </a:blipFill>
          <a:ln w="57150">
            <a:solidFill>
              <a:srgbClr val="DFD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F148B31D-A647-1B90-B76F-B24834D36135}"/>
              </a:ext>
            </a:extLst>
          </p:cNvPr>
          <p:cNvSpPr/>
          <p:nvPr/>
        </p:nvSpPr>
        <p:spPr>
          <a:xfrm>
            <a:off x="3301561" y="4595977"/>
            <a:ext cx="1242000" cy="1242000"/>
          </a:xfrm>
          <a:prstGeom prst="ellipse">
            <a:avLst/>
          </a:prstGeom>
          <a:blipFill>
            <a:blip r:embed="rId7"/>
            <a:stretch>
              <a:fillRect/>
            </a:stretch>
          </a:blipFill>
          <a:ln w="57150">
            <a:solidFill>
              <a:srgbClr val="DFD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onnettore 16">
            <a:extLst>
              <a:ext uri="{FF2B5EF4-FFF2-40B4-BE49-F238E27FC236}">
                <a16:creationId xmlns:a16="http://schemas.microsoft.com/office/drawing/2014/main" id="{B54C3D25-BD2F-8773-A7FC-14B4D827DD5A}"/>
              </a:ext>
            </a:extLst>
          </p:cNvPr>
          <p:cNvSpPr/>
          <p:nvPr/>
        </p:nvSpPr>
        <p:spPr>
          <a:xfrm>
            <a:off x="7743099" y="4596645"/>
            <a:ext cx="1242000" cy="1242000"/>
          </a:xfrm>
          <a:prstGeom prst="flowChartConnector">
            <a:avLst/>
          </a:prstGeom>
          <a:blipFill dpi="0" rotWithShape="1">
            <a:blip r:embed="rId8"/>
            <a:srcRect/>
            <a:stretch>
              <a:fillRect l="-5718" t="-4930" r="-4930" b="-5718"/>
            </a:stretch>
          </a:blipFill>
          <a:ln w="57150">
            <a:solidFill>
              <a:srgbClr val="DFD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B71A4EB7-DD10-9821-9B73-E29BE42996A5}"/>
              </a:ext>
            </a:extLst>
          </p:cNvPr>
          <p:cNvSpPr/>
          <p:nvPr/>
        </p:nvSpPr>
        <p:spPr>
          <a:xfrm>
            <a:off x="9821877" y="4595976"/>
            <a:ext cx="1242000" cy="1242000"/>
          </a:xfrm>
          <a:prstGeom prst="ellipse">
            <a:avLst/>
          </a:prstGeom>
          <a:blipFill>
            <a:blip r:embed="rId9"/>
            <a:stretch>
              <a:fillRect/>
            </a:stretch>
          </a:blipFill>
          <a:ln w="57150">
            <a:solidFill>
              <a:srgbClr val="DFD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ttangolo con angoli arrotondati 2">
            <a:extLst>
              <a:ext uri="{FF2B5EF4-FFF2-40B4-BE49-F238E27FC236}">
                <a16:creationId xmlns:a16="http://schemas.microsoft.com/office/drawing/2014/main" id="{19615668-54E5-4F4D-F7C3-8A8CF3BE3BE4}"/>
              </a:ext>
            </a:extLst>
          </p:cNvPr>
          <p:cNvSpPr/>
          <p:nvPr/>
        </p:nvSpPr>
        <p:spPr>
          <a:xfrm>
            <a:off x="-1352619" y="1396180"/>
            <a:ext cx="10322999" cy="814585"/>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4" name="CasellaDiTesto 3">
            <a:extLst>
              <a:ext uri="{FF2B5EF4-FFF2-40B4-BE49-F238E27FC236}">
                <a16:creationId xmlns:a16="http://schemas.microsoft.com/office/drawing/2014/main" id="{3892884F-BFAA-84EE-571E-16B7D72E90C2}"/>
              </a:ext>
            </a:extLst>
          </p:cNvPr>
          <p:cNvSpPr txBox="1"/>
          <p:nvPr/>
        </p:nvSpPr>
        <p:spPr>
          <a:xfrm>
            <a:off x="839788" y="1459585"/>
            <a:ext cx="7885113" cy="923330"/>
          </a:xfrm>
          <a:prstGeom prst="rect">
            <a:avLst/>
          </a:prstGeom>
          <a:noFill/>
        </p:spPr>
        <p:txBody>
          <a:bodyPr wrap="square" lIns="91440" tIns="45720" rIns="91440" bIns="45720" rtlCol="0" anchor="t">
            <a:spAutoFit/>
          </a:bodyPr>
          <a:lstStyle/>
          <a:p>
            <a:pPr algn="just"/>
            <a:r>
              <a:rPr lang="it-IT">
                <a:solidFill>
                  <a:schemeClr val="bg1"/>
                </a:solidFill>
                <a:latin typeface="Segoe UI"/>
                <a:cs typeface="Segoe UI"/>
              </a:rPr>
              <a:t>To solve </a:t>
            </a:r>
            <a:r>
              <a:rPr lang="it-IT" err="1">
                <a:solidFill>
                  <a:schemeClr val="bg1"/>
                </a:solidFill>
                <a:latin typeface="Segoe UI"/>
                <a:cs typeface="Segoe UI"/>
              </a:rPr>
              <a:t>this</a:t>
            </a:r>
            <a:r>
              <a:rPr lang="it-IT">
                <a:solidFill>
                  <a:schemeClr val="bg1"/>
                </a:solidFill>
                <a:latin typeface="Segoe UI"/>
                <a:cs typeface="Segoe UI"/>
              </a:rPr>
              <a:t> </a:t>
            </a:r>
            <a:r>
              <a:rPr lang="it-IT" err="1">
                <a:solidFill>
                  <a:schemeClr val="bg1"/>
                </a:solidFill>
                <a:latin typeface="Segoe UI"/>
                <a:cs typeface="Segoe UI"/>
              </a:rPr>
              <a:t>problem</a:t>
            </a:r>
            <a:r>
              <a:rPr lang="it-IT">
                <a:solidFill>
                  <a:schemeClr val="bg1"/>
                </a:solidFill>
                <a:latin typeface="Segoe UI"/>
                <a:cs typeface="Segoe UI"/>
              </a:rPr>
              <a:t>, </a:t>
            </a:r>
            <a:r>
              <a:rPr lang="it-IT" err="1">
                <a:solidFill>
                  <a:schemeClr val="bg1"/>
                </a:solidFill>
                <a:latin typeface="Segoe UI"/>
                <a:cs typeface="Segoe UI"/>
              </a:rPr>
              <a:t>we</a:t>
            </a:r>
            <a:r>
              <a:rPr lang="it-IT">
                <a:solidFill>
                  <a:schemeClr val="bg1"/>
                </a:solidFill>
                <a:latin typeface="Segoe UI"/>
                <a:cs typeface="Segoe UI"/>
              </a:rPr>
              <a:t> </a:t>
            </a:r>
            <a:r>
              <a:rPr lang="it-IT" err="1">
                <a:solidFill>
                  <a:schemeClr val="bg1"/>
                </a:solidFill>
                <a:latin typeface="Segoe UI"/>
                <a:cs typeface="Segoe UI"/>
              </a:rPr>
              <a:t>formed</a:t>
            </a:r>
            <a:r>
              <a:rPr lang="it-IT">
                <a:solidFill>
                  <a:schemeClr val="bg1"/>
                </a:solidFill>
                <a:latin typeface="Segoe UI"/>
                <a:cs typeface="Segoe UI"/>
              </a:rPr>
              <a:t> a team of </a:t>
            </a:r>
            <a:r>
              <a:rPr lang="it-IT" err="1">
                <a:solidFill>
                  <a:schemeClr val="bg1"/>
                </a:solidFill>
                <a:latin typeface="Segoe UI"/>
                <a:cs typeface="Segoe UI"/>
              </a:rPr>
              <a:t>young</a:t>
            </a:r>
            <a:r>
              <a:rPr lang="it-IT">
                <a:solidFill>
                  <a:schemeClr val="bg1"/>
                </a:solidFill>
                <a:latin typeface="Segoe UI"/>
                <a:cs typeface="Segoe UI"/>
              </a:rPr>
              <a:t> </a:t>
            </a:r>
            <a:r>
              <a:rPr lang="it-IT" err="1">
                <a:solidFill>
                  <a:schemeClr val="bg1"/>
                </a:solidFill>
                <a:latin typeface="Segoe UI"/>
                <a:cs typeface="Segoe UI"/>
              </a:rPr>
              <a:t>engineers</a:t>
            </a:r>
            <a:r>
              <a:rPr lang="it-IT">
                <a:solidFill>
                  <a:schemeClr val="bg1"/>
                </a:solidFill>
                <a:latin typeface="Segoe UI"/>
                <a:cs typeface="Segoe UI"/>
              </a:rPr>
              <a:t>.</a:t>
            </a:r>
            <a:endParaRPr lang="en-US">
              <a:solidFill>
                <a:schemeClr val="bg1"/>
              </a:solidFill>
              <a:latin typeface="Segoe UI"/>
              <a:cs typeface="Segoe UI"/>
            </a:endParaRPr>
          </a:p>
          <a:p>
            <a:pPr algn="just"/>
            <a:r>
              <a:rPr lang="it-IT">
                <a:solidFill>
                  <a:schemeClr val="bg1"/>
                </a:solidFill>
                <a:latin typeface="Segoe UI"/>
                <a:cs typeface="Segoe UI"/>
              </a:rPr>
              <a:t>For more </a:t>
            </a:r>
            <a:r>
              <a:rPr lang="it-IT" err="1">
                <a:solidFill>
                  <a:schemeClr val="bg1"/>
                </a:solidFill>
                <a:latin typeface="Segoe UI"/>
                <a:cs typeface="Segoe UI"/>
              </a:rPr>
              <a:t>details</a:t>
            </a:r>
            <a:r>
              <a:rPr lang="it-IT">
                <a:solidFill>
                  <a:schemeClr val="bg1"/>
                </a:solidFill>
                <a:latin typeface="Segoe UI"/>
                <a:cs typeface="Segoe UI"/>
              </a:rPr>
              <a:t> check the Team Canvas in </a:t>
            </a:r>
            <a:r>
              <a:rPr lang="it-IT" err="1">
                <a:solidFill>
                  <a:schemeClr val="bg1"/>
                </a:solidFill>
                <a:latin typeface="Segoe UI"/>
                <a:cs typeface="Segoe UI"/>
              </a:rPr>
              <a:t>Appendix</a:t>
            </a:r>
            <a:r>
              <a:rPr lang="it-IT">
                <a:solidFill>
                  <a:schemeClr val="bg1"/>
                </a:solidFill>
                <a:latin typeface="Segoe UI"/>
                <a:cs typeface="Segoe UI"/>
              </a:rPr>
              <a:t> (slide 86).</a:t>
            </a:r>
            <a:endParaRPr lang="it-IT">
              <a:solidFill>
                <a:schemeClr val="bg1"/>
              </a:solidFill>
            </a:endParaRPr>
          </a:p>
          <a:p>
            <a:pPr algn="just"/>
            <a:endParaRPr lang="it-IT">
              <a:solidFill>
                <a:schemeClr val="bg1"/>
              </a:solidFill>
              <a:latin typeface="Aptos Light" panose="020F0502020204030204" pitchFamily="34" charset="0"/>
            </a:endParaRPr>
          </a:p>
        </p:txBody>
      </p:sp>
    </p:spTree>
    <p:extLst>
      <p:ext uri="{BB962C8B-B14F-4D97-AF65-F5344CB8AC3E}">
        <p14:creationId xmlns:p14="http://schemas.microsoft.com/office/powerpoint/2010/main" val="384777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4F32B24D-99D6-E795-B5AA-9DDA84C0CBB3}"/>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CHECK YOUR ERRORS!</a:t>
            </a:r>
          </a:p>
        </p:txBody>
      </p:sp>
      <p:pic>
        <p:nvPicPr>
          <p:cNvPr id="6" name="Immagine 5">
            <a:extLst>
              <a:ext uri="{FF2B5EF4-FFF2-40B4-BE49-F238E27FC236}">
                <a16:creationId xmlns:a16="http://schemas.microsoft.com/office/drawing/2014/main" id="{E4D9F69E-4E8E-366E-0551-D451DC80E526}"/>
              </a:ext>
            </a:extLst>
          </p:cNvPr>
          <p:cNvPicPr>
            <a:picLocks noChangeAspect="1"/>
          </p:cNvPicPr>
          <p:nvPr/>
        </p:nvPicPr>
        <p:blipFill>
          <a:blip r:embed="rId3"/>
          <a:stretch>
            <a:fillRect/>
          </a:stretch>
        </p:blipFill>
        <p:spPr>
          <a:xfrm>
            <a:off x="2058924" y="1265670"/>
            <a:ext cx="8074152" cy="4625054"/>
          </a:xfrm>
          <a:prstGeom prst="rect">
            <a:avLst/>
          </a:prstGeom>
          <a:ln>
            <a:noFill/>
          </a:ln>
          <a:effectLst>
            <a:outerShdw blurRad="292100" dist="139700" dir="2700000" algn="tl" rotWithShape="0">
              <a:srgbClr val="333333">
                <a:alpha val="65000"/>
              </a:srgbClr>
            </a:outerShdw>
          </a:effectLst>
        </p:spPr>
      </p:pic>
      <p:grpSp>
        <p:nvGrpSpPr>
          <p:cNvPr id="3" name="Gruppo 2">
            <a:extLst>
              <a:ext uri="{FF2B5EF4-FFF2-40B4-BE49-F238E27FC236}">
                <a16:creationId xmlns:a16="http://schemas.microsoft.com/office/drawing/2014/main" id="{6971981E-EC14-A105-FFA8-FFDC48493CE6}"/>
              </a:ext>
            </a:extLst>
          </p:cNvPr>
          <p:cNvGrpSpPr/>
          <p:nvPr/>
        </p:nvGrpSpPr>
        <p:grpSpPr>
          <a:xfrm>
            <a:off x="4194206" y="5094180"/>
            <a:ext cx="3803588" cy="1206036"/>
            <a:chOff x="8241447" y="1560489"/>
            <a:chExt cx="3803588" cy="1206036"/>
          </a:xfrm>
        </p:grpSpPr>
        <p:sp>
          <p:nvSpPr>
            <p:cNvPr id="2" name="Rettangolo con angoli arrotondati 1">
              <a:extLst>
                <a:ext uri="{FF2B5EF4-FFF2-40B4-BE49-F238E27FC236}">
                  <a16:creationId xmlns:a16="http://schemas.microsoft.com/office/drawing/2014/main" id="{FD1370D0-57D6-605A-07BC-FD211C567BDE}"/>
                </a:ext>
              </a:extLst>
            </p:cNvPr>
            <p:cNvSpPr/>
            <p:nvPr/>
          </p:nvSpPr>
          <p:spPr>
            <a:xfrm>
              <a:off x="8241447" y="1560489"/>
              <a:ext cx="3803588" cy="120603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4" name="CasellaDiTesto 3">
              <a:extLst>
                <a:ext uri="{FF2B5EF4-FFF2-40B4-BE49-F238E27FC236}">
                  <a16:creationId xmlns:a16="http://schemas.microsoft.com/office/drawing/2014/main" id="{08AFFC8F-816A-0FA8-1215-91BB43A73332}"/>
                </a:ext>
              </a:extLst>
            </p:cNvPr>
            <p:cNvSpPr txBox="1"/>
            <p:nvPr/>
          </p:nvSpPr>
          <p:spPr>
            <a:xfrm>
              <a:off x="8538426" y="1726625"/>
              <a:ext cx="3209631" cy="873765"/>
            </a:xfrm>
            <a:prstGeom prst="rect">
              <a:avLst/>
            </a:prstGeom>
            <a:noFill/>
            <a:ln>
              <a:noFill/>
            </a:ln>
          </p:spPr>
          <p:txBody>
            <a:bodyPr wrap="square" lIns="91440" tIns="45720" rIns="91440" bIns="45720" rtlCol="0" anchor="t">
              <a:spAutoFit/>
            </a:bodyPr>
            <a:lstStyle/>
            <a:p>
              <a:pPr algn="just">
                <a:lnSpc>
                  <a:spcPct val="107000"/>
                </a:lnSpc>
              </a:pPr>
              <a:r>
                <a:rPr lang="en-GB" sz="1600" dirty="0">
                  <a:solidFill>
                    <a:schemeClr val="bg1"/>
                  </a:solidFill>
                  <a:ea typeface="+mn-lt"/>
                  <a:cs typeface="+mn-lt"/>
                </a:rPr>
                <a:t>From here, you can access the history of daily, weekly, or monthly errors.</a:t>
              </a:r>
              <a:r>
                <a:rPr lang="en-GB" sz="1600" dirty="0">
                  <a:solidFill>
                    <a:schemeClr val="bg1"/>
                  </a:solidFill>
                  <a:latin typeface="Aptos"/>
                  <a:ea typeface="+mn-lt"/>
                  <a:cs typeface="Arial"/>
                </a:rPr>
                <a:t> Let’s check today’s errors!</a:t>
              </a:r>
              <a:endParaRPr lang="it-IT" sz="1400" dirty="0">
                <a:solidFill>
                  <a:schemeClr val="bg1"/>
                </a:solidFill>
                <a:latin typeface="Aptos"/>
                <a:ea typeface="+mn-lt"/>
                <a:cs typeface="Arial"/>
              </a:endParaRPr>
            </a:p>
          </p:txBody>
        </p:sp>
      </p:grpSp>
      <p:grpSp>
        <p:nvGrpSpPr>
          <p:cNvPr id="15" name="Gruppo 14">
            <a:extLst>
              <a:ext uri="{FF2B5EF4-FFF2-40B4-BE49-F238E27FC236}">
                <a16:creationId xmlns:a16="http://schemas.microsoft.com/office/drawing/2014/main" id="{05A73C5E-D915-EF4A-5BD5-6CDA4F3A4303}"/>
              </a:ext>
            </a:extLst>
          </p:cNvPr>
          <p:cNvGrpSpPr/>
          <p:nvPr/>
        </p:nvGrpSpPr>
        <p:grpSpPr>
          <a:xfrm>
            <a:off x="6504288" y="3720360"/>
            <a:ext cx="131760" cy="83880"/>
            <a:chOff x="6504288" y="3720360"/>
            <a:chExt cx="131760" cy="83880"/>
          </a:xfrm>
        </p:grpSpPr>
        <mc:AlternateContent xmlns:mc="http://schemas.openxmlformats.org/markup-compatibility/2006" xmlns:p14="http://schemas.microsoft.com/office/powerpoint/2010/main">
          <mc:Choice Requires="p14">
            <p:contentPart p14:bwMode="auto" r:id="rId4">
              <p14:nvContentPartPr>
                <p14:cNvPr id="11" name="Input penna 10">
                  <a:extLst>
                    <a:ext uri="{FF2B5EF4-FFF2-40B4-BE49-F238E27FC236}">
                      <a16:creationId xmlns:a16="http://schemas.microsoft.com/office/drawing/2014/main" id="{C0D55400-7B8B-45FF-03BF-D163F0199B74}"/>
                    </a:ext>
                  </a:extLst>
                </p14:cNvPr>
                <p14:cNvContentPartPr/>
                <p14:nvPr/>
              </p14:nvContentPartPr>
              <p14:xfrm>
                <a:off x="6529488" y="3764640"/>
                <a:ext cx="22320" cy="24120"/>
              </p14:xfrm>
            </p:contentPart>
          </mc:Choice>
          <mc:Fallback xmlns="">
            <p:pic>
              <p:nvPicPr>
                <p:cNvPr id="11" name="Input penna 10">
                  <a:extLst>
                    <a:ext uri="{FF2B5EF4-FFF2-40B4-BE49-F238E27FC236}">
                      <a16:creationId xmlns:a16="http://schemas.microsoft.com/office/drawing/2014/main" id="{C0D55400-7B8B-45FF-03BF-D163F0199B74}"/>
                    </a:ext>
                  </a:extLst>
                </p:cNvPr>
                <p:cNvPicPr/>
                <p:nvPr/>
              </p:nvPicPr>
              <p:blipFill>
                <a:blip r:embed="rId5"/>
                <a:stretch>
                  <a:fillRect/>
                </a:stretch>
              </p:blipFill>
              <p:spPr>
                <a:xfrm>
                  <a:off x="6520488" y="3755772"/>
                  <a:ext cx="39960" cy="4150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put penna 11">
                  <a:extLst>
                    <a:ext uri="{FF2B5EF4-FFF2-40B4-BE49-F238E27FC236}">
                      <a16:creationId xmlns:a16="http://schemas.microsoft.com/office/drawing/2014/main" id="{63B237B8-915C-1ACD-61E1-234F906B0760}"/>
                    </a:ext>
                  </a:extLst>
                </p14:cNvPr>
                <p14:cNvContentPartPr/>
                <p14:nvPr/>
              </p14:nvContentPartPr>
              <p14:xfrm>
                <a:off x="6522288" y="3752400"/>
                <a:ext cx="111600" cy="22320"/>
              </p14:xfrm>
            </p:contentPart>
          </mc:Choice>
          <mc:Fallback xmlns="">
            <p:pic>
              <p:nvPicPr>
                <p:cNvPr id="12" name="Input penna 11">
                  <a:extLst>
                    <a:ext uri="{FF2B5EF4-FFF2-40B4-BE49-F238E27FC236}">
                      <a16:creationId xmlns:a16="http://schemas.microsoft.com/office/drawing/2014/main" id="{63B237B8-915C-1ACD-61E1-234F906B0760}"/>
                    </a:ext>
                  </a:extLst>
                </p:cNvPr>
                <p:cNvPicPr/>
                <p:nvPr/>
              </p:nvPicPr>
              <p:blipFill>
                <a:blip r:embed="rId7"/>
                <a:stretch>
                  <a:fillRect/>
                </a:stretch>
              </p:blipFill>
              <p:spPr>
                <a:xfrm>
                  <a:off x="6513317" y="3743400"/>
                  <a:ext cx="129183"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put penna 13">
                  <a:extLst>
                    <a:ext uri="{FF2B5EF4-FFF2-40B4-BE49-F238E27FC236}">
                      <a16:creationId xmlns:a16="http://schemas.microsoft.com/office/drawing/2014/main" id="{21734183-8E00-92B4-F56A-67233EA6C949}"/>
                    </a:ext>
                  </a:extLst>
                </p14:cNvPr>
                <p14:cNvContentPartPr/>
                <p14:nvPr/>
              </p14:nvContentPartPr>
              <p14:xfrm>
                <a:off x="6504288" y="3720360"/>
                <a:ext cx="131760" cy="83880"/>
              </p14:xfrm>
            </p:contentPart>
          </mc:Choice>
          <mc:Fallback xmlns="">
            <p:pic>
              <p:nvPicPr>
                <p:cNvPr id="14" name="Input penna 13">
                  <a:extLst>
                    <a:ext uri="{FF2B5EF4-FFF2-40B4-BE49-F238E27FC236}">
                      <a16:creationId xmlns:a16="http://schemas.microsoft.com/office/drawing/2014/main" id="{21734183-8E00-92B4-F56A-67233EA6C949}"/>
                    </a:ext>
                  </a:extLst>
                </p:cNvPr>
                <p:cNvPicPr/>
                <p:nvPr/>
              </p:nvPicPr>
              <p:blipFill>
                <a:blip r:embed="rId9"/>
                <a:stretch>
                  <a:fillRect/>
                </a:stretch>
              </p:blipFill>
              <p:spPr>
                <a:xfrm>
                  <a:off x="6495288" y="3711321"/>
                  <a:ext cx="149400" cy="101596"/>
                </a:xfrm>
                <a:prstGeom prst="rect">
                  <a:avLst/>
                </a:prstGeom>
              </p:spPr>
            </p:pic>
          </mc:Fallback>
        </mc:AlternateContent>
      </p:grpSp>
    </p:spTree>
    <p:extLst>
      <p:ext uri="{BB962C8B-B14F-4D97-AF65-F5344CB8AC3E}">
        <p14:creationId xmlns:p14="http://schemas.microsoft.com/office/powerpoint/2010/main" val="3718197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10F15FFB-ED35-9943-A922-6848919EEBF2}"/>
              </a:ext>
            </a:extLst>
          </p:cNvPr>
          <p:cNvPicPr>
            <a:picLocks noChangeAspect="1"/>
          </p:cNvPicPr>
          <p:nvPr/>
        </p:nvPicPr>
        <p:blipFill>
          <a:blip r:embed="rId3"/>
          <a:stretch>
            <a:fillRect/>
          </a:stretch>
        </p:blipFill>
        <p:spPr>
          <a:xfrm>
            <a:off x="2058924" y="1265670"/>
            <a:ext cx="8074152" cy="4546282"/>
          </a:xfrm>
          <a:prstGeom prst="rect">
            <a:avLst/>
          </a:prstGeom>
          <a:ln>
            <a:noFill/>
          </a:ln>
          <a:effectLst>
            <a:outerShdw blurRad="292100" dist="139700" dir="2700000" algn="tl" rotWithShape="0">
              <a:srgbClr val="333333">
                <a:alpha val="65000"/>
              </a:srgbClr>
            </a:outerShdw>
          </a:effectLst>
        </p:spPr>
      </p:pic>
      <p:grpSp>
        <p:nvGrpSpPr>
          <p:cNvPr id="7" name="Gruppo 6">
            <a:extLst>
              <a:ext uri="{FF2B5EF4-FFF2-40B4-BE49-F238E27FC236}">
                <a16:creationId xmlns:a16="http://schemas.microsoft.com/office/drawing/2014/main" id="{1B46C992-D7BF-AA2C-720B-03572A03BAE9}"/>
              </a:ext>
            </a:extLst>
          </p:cNvPr>
          <p:cNvGrpSpPr/>
          <p:nvPr/>
        </p:nvGrpSpPr>
        <p:grpSpPr>
          <a:xfrm>
            <a:off x="2872888" y="4260826"/>
            <a:ext cx="3390260" cy="1868512"/>
            <a:chOff x="8437946" y="1265670"/>
            <a:chExt cx="3390260" cy="1868512"/>
          </a:xfrm>
        </p:grpSpPr>
        <p:sp>
          <p:nvSpPr>
            <p:cNvPr id="2" name="Rettangolo con angoli arrotondati 1">
              <a:extLst>
                <a:ext uri="{FF2B5EF4-FFF2-40B4-BE49-F238E27FC236}">
                  <a16:creationId xmlns:a16="http://schemas.microsoft.com/office/drawing/2014/main" id="{FD1370D0-57D6-605A-07BC-FD211C567BDE}"/>
                </a:ext>
              </a:extLst>
            </p:cNvPr>
            <p:cNvSpPr/>
            <p:nvPr/>
          </p:nvSpPr>
          <p:spPr>
            <a:xfrm>
              <a:off x="8437946" y="1265670"/>
              <a:ext cx="3390260" cy="186851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4" name="CasellaDiTesto 3">
              <a:extLst>
                <a:ext uri="{FF2B5EF4-FFF2-40B4-BE49-F238E27FC236}">
                  <a16:creationId xmlns:a16="http://schemas.microsoft.com/office/drawing/2014/main" id="{08AFFC8F-816A-0FA8-1215-91BB43A73332}"/>
                </a:ext>
              </a:extLst>
            </p:cNvPr>
            <p:cNvSpPr txBox="1"/>
            <p:nvPr/>
          </p:nvSpPr>
          <p:spPr>
            <a:xfrm>
              <a:off x="8702653" y="1465494"/>
              <a:ext cx="2860847" cy="1271245"/>
            </a:xfrm>
            <a:prstGeom prst="rect">
              <a:avLst/>
            </a:prstGeom>
            <a:noFill/>
          </p:spPr>
          <p:txBody>
            <a:bodyPr wrap="square" lIns="91440" tIns="45720" rIns="91440" bIns="45720" rtlCol="0" anchor="t">
              <a:spAutoFit/>
            </a:bodyPr>
            <a:lstStyle/>
            <a:p>
              <a:pPr algn="just">
                <a:lnSpc>
                  <a:spcPct val="107000"/>
                </a:lnSpc>
              </a:pPr>
              <a:r>
                <a:rPr lang="it-IT" sz="1200" dirty="0">
                  <a:solidFill>
                    <a:schemeClr val="bg1"/>
                  </a:solidFill>
                  <a:ea typeface="+mn-lt"/>
                  <a:cs typeface="+mn-lt"/>
                </a:rPr>
                <a:t>For </a:t>
              </a:r>
              <a:r>
                <a:rPr lang="it-IT" sz="1200" dirty="0" err="1">
                  <a:solidFill>
                    <a:schemeClr val="bg1"/>
                  </a:solidFill>
                  <a:ea typeface="+mn-lt"/>
                  <a:cs typeface="+mn-lt"/>
                </a:rPr>
                <a:t>each</a:t>
              </a:r>
              <a:r>
                <a:rPr lang="it-IT" sz="1200" dirty="0">
                  <a:solidFill>
                    <a:schemeClr val="bg1"/>
                  </a:solidFill>
                  <a:ea typeface="+mn-lt"/>
                  <a:cs typeface="+mn-lt"/>
                </a:rPr>
                <a:t> </a:t>
              </a:r>
              <a:r>
                <a:rPr lang="it-IT" sz="1200" dirty="0" err="1">
                  <a:solidFill>
                    <a:schemeClr val="bg1"/>
                  </a:solidFill>
                  <a:ea typeface="+mn-lt"/>
                  <a:cs typeface="+mn-lt"/>
                </a:rPr>
                <a:t>error</a:t>
              </a:r>
              <a:r>
                <a:rPr lang="it-IT" sz="1200" dirty="0">
                  <a:solidFill>
                    <a:schemeClr val="bg1"/>
                  </a:solidFill>
                  <a:ea typeface="+mn-lt"/>
                  <a:cs typeface="+mn-lt"/>
                </a:rPr>
                <a:t>, the day and time of </a:t>
              </a:r>
              <a:r>
                <a:rPr lang="it-IT" sz="1200" dirty="0" err="1">
                  <a:solidFill>
                    <a:schemeClr val="bg1"/>
                  </a:solidFill>
                  <a:ea typeface="+mn-lt"/>
                  <a:cs typeface="+mn-lt"/>
                </a:rPr>
                <a:t>occurrence</a:t>
              </a:r>
              <a:r>
                <a:rPr lang="it-IT" sz="1200" dirty="0">
                  <a:solidFill>
                    <a:schemeClr val="bg1"/>
                  </a:solidFill>
                  <a:ea typeface="+mn-lt"/>
                  <a:cs typeface="+mn-lt"/>
                </a:rPr>
                <a:t>, the </a:t>
              </a:r>
              <a:r>
                <a:rPr lang="it-IT" sz="1200" dirty="0" err="1">
                  <a:solidFill>
                    <a:schemeClr val="bg1"/>
                  </a:solidFill>
                  <a:ea typeface="+mn-lt"/>
                  <a:cs typeface="+mn-lt"/>
                </a:rPr>
                <a:t>type</a:t>
              </a:r>
              <a:r>
                <a:rPr lang="it-IT" sz="1200" dirty="0">
                  <a:solidFill>
                    <a:schemeClr val="bg1"/>
                  </a:solidFill>
                  <a:ea typeface="+mn-lt"/>
                  <a:cs typeface="+mn-lt"/>
                </a:rPr>
                <a:t> of </a:t>
              </a:r>
              <a:r>
                <a:rPr lang="it-IT" sz="1200" dirty="0" err="1">
                  <a:solidFill>
                    <a:schemeClr val="bg1"/>
                  </a:solidFill>
                  <a:ea typeface="+mn-lt"/>
                  <a:cs typeface="+mn-lt"/>
                </a:rPr>
                <a:t>error</a:t>
              </a:r>
              <a:r>
                <a:rPr lang="it-IT" sz="1200" dirty="0">
                  <a:solidFill>
                    <a:schemeClr val="bg1"/>
                  </a:solidFill>
                  <a:ea typeface="+mn-lt"/>
                  <a:cs typeface="+mn-lt"/>
                </a:rPr>
                <a:t>, and the </a:t>
              </a:r>
              <a:r>
                <a:rPr lang="it-IT" sz="1200" dirty="0" err="1">
                  <a:solidFill>
                    <a:schemeClr val="bg1"/>
                  </a:solidFill>
                  <a:ea typeface="+mn-lt"/>
                  <a:cs typeface="+mn-lt"/>
                </a:rPr>
                <a:t>kitchen</a:t>
              </a:r>
              <a:r>
                <a:rPr lang="it-IT" sz="1200" dirty="0">
                  <a:solidFill>
                    <a:schemeClr val="bg1"/>
                  </a:solidFill>
                  <a:ea typeface="+mn-lt"/>
                  <a:cs typeface="+mn-lt"/>
                </a:rPr>
                <a:t> area </a:t>
              </a:r>
              <a:r>
                <a:rPr lang="it-IT" sz="1200" dirty="0" err="1">
                  <a:solidFill>
                    <a:schemeClr val="bg1"/>
                  </a:solidFill>
                  <a:ea typeface="+mn-lt"/>
                  <a:cs typeface="+mn-lt"/>
                </a:rPr>
                <a:t>affected</a:t>
              </a:r>
              <a:r>
                <a:rPr lang="it-IT" sz="1200" dirty="0">
                  <a:solidFill>
                    <a:schemeClr val="bg1"/>
                  </a:solidFill>
                  <a:ea typeface="+mn-lt"/>
                  <a:cs typeface="+mn-lt"/>
                </a:rPr>
                <a:t> are </a:t>
              </a:r>
              <a:r>
                <a:rPr lang="it-IT" sz="1200" dirty="0" err="1">
                  <a:solidFill>
                    <a:schemeClr val="bg1"/>
                  </a:solidFill>
                  <a:ea typeface="+mn-lt"/>
                  <a:cs typeface="+mn-lt"/>
                </a:rPr>
                <a:t>specified</a:t>
              </a:r>
              <a:r>
                <a:rPr lang="it-IT" sz="1200" dirty="0">
                  <a:solidFill>
                    <a:schemeClr val="bg1"/>
                  </a:solidFill>
                  <a:ea typeface="+mn-lt"/>
                  <a:cs typeface="+mn-lt"/>
                </a:rPr>
                <a:t>. </a:t>
              </a:r>
              <a:r>
                <a:rPr lang="it-IT" sz="1200" dirty="0" err="1">
                  <a:solidFill>
                    <a:schemeClr val="bg1"/>
                  </a:solidFill>
                  <a:ea typeface="+mn-lt"/>
                  <a:cs typeface="+mn-lt"/>
                </a:rPr>
                <a:t>Unviewed</a:t>
              </a:r>
              <a:r>
                <a:rPr lang="it-IT" sz="1200" dirty="0">
                  <a:solidFill>
                    <a:schemeClr val="bg1"/>
                  </a:solidFill>
                  <a:ea typeface="+mn-lt"/>
                  <a:cs typeface="+mn-lt"/>
                </a:rPr>
                <a:t> </a:t>
              </a:r>
              <a:r>
                <a:rPr lang="it-IT" sz="1200" dirty="0" err="1">
                  <a:solidFill>
                    <a:schemeClr val="bg1"/>
                  </a:solidFill>
                  <a:ea typeface="+mn-lt"/>
                  <a:cs typeface="+mn-lt"/>
                </a:rPr>
                <a:t>errors</a:t>
              </a:r>
              <a:r>
                <a:rPr lang="it-IT" sz="1200" dirty="0">
                  <a:solidFill>
                    <a:schemeClr val="bg1"/>
                  </a:solidFill>
                  <a:ea typeface="+mn-lt"/>
                  <a:cs typeface="+mn-lt"/>
                </a:rPr>
                <a:t> are </a:t>
              </a:r>
              <a:r>
                <a:rPr lang="it-IT" sz="1200" dirty="0" err="1">
                  <a:solidFill>
                    <a:schemeClr val="bg1"/>
                  </a:solidFill>
                  <a:ea typeface="+mn-lt"/>
                  <a:cs typeface="+mn-lt"/>
                </a:rPr>
                <a:t>marked</a:t>
              </a:r>
              <a:r>
                <a:rPr lang="it-IT" sz="1200" dirty="0">
                  <a:solidFill>
                    <a:schemeClr val="bg1"/>
                  </a:solidFill>
                  <a:ea typeface="+mn-lt"/>
                  <a:cs typeface="+mn-lt"/>
                </a:rPr>
                <a:t> with a special </a:t>
              </a:r>
              <a:r>
                <a:rPr lang="it-IT" sz="1200" dirty="0" err="1">
                  <a:solidFill>
                    <a:schemeClr val="bg1"/>
                  </a:solidFill>
                  <a:ea typeface="+mn-lt"/>
                  <a:cs typeface="+mn-lt"/>
                </a:rPr>
                <a:t>alarm</a:t>
              </a:r>
              <a:r>
                <a:rPr lang="it-IT" sz="1200" dirty="0">
                  <a:solidFill>
                    <a:schemeClr val="bg1"/>
                  </a:solidFill>
                  <a:ea typeface="+mn-lt"/>
                  <a:cs typeface="+mn-lt"/>
                </a:rPr>
                <a:t> </a:t>
              </a:r>
              <a:r>
                <a:rPr lang="it-IT" sz="1200" dirty="0" err="1">
                  <a:solidFill>
                    <a:schemeClr val="bg1"/>
                  </a:solidFill>
                  <a:ea typeface="+mn-lt"/>
                  <a:cs typeface="+mn-lt"/>
                </a:rPr>
                <a:t>signal</a:t>
              </a:r>
              <a:r>
                <a:rPr lang="it-IT" sz="1200" dirty="0">
                  <a:solidFill>
                    <a:schemeClr val="bg1"/>
                  </a:solidFill>
                  <a:ea typeface="+mn-lt"/>
                  <a:cs typeface="+mn-lt"/>
                </a:rPr>
                <a:t>. </a:t>
              </a:r>
              <a:r>
                <a:rPr lang="it-IT" sz="1200" dirty="0" err="1">
                  <a:solidFill>
                    <a:schemeClr val="bg1"/>
                  </a:solidFill>
                  <a:ea typeface="+mn-lt"/>
                  <a:cs typeface="+mn-lt"/>
                </a:rPr>
                <a:t>Let's</a:t>
              </a:r>
              <a:r>
                <a:rPr lang="it-IT" sz="1200" dirty="0">
                  <a:solidFill>
                    <a:schemeClr val="bg1"/>
                  </a:solidFill>
                  <a:ea typeface="+mn-lt"/>
                  <a:cs typeface="+mn-lt"/>
                </a:rPr>
                <a:t> check the first one by </a:t>
              </a:r>
              <a:r>
                <a:rPr lang="it-IT" sz="1200" dirty="0" err="1">
                  <a:solidFill>
                    <a:schemeClr val="bg1"/>
                  </a:solidFill>
                  <a:ea typeface="+mn-lt"/>
                  <a:cs typeface="+mn-lt"/>
                </a:rPr>
                <a:t>clicking</a:t>
              </a:r>
              <a:r>
                <a:rPr lang="it-IT" sz="1200" dirty="0">
                  <a:solidFill>
                    <a:schemeClr val="bg1"/>
                  </a:solidFill>
                  <a:ea typeface="+mn-lt"/>
                  <a:cs typeface="+mn-lt"/>
                </a:rPr>
                <a:t> on the "GO" </a:t>
              </a:r>
              <a:r>
                <a:rPr lang="it-IT" sz="1200" dirty="0" err="1">
                  <a:solidFill>
                    <a:schemeClr val="bg1"/>
                  </a:solidFill>
                  <a:ea typeface="+mn-lt"/>
                  <a:cs typeface="+mn-lt"/>
                </a:rPr>
                <a:t>button</a:t>
              </a:r>
              <a:r>
                <a:rPr lang="it-IT" sz="1200" dirty="0">
                  <a:solidFill>
                    <a:schemeClr val="bg1"/>
                  </a:solidFill>
                  <a:ea typeface="+mn-lt"/>
                  <a:cs typeface="+mn-lt"/>
                </a:rPr>
                <a:t>.</a:t>
              </a:r>
              <a:endParaRPr lang="it-IT" dirty="0">
                <a:solidFill>
                  <a:schemeClr val="bg1"/>
                </a:solidFill>
              </a:endParaRPr>
            </a:p>
          </p:txBody>
        </p:sp>
      </p:grpSp>
      <p:sp>
        <p:nvSpPr>
          <p:cNvPr id="3" name="CasellaDiTesto 2">
            <a:extLst>
              <a:ext uri="{FF2B5EF4-FFF2-40B4-BE49-F238E27FC236}">
                <a16:creationId xmlns:a16="http://schemas.microsoft.com/office/drawing/2014/main" id="{95AA9431-D643-BB53-7AE9-8D7547D2A869}"/>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CHECK YOUR ERRORS!</a:t>
            </a:r>
          </a:p>
        </p:txBody>
      </p:sp>
    </p:spTree>
    <p:extLst>
      <p:ext uri="{BB962C8B-B14F-4D97-AF65-F5344CB8AC3E}">
        <p14:creationId xmlns:p14="http://schemas.microsoft.com/office/powerpoint/2010/main" val="3493782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2D27D7C0-9C8F-A80C-FDA3-2246A65538B6}"/>
              </a:ext>
            </a:extLst>
          </p:cNvPr>
          <p:cNvPicPr>
            <a:picLocks noChangeAspect="1"/>
          </p:cNvPicPr>
          <p:nvPr/>
        </p:nvPicPr>
        <p:blipFill>
          <a:blip r:embed="rId3"/>
          <a:stretch>
            <a:fillRect/>
          </a:stretch>
        </p:blipFill>
        <p:spPr>
          <a:xfrm>
            <a:off x="2058924" y="1265670"/>
            <a:ext cx="8074152" cy="4596922"/>
          </a:xfrm>
          <a:prstGeom prst="rect">
            <a:avLst/>
          </a:prstGeom>
          <a:ln>
            <a:noFill/>
          </a:ln>
          <a:effectLst>
            <a:outerShdw blurRad="292100" dist="139700" dir="2700000" algn="tl" rotWithShape="0">
              <a:srgbClr val="333333">
                <a:alpha val="65000"/>
              </a:srgbClr>
            </a:outerShdw>
          </a:effectLst>
        </p:spPr>
      </p:pic>
      <p:grpSp>
        <p:nvGrpSpPr>
          <p:cNvPr id="8" name="Gruppo 7">
            <a:extLst>
              <a:ext uri="{FF2B5EF4-FFF2-40B4-BE49-F238E27FC236}">
                <a16:creationId xmlns:a16="http://schemas.microsoft.com/office/drawing/2014/main" id="{00A9B578-00E6-A5D8-18BA-519A17A21152}"/>
              </a:ext>
            </a:extLst>
          </p:cNvPr>
          <p:cNvGrpSpPr/>
          <p:nvPr/>
        </p:nvGrpSpPr>
        <p:grpSpPr>
          <a:xfrm>
            <a:off x="7997794" y="1921374"/>
            <a:ext cx="3803588" cy="1493607"/>
            <a:chOff x="8241447" y="1560488"/>
            <a:chExt cx="3803588" cy="1493607"/>
          </a:xfrm>
        </p:grpSpPr>
        <p:sp>
          <p:nvSpPr>
            <p:cNvPr id="2" name="Rettangolo con angoli arrotondati 1">
              <a:extLst>
                <a:ext uri="{FF2B5EF4-FFF2-40B4-BE49-F238E27FC236}">
                  <a16:creationId xmlns:a16="http://schemas.microsoft.com/office/drawing/2014/main" id="{FD1370D0-57D6-605A-07BC-FD211C567BDE}"/>
                </a:ext>
              </a:extLst>
            </p:cNvPr>
            <p:cNvSpPr/>
            <p:nvPr/>
          </p:nvSpPr>
          <p:spPr>
            <a:xfrm>
              <a:off x="8241447" y="1560488"/>
              <a:ext cx="3803588" cy="149360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4" name="CasellaDiTesto 3">
              <a:extLst>
                <a:ext uri="{FF2B5EF4-FFF2-40B4-BE49-F238E27FC236}">
                  <a16:creationId xmlns:a16="http://schemas.microsoft.com/office/drawing/2014/main" id="{08AFFC8F-816A-0FA8-1215-91BB43A73332}"/>
                </a:ext>
              </a:extLst>
            </p:cNvPr>
            <p:cNvSpPr txBox="1"/>
            <p:nvPr/>
          </p:nvSpPr>
          <p:spPr>
            <a:xfrm>
              <a:off x="8538426" y="1804012"/>
              <a:ext cx="3209631" cy="1006558"/>
            </a:xfrm>
            <a:prstGeom prst="rect">
              <a:avLst/>
            </a:prstGeom>
            <a:noFill/>
          </p:spPr>
          <p:txBody>
            <a:bodyPr wrap="square" lIns="91440" tIns="45720" rIns="91440" bIns="45720" rtlCol="0" anchor="t">
              <a:spAutoFit/>
            </a:bodyPr>
            <a:lstStyle/>
            <a:p>
              <a:pPr algn="just">
                <a:lnSpc>
                  <a:spcPct val="107000"/>
                </a:lnSpc>
              </a:pPr>
              <a:r>
                <a:rPr lang="it-IT" sz="1400" dirty="0">
                  <a:solidFill>
                    <a:schemeClr val="bg1"/>
                  </a:solidFill>
                  <a:ea typeface="+mn-lt"/>
                  <a:cs typeface="+mn-lt"/>
                </a:rPr>
                <a:t>The </a:t>
              </a:r>
              <a:r>
                <a:rPr lang="it-IT" sz="1400" dirty="0" err="1">
                  <a:solidFill>
                    <a:schemeClr val="bg1"/>
                  </a:solidFill>
                  <a:ea typeface="+mn-lt"/>
                  <a:cs typeface="+mn-lt"/>
                </a:rPr>
                <a:t>artificial</a:t>
              </a:r>
              <a:r>
                <a:rPr lang="it-IT" sz="1400" dirty="0">
                  <a:solidFill>
                    <a:schemeClr val="bg1"/>
                  </a:solidFill>
                  <a:ea typeface="+mn-lt"/>
                  <a:cs typeface="+mn-lt"/>
                </a:rPr>
                <a:t> intelligence system logs the steps </a:t>
              </a:r>
              <a:r>
                <a:rPr lang="it-IT" sz="1400" dirty="0" err="1">
                  <a:solidFill>
                    <a:schemeClr val="bg1"/>
                  </a:solidFill>
                  <a:ea typeface="+mn-lt"/>
                  <a:cs typeface="+mn-lt"/>
                </a:rPr>
                <a:t>performed</a:t>
              </a:r>
              <a:r>
                <a:rPr lang="it-IT" sz="1400" dirty="0">
                  <a:solidFill>
                    <a:schemeClr val="bg1"/>
                  </a:solidFill>
                  <a:ea typeface="+mn-lt"/>
                  <a:cs typeface="+mn-lt"/>
                </a:rPr>
                <a:t>, </a:t>
              </a:r>
              <a:r>
                <a:rPr lang="it-IT" sz="1400" dirty="0" err="1">
                  <a:solidFill>
                    <a:schemeClr val="bg1"/>
                  </a:solidFill>
                  <a:ea typeface="+mn-lt"/>
                  <a:cs typeface="+mn-lt"/>
                </a:rPr>
                <a:t>highlighting</a:t>
              </a:r>
              <a:r>
                <a:rPr lang="it-IT" sz="1400" dirty="0">
                  <a:solidFill>
                    <a:schemeClr val="bg1"/>
                  </a:solidFill>
                  <a:ea typeface="+mn-lt"/>
                  <a:cs typeface="+mn-lt"/>
                </a:rPr>
                <a:t> the </a:t>
              </a:r>
              <a:r>
                <a:rPr lang="it-IT" sz="1400" dirty="0" err="1">
                  <a:solidFill>
                    <a:schemeClr val="bg1"/>
                  </a:solidFill>
                  <a:ea typeface="+mn-lt"/>
                  <a:cs typeface="+mn-lt"/>
                </a:rPr>
                <a:t>error</a:t>
              </a:r>
              <a:r>
                <a:rPr lang="it-IT" sz="1400" dirty="0">
                  <a:solidFill>
                    <a:schemeClr val="bg1"/>
                  </a:solidFill>
                  <a:ea typeface="+mn-lt"/>
                  <a:cs typeface="+mn-lt"/>
                </a:rPr>
                <a:t> in red, and </a:t>
              </a:r>
              <a:r>
                <a:rPr lang="it-IT" sz="1400" dirty="0" err="1">
                  <a:solidFill>
                    <a:schemeClr val="bg1"/>
                  </a:solidFill>
                  <a:ea typeface="+mn-lt"/>
                  <a:cs typeface="+mn-lt"/>
                </a:rPr>
                <a:t>proposes</a:t>
              </a:r>
              <a:r>
                <a:rPr lang="it-IT" sz="1400" dirty="0">
                  <a:solidFill>
                    <a:schemeClr val="bg1"/>
                  </a:solidFill>
                  <a:ea typeface="+mn-lt"/>
                  <a:cs typeface="+mn-lt"/>
                </a:rPr>
                <a:t> the </a:t>
              </a:r>
              <a:r>
                <a:rPr lang="it-IT" sz="1400" dirty="0" err="1">
                  <a:solidFill>
                    <a:schemeClr val="bg1"/>
                  </a:solidFill>
                  <a:ea typeface="+mn-lt"/>
                  <a:cs typeface="+mn-lt"/>
                </a:rPr>
                <a:t>solution</a:t>
              </a:r>
              <a:r>
                <a:rPr lang="it-IT" sz="1400" dirty="0">
                  <a:solidFill>
                    <a:schemeClr val="bg1"/>
                  </a:solidFill>
                  <a:ea typeface="+mn-lt"/>
                  <a:cs typeface="+mn-lt"/>
                </a:rPr>
                <a:t> </a:t>
              </a:r>
              <a:r>
                <a:rPr lang="it-IT" sz="1400" dirty="0" err="1">
                  <a:solidFill>
                    <a:schemeClr val="bg1"/>
                  </a:solidFill>
                  <a:ea typeface="+mn-lt"/>
                  <a:cs typeface="+mn-lt"/>
                </a:rPr>
                <a:t>while</a:t>
              </a:r>
              <a:r>
                <a:rPr lang="it-IT" sz="1400" dirty="0">
                  <a:solidFill>
                    <a:schemeClr val="bg1"/>
                  </a:solidFill>
                  <a:ea typeface="+mn-lt"/>
                  <a:cs typeface="+mn-lt"/>
                </a:rPr>
                <a:t> </a:t>
              </a:r>
              <a:r>
                <a:rPr lang="it-IT" sz="1400" dirty="0" err="1">
                  <a:solidFill>
                    <a:schemeClr val="bg1"/>
                  </a:solidFill>
                  <a:ea typeface="+mn-lt"/>
                  <a:cs typeface="+mn-lt"/>
                </a:rPr>
                <a:t>calculating</a:t>
              </a:r>
              <a:r>
                <a:rPr lang="it-IT" sz="1400" dirty="0">
                  <a:solidFill>
                    <a:schemeClr val="bg1"/>
                  </a:solidFill>
                  <a:ea typeface="+mn-lt"/>
                  <a:cs typeface="+mn-lt"/>
                </a:rPr>
                <a:t> the </a:t>
              </a:r>
              <a:r>
                <a:rPr lang="it-IT" sz="1400" dirty="0" err="1">
                  <a:solidFill>
                    <a:schemeClr val="bg1"/>
                  </a:solidFill>
                  <a:ea typeface="+mn-lt"/>
                  <a:cs typeface="+mn-lt"/>
                </a:rPr>
                <a:t>saved</a:t>
              </a:r>
              <a:r>
                <a:rPr lang="it-IT" sz="1400" dirty="0">
                  <a:solidFill>
                    <a:schemeClr val="bg1"/>
                  </a:solidFill>
                  <a:ea typeface="+mn-lt"/>
                  <a:cs typeface="+mn-lt"/>
                </a:rPr>
                <a:t> time.</a:t>
              </a:r>
              <a:endParaRPr lang="it-IT" dirty="0">
                <a:solidFill>
                  <a:schemeClr val="bg1"/>
                </a:solidFill>
                <a:ea typeface="+mn-lt"/>
                <a:cs typeface="+mn-lt"/>
              </a:endParaRPr>
            </a:p>
          </p:txBody>
        </p:sp>
      </p:grpSp>
      <p:grpSp>
        <p:nvGrpSpPr>
          <p:cNvPr id="5" name="Gruppo 4">
            <a:extLst>
              <a:ext uri="{FF2B5EF4-FFF2-40B4-BE49-F238E27FC236}">
                <a16:creationId xmlns:a16="http://schemas.microsoft.com/office/drawing/2014/main" id="{25C116CF-778B-9FB3-AC92-5D8FF6522D5B}"/>
              </a:ext>
            </a:extLst>
          </p:cNvPr>
          <p:cNvGrpSpPr/>
          <p:nvPr/>
        </p:nvGrpSpPr>
        <p:grpSpPr>
          <a:xfrm>
            <a:off x="7548625" y="5380215"/>
            <a:ext cx="3803588" cy="749123"/>
            <a:chOff x="8231282" y="3122898"/>
            <a:chExt cx="3803588" cy="749123"/>
          </a:xfrm>
        </p:grpSpPr>
        <p:sp>
          <p:nvSpPr>
            <p:cNvPr id="3" name="Rettangolo con angoli arrotondati 2">
              <a:extLst>
                <a:ext uri="{FF2B5EF4-FFF2-40B4-BE49-F238E27FC236}">
                  <a16:creationId xmlns:a16="http://schemas.microsoft.com/office/drawing/2014/main" id="{55862527-866B-3592-4E01-BEA06D998C64}"/>
                </a:ext>
              </a:extLst>
            </p:cNvPr>
            <p:cNvSpPr/>
            <p:nvPr/>
          </p:nvSpPr>
          <p:spPr>
            <a:xfrm>
              <a:off x="8231282" y="3122898"/>
              <a:ext cx="3803588" cy="749123"/>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7" name="CasellaDiTesto 6">
              <a:extLst>
                <a:ext uri="{FF2B5EF4-FFF2-40B4-BE49-F238E27FC236}">
                  <a16:creationId xmlns:a16="http://schemas.microsoft.com/office/drawing/2014/main" id="{C3BF7B01-C825-324C-65DB-E8EFA8581C9E}"/>
                </a:ext>
              </a:extLst>
            </p:cNvPr>
            <p:cNvSpPr txBox="1"/>
            <p:nvPr/>
          </p:nvSpPr>
          <p:spPr>
            <a:xfrm>
              <a:off x="8528261" y="3224692"/>
              <a:ext cx="3209631" cy="545534"/>
            </a:xfrm>
            <a:prstGeom prst="rect">
              <a:avLst/>
            </a:prstGeom>
            <a:noFill/>
          </p:spPr>
          <p:txBody>
            <a:bodyPr wrap="square" lIns="91440" tIns="45720" rIns="91440" bIns="45720" rtlCol="0" anchor="t">
              <a:spAutoFit/>
            </a:bodyPr>
            <a:lstStyle/>
            <a:p>
              <a:pPr lvl="0" algn="just">
                <a:lnSpc>
                  <a:spcPct val="107000"/>
                </a:lnSpc>
              </a:pPr>
              <a:r>
                <a:rPr lang="it-IT" sz="1400" dirty="0" err="1">
                  <a:solidFill>
                    <a:schemeClr val="bg1"/>
                  </a:solidFill>
                  <a:latin typeface="Aptos"/>
                  <a:cs typeface="Arial"/>
                </a:rPr>
                <a:t>Now</a:t>
              </a:r>
              <a:r>
                <a:rPr lang="it-IT" sz="1400" dirty="0">
                  <a:solidFill>
                    <a:schemeClr val="bg1"/>
                  </a:solidFill>
                  <a:latin typeface="Aptos"/>
                  <a:cs typeface="Arial"/>
                </a:rPr>
                <a:t> </a:t>
              </a:r>
              <a:r>
                <a:rPr lang="it-IT" sz="1400" dirty="0" err="1">
                  <a:solidFill>
                    <a:schemeClr val="bg1"/>
                  </a:solidFill>
                  <a:latin typeface="Aptos"/>
                  <a:cs typeface="Arial"/>
                </a:rPr>
                <a:t>let’s</a:t>
              </a:r>
              <a:r>
                <a:rPr lang="it-IT" sz="1400" dirty="0">
                  <a:solidFill>
                    <a:schemeClr val="bg1"/>
                  </a:solidFill>
                  <a:latin typeface="Aptos"/>
                  <a:cs typeface="Arial"/>
                </a:rPr>
                <a:t> check the staff </a:t>
              </a:r>
              <a:r>
                <a:rPr lang="it-IT" sz="1400" dirty="0" err="1">
                  <a:solidFill>
                    <a:schemeClr val="bg1"/>
                  </a:solidFill>
                  <a:latin typeface="Aptos"/>
                  <a:cs typeface="Arial"/>
                </a:rPr>
                <a:t>section</a:t>
              </a:r>
              <a:r>
                <a:rPr lang="it-IT" sz="1400" dirty="0">
                  <a:solidFill>
                    <a:schemeClr val="bg1"/>
                  </a:solidFill>
                  <a:latin typeface="Aptos"/>
                  <a:cs typeface="Arial"/>
                </a:rPr>
                <a:t> by </a:t>
              </a:r>
              <a:r>
                <a:rPr lang="it-IT" sz="1400" dirty="0" err="1">
                  <a:solidFill>
                    <a:schemeClr val="bg1"/>
                  </a:solidFill>
                  <a:latin typeface="Aptos"/>
                  <a:cs typeface="Arial"/>
                </a:rPr>
                <a:t>clicking</a:t>
              </a:r>
              <a:r>
                <a:rPr lang="it-IT" sz="1400" dirty="0">
                  <a:solidFill>
                    <a:schemeClr val="bg1"/>
                  </a:solidFill>
                  <a:latin typeface="Aptos"/>
                  <a:cs typeface="Arial"/>
                </a:rPr>
                <a:t> the top </a:t>
              </a:r>
              <a:r>
                <a:rPr lang="it-IT" sz="1400" dirty="0" err="1">
                  <a:solidFill>
                    <a:schemeClr val="bg1"/>
                  </a:solidFill>
                  <a:latin typeface="Aptos"/>
                  <a:cs typeface="Arial"/>
                </a:rPr>
                <a:t>button</a:t>
              </a:r>
              <a:endParaRPr lang="it-IT" sz="1400" dirty="0">
                <a:solidFill>
                  <a:schemeClr val="bg1"/>
                </a:solidFill>
                <a:latin typeface="Aptos"/>
                <a:cs typeface="Arial"/>
              </a:endParaRPr>
            </a:p>
          </p:txBody>
        </p:sp>
      </p:grpSp>
      <p:sp>
        <p:nvSpPr>
          <p:cNvPr id="9" name="CasellaDiTesto 8">
            <a:extLst>
              <a:ext uri="{FF2B5EF4-FFF2-40B4-BE49-F238E27FC236}">
                <a16:creationId xmlns:a16="http://schemas.microsoft.com/office/drawing/2014/main" id="{2B84F5C2-BD47-9CB4-3D32-0CF610248537}"/>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CHECK YOUR ERRORS!</a:t>
            </a:r>
          </a:p>
        </p:txBody>
      </p:sp>
    </p:spTree>
    <p:extLst>
      <p:ext uri="{BB962C8B-B14F-4D97-AF65-F5344CB8AC3E}">
        <p14:creationId xmlns:p14="http://schemas.microsoft.com/office/powerpoint/2010/main" val="1994334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4F32B24D-99D6-E795-B5AA-9DDA84C0CBB3}"/>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STAFF</a:t>
            </a:r>
          </a:p>
        </p:txBody>
      </p:sp>
      <p:pic>
        <p:nvPicPr>
          <p:cNvPr id="5" name="Immagine 4">
            <a:extLst>
              <a:ext uri="{FF2B5EF4-FFF2-40B4-BE49-F238E27FC236}">
                <a16:creationId xmlns:a16="http://schemas.microsoft.com/office/drawing/2014/main" id="{3C55C581-9AF5-A991-086E-DF3B8351D352}"/>
              </a:ext>
            </a:extLst>
          </p:cNvPr>
          <p:cNvPicPr>
            <a:picLocks noChangeAspect="1"/>
          </p:cNvPicPr>
          <p:nvPr/>
        </p:nvPicPr>
        <p:blipFill>
          <a:blip r:embed="rId3"/>
          <a:stretch>
            <a:fillRect/>
          </a:stretch>
        </p:blipFill>
        <p:spPr>
          <a:xfrm>
            <a:off x="2058924" y="1265670"/>
            <a:ext cx="8074152" cy="4623467"/>
          </a:xfrm>
          <a:prstGeom prst="rect">
            <a:avLst/>
          </a:prstGeom>
          <a:ln>
            <a:noFill/>
          </a:ln>
          <a:effectLst>
            <a:outerShdw blurRad="292100" dist="139700" dir="2700000" algn="tl" rotWithShape="0">
              <a:srgbClr val="333333">
                <a:alpha val="65000"/>
              </a:srgbClr>
            </a:outerShdw>
          </a:effectLst>
        </p:spPr>
      </p:pic>
      <p:grpSp>
        <p:nvGrpSpPr>
          <p:cNvPr id="3" name="Gruppo 2">
            <a:extLst>
              <a:ext uri="{FF2B5EF4-FFF2-40B4-BE49-F238E27FC236}">
                <a16:creationId xmlns:a16="http://schemas.microsoft.com/office/drawing/2014/main" id="{E32FEC5E-B9F6-C2D4-4EDE-1BB6747EFD87}"/>
              </a:ext>
            </a:extLst>
          </p:cNvPr>
          <p:cNvGrpSpPr/>
          <p:nvPr/>
        </p:nvGrpSpPr>
        <p:grpSpPr>
          <a:xfrm>
            <a:off x="7548625" y="2682196"/>
            <a:ext cx="3803588" cy="1493607"/>
            <a:chOff x="7548625" y="2682196"/>
            <a:chExt cx="3803588" cy="1493607"/>
          </a:xfrm>
        </p:grpSpPr>
        <p:sp>
          <p:nvSpPr>
            <p:cNvPr id="2" name="Rettangolo con angoli arrotondati 1">
              <a:extLst>
                <a:ext uri="{FF2B5EF4-FFF2-40B4-BE49-F238E27FC236}">
                  <a16:creationId xmlns:a16="http://schemas.microsoft.com/office/drawing/2014/main" id="{FD1370D0-57D6-605A-07BC-FD211C567BDE}"/>
                </a:ext>
              </a:extLst>
            </p:cNvPr>
            <p:cNvSpPr/>
            <p:nvPr/>
          </p:nvSpPr>
          <p:spPr>
            <a:xfrm>
              <a:off x="7548625" y="2682196"/>
              <a:ext cx="3803588" cy="149360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4" name="CasellaDiTesto 3">
              <a:extLst>
                <a:ext uri="{FF2B5EF4-FFF2-40B4-BE49-F238E27FC236}">
                  <a16:creationId xmlns:a16="http://schemas.microsoft.com/office/drawing/2014/main" id="{08AFFC8F-816A-0FA8-1215-91BB43A73332}"/>
                </a:ext>
              </a:extLst>
            </p:cNvPr>
            <p:cNvSpPr txBox="1"/>
            <p:nvPr/>
          </p:nvSpPr>
          <p:spPr>
            <a:xfrm>
              <a:off x="7845604" y="2810464"/>
              <a:ext cx="3209631" cy="1237070"/>
            </a:xfrm>
            <a:prstGeom prst="rect">
              <a:avLst/>
            </a:prstGeom>
            <a:noFill/>
          </p:spPr>
          <p:txBody>
            <a:bodyPr wrap="square" lIns="91440" tIns="45720" rIns="91440" bIns="45720" rtlCol="0" anchor="t">
              <a:spAutoFit/>
            </a:bodyPr>
            <a:lstStyle/>
            <a:p>
              <a:pPr algn="just">
                <a:lnSpc>
                  <a:spcPct val="107000"/>
                </a:lnSpc>
              </a:pPr>
              <a:r>
                <a:rPr lang="it-IT" sz="1400" dirty="0">
                  <a:solidFill>
                    <a:schemeClr val="bg1"/>
                  </a:solidFill>
                  <a:ea typeface="+mn-lt"/>
                  <a:cs typeface="+mn-lt"/>
                </a:rPr>
                <a:t>From </a:t>
              </a:r>
              <a:r>
                <a:rPr lang="it-IT" sz="1400" dirty="0" err="1">
                  <a:solidFill>
                    <a:schemeClr val="bg1"/>
                  </a:solidFill>
                  <a:ea typeface="+mn-lt"/>
                  <a:cs typeface="+mn-lt"/>
                </a:rPr>
                <a:t>here</a:t>
              </a:r>
              <a:r>
                <a:rPr lang="it-IT" sz="1400" dirty="0">
                  <a:solidFill>
                    <a:schemeClr val="bg1"/>
                  </a:solidFill>
                  <a:ea typeface="+mn-lt"/>
                  <a:cs typeface="+mn-lt"/>
                </a:rPr>
                <a:t>, the </a:t>
              </a:r>
              <a:r>
                <a:rPr lang="it-IT" sz="1400" dirty="0" err="1">
                  <a:solidFill>
                    <a:schemeClr val="bg1"/>
                  </a:solidFill>
                  <a:ea typeface="+mn-lt"/>
                  <a:cs typeface="+mn-lt"/>
                </a:rPr>
                <a:t>personnel</a:t>
              </a:r>
              <a:r>
                <a:rPr lang="it-IT" sz="1400" dirty="0">
                  <a:solidFill>
                    <a:schemeClr val="bg1"/>
                  </a:solidFill>
                  <a:ea typeface="+mn-lt"/>
                  <a:cs typeface="+mn-lt"/>
                </a:rPr>
                <a:t> manager can check the </a:t>
              </a:r>
              <a:r>
                <a:rPr lang="it-IT" sz="1400" dirty="0" err="1">
                  <a:solidFill>
                    <a:schemeClr val="bg1"/>
                  </a:solidFill>
                  <a:ea typeface="+mn-lt"/>
                  <a:cs typeface="+mn-lt"/>
                </a:rPr>
                <a:t>availability</a:t>
              </a:r>
              <a:r>
                <a:rPr lang="it-IT" sz="1400" dirty="0">
                  <a:solidFill>
                    <a:schemeClr val="bg1"/>
                  </a:solidFill>
                  <a:ea typeface="+mn-lt"/>
                  <a:cs typeface="+mn-lt"/>
                </a:rPr>
                <a:t> of </a:t>
              </a:r>
              <a:r>
                <a:rPr lang="it-IT" sz="1400" dirty="0" err="1">
                  <a:solidFill>
                    <a:schemeClr val="bg1"/>
                  </a:solidFill>
                  <a:ea typeface="+mn-lt"/>
                  <a:cs typeface="+mn-lt"/>
                </a:rPr>
                <a:t>each</a:t>
              </a:r>
              <a:r>
                <a:rPr lang="it-IT" sz="1400" dirty="0">
                  <a:solidFill>
                    <a:schemeClr val="bg1"/>
                  </a:solidFill>
                  <a:ea typeface="+mn-lt"/>
                  <a:cs typeface="+mn-lt"/>
                </a:rPr>
                <a:t> </a:t>
              </a:r>
              <a:r>
                <a:rPr lang="it-IT" sz="1400" dirty="0" err="1">
                  <a:solidFill>
                    <a:schemeClr val="bg1"/>
                  </a:solidFill>
                  <a:ea typeface="+mn-lt"/>
                  <a:cs typeface="+mn-lt"/>
                </a:rPr>
                <a:t>employee</a:t>
              </a:r>
              <a:r>
                <a:rPr lang="it-IT" sz="1400" dirty="0">
                  <a:solidFill>
                    <a:schemeClr val="bg1"/>
                  </a:solidFill>
                  <a:ea typeface="+mn-lt"/>
                  <a:cs typeface="+mn-lt"/>
                </a:rPr>
                <a:t> for </a:t>
              </a:r>
              <a:r>
                <a:rPr lang="it-IT" sz="1400" dirty="0" err="1">
                  <a:solidFill>
                    <a:schemeClr val="bg1"/>
                  </a:solidFill>
                  <a:ea typeface="+mn-lt"/>
                  <a:cs typeface="+mn-lt"/>
                </a:rPr>
                <a:t>each</a:t>
              </a:r>
              <a:r>
                <a:rPr lang="it-IT" sz="1400" dirty="0">
                  <a:solidFill>
                    <a:schemeClr val="bg1"/>
                  </a:solidFill>
                  <a:ea typeface="+mn-lt"/>
                  <a:cs typeface="+mn-lt"/>
                </a:rPr>
                <a:t> shift on </a:t>
              </a:r>
              <a:r>
                <a:rPr lang="it-IT" sz="1400" dirty="0" err="1">
                  <a:solidFill>
                    <a:schemeClr val="bg1"/>
                  </a:solidFill>
                  <a:ea typeface="+mn-lt"/>
                  <a:cs typeface="+mn-lt"/>
                </a:rPr>
                <a:t>workdays</a:t>
              </a:r>
              <a:r>
                <a:rPr lang="it-IT" sz="1400" dirty="0">
                  <a:solidFill>
                    <a:schemeClr val="bg1"/>
                  </a:solidFill>
                  <a:ea typeface="+mn-lt"/>
                  <a:cs typeface="+mn-lt"/>
                </a:rPr>
                <a:t>. </a:t>
              </a:r>
              <a:r>
                <a:rPr lang="it-IT" sz="1400" dirty="0" err="1">
                  <a:solidFill>
                    <a:schemeClr val="bg1"/>
                  </a:solidFill>
                  <a:ea typeface="+mn-lt"/>
                  <a:cs typeface="+mn-lt"/>
                </a:rPr>
                <a:t>Let's</a:t>
              </a:r>
              <a:r>
                <a:rPr lang="it-IT" sz="1400" dirty="0">
                  <a:solidFill>
                    <a:schemeClr val="bg1"/>
                  </a:solidFill>
                  <a:ea typeface="+mn-lt"/>
                  <a:cs typeface="+mn-lt"/>
                </a:rPr>
                <a:t> </a:t>
              </a:r>
              <a:r>
                <a:rPr lang="it-IT" sz="1400" dirty="0" err="1">
                  <a:solidFill>
                    <a:schemeClr val="bg1"/>
                  </a:solidFill>
                  <a:ea typeface="+mn-lt"/>
                  <a:cs typeface="+mn-lt"/>
                </a:rPr>
                <a:t>now</a:t>
              </a:r>
              <a:r>
                <a:rPr lang="it-IT" sz="1400" dirty="0">
                  <a:solidFill>
                    <a:schemeClr val="bg1"/>
                  </a:solidFill>
                  <a:ea typeface="+mn-lt"/>
                  <a:cs typeface="+mn-lt"/>
                </a:rPr>
                <a:t> </a:t>
              </a:r>
              <a:r>
                <a:rPr lang="it-IT" sz="1400" dirty="0" err="1">
                  <a:solidFill>
                    <a:schemeClr val="bg1"/>
                  </a:solidFill>
                  <a:ea typeface="+mn-lt"/>
                  <a:cs typeface="+mn-lt"/>
                </a:rPr>
                <a:t>move</a:t>
              </a:r>
              <a:r>
                <a:rPr lang="it-IT" sz="1400" dirty="0">
                  <a:solidFill>
                    <a:schemeClr val="bg1"/>
                  </a:solidFill>
                  <a:ea typeface="+mn-lt"/>
                  <a:cs typeface="+mn-lt"/>
                </a:rPr>
                <a:t> to the Menu </a:t>
              </a:r>
              <a:r>
                <a:rPr lang="it-IT" sz="1400" dirty="0" err="1">
                  <a:solidFill>
                    <a:schemeClr val="bg1"/>
                  </a:solidFill>
                  <a:ea typeface="+mn-lt"/>
                  <a:cs typeface="+mn-lt"/>
                </a:rPr>
                <a:t>section</a:t>
              </a:r>
              <a:r>
                <a:rPr lang="it-IT" sz="1400" dirty="0">
                  <a:solidFill>
                    <a:schemeClr val="bg1"/>
                  </a:solidFill>
                  <a:ea typeface="+mn-lt"/>
                  <a:cs typeface="+mn-lt"/>
                </a:rPr>
                <a:t> by </a:t>
              </a:r>
              <a:r>
                <a:rPr lang="it-IT" sz="1400" dirty="0" err="1">
                  <a:solidFill>
                    <a:schemeClr val="bg1"/>
                  </a:solidFill>
                  <a:ea typeface="+mn-lt"/>
                  <a:cs typeface="+mn-lt"/>
                </a:rPr>
                <a:t>clicking</a:t>
              </a:r>
              <a:r>
                <a:rPr lang="it-IT" sz="1400" dirty="0">
                  <a:solidFill>
                    <a:schemeClr val="bg1"/>
                  </a:solidFill>
                  <a:ea typeface="+mn-lt"/>
                  <a:cs typeface="+mn-lt"/>
                </a:rPr>
                <a:t> on the appropriate </a:t>
              </a:r>
              <a:r>
                <a:rPr lang="it-IT" sz="1400" dirty="0" err="1">
                  <a:solidFill>
                    <a:schemeClr val="bg1"/>
                  </a:solidFill>
                  <a:ea typeface="+mn-lt"/>
                  <a:cs typeface="+mn-lt"/>
                </a:rPr>
                <a:t>button</a:t>
              </a:r>
              <a:r>
                <a:rPr lang="it-IT" sz="1400" dirty="0">
                  <a:solidFill>
                    <a:schemeClr val="bg1"/>
                  </a:solidFill>
                  <a:ea typeface="+mn-lt"/>
                  <a:cs typeface="+mn-lt"/>
                </a:rPr>
                <a:t>.</a:t>
              </a:r>
              <a:endParaRPr lang="it-IT" dirty="0">
                <a:solidFill>
                  <a:schemeClr val="bg1"/>
                </a:solidFill>
              </a:endParaRPr>
            </a:p>
          </p:txBody>
        </p:sp>
      </p:grpSp>
    </p:spTree>
    <p:extLst>
      <p:ext uri="{BB962C8B-B14F-4D97-AF65-F5344CB8AC3E}">
        <p14:creationId xmlns:p14="http://schemas.microsoft.com/office/powerpoint/2010/main" val="660199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4F32B24D-99D6-E795-B5AA-9DDA84C0CBB3}"/>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MENU</a:t>
            </a:r>
          </a:p>
        </p:txBody>
      </p:sp>
      <p:pic>
        <p:nvPicPr>
          <p:cNvPr id="6" name="Immagine 5">
            <a:extLst>
              <a:ext uri="{FF2B5EF4-FFF2-40B4-BE49-F238E27FC236}">
                <a16:creationId xmlns:a16="http://schemas.microsoft.com/office/drawing/2014/main" id="{B9651B24-BB0C-0527-72E9-3F412341E12B}"/>
              </a:ext>
            </a:extLst>
          </p:cNvPr>
          <p:cNvPicPr>
            <a:picLocks noChangeAspect="1"/>
          </p:cNvPicPr>
          <p:nvPr/>
        </p:nvPicPr>
        <p:blipFill>
          <a:blip r:embed="rId3"/>
          <a:stretch>
            <a:fillRect/>
          </a:stretch>
        </p:blipFill>
        <p:spPr>
          <a:xfrm>
            <a:off x="2058924" y="1265670"/>
            <a:ext cx="8074152" cy="4587332"/>
          </a:xfrm>
          <a:prstGeom prst="rect">
            <a:avLst/>
          </a:prstGeom>
          <a:ln>
            <a:noFill/>
          </a:ln>
          <a:effectLst>
            <a:outerShdw blurRad="292100" dist="139700" dir="2700000" algn="tl" rotWithShape="0">
              <a:srgbClr val="333333">
                <a:alpha val="65000"/>
              </a:srgbClr>
            </a:outerShdw>
          </a:effectLst>
        </p:spPr>
      </p:pic>
      <p:grpSp>
        <p:nvGrpSpPr>
          <p:cNvPr id="3" name="Gruppo 2">
            <a:extLst>
              <a:ext uri="{FF2B5EF4-FFF2-40B4-BE49-F238E27FC236}">
                <a16:creationId xmlns:a16="http://schemas.microsoft.com/office/drawing/2014/main" id="{D79EB7E4-0561-E71D-0701-012521B9369E}"/>
              </a:ext>
            </a:extLst>
          </p:cNvPr>
          <p:cNvGrpSpPr/>
          <p:nvPr/>
        </p:nvGrpSpPr>
        <p:grpSpPr>
          <a:xfrm>
            <a:off x="4069216" y="4136540"/>
            <a:ext cx="4053567" cy="2254428"/>
            <a:chOff x="7991468" y="1560488"/>
            <a:chExt cx="4053567" cy="2254428"/>
          </a:xfrm>
        </p:grpSpPr>
        <p:sp>
          <p:nvSpPr>
            <p:cNvPr id="2" name="Rettangolo con angoli arrotondati 1">
              <a:extLst>
                <a:ext uri="{FF2B5EF4-FFF2-40B4-BE49-F238E27FC236}">
                  <a16:creationId xmlns:a16="http://schemas.microsoft.com/office/drawing/2014/main" id="{FD1370D0-57D6-605A-07BC-FD211C567BDE}"/>
                </a:ext>
              </a:extLst>
            </p:cNvPr>
            <p:cNvSpPr/>
            <p:nvPr/>
          </p:nvSpPr>
          <p:spPr>
            <a:xfrm>
              <a:off x="7991468" y="1560488"/>
              <a:ext cx="4053567" cy="2254428"/>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4" name="CasellaDiTesto 3">
              <a:extLst>
                <a:ext uri="{FF2B5EF4-FFF2-40B4-BE49-F238E27FC236}">
                  <a16:creationId xmlns:a16="http://schemas.microsoft.com/office/drawing/2014/main" id="{08AFFC8F-816A-0FA8-1215-91BB43A73332}"/>
                </a:ext>
              </a:extLst>
            </p:cNvPr>
            <p:cNvSpPr txBox="1"/>
            <p:nvPr/>
          </p:nvSpPr>
          <p:spPr>
            <a:xfrm>
              <a:off x="8323099" y="1838655"/>
              <a:ext cx="3390305" cy="1698094"/>
            </a:xfrm>
            <a:prstGeom prst="rect">
              <a:avLst/>
            </a:prstGeom>
            <a:noFill/>
          </p:spPr>
          <p:txBody>
            <a:bodyPr wrap="square" lIns="91440" tIns="45720" rIns="91440" bIns="45720" rtlCol="0" anchor="t">
              <a:spAutoFit/>
            </a:bodyPr>
            <a:lstStyle/>
            <a:p>
              <a:pPr algn="just">
                <a:lnSpc>
                  <a:spcPct val="107000"/>
                </a:lnSpc>
              </a:pPr>
              <a:r>
                <a:rPr lang="it-IT" sz="1400" dirty="0">
                  <a:solidFill>
                    <a:schemeClr val="bg1"/>
                  </a:solidFill>
                  <a:ea typeface="+mn-lt"/>
                  <a:cs typeface="+mn-lt"/>
                </a:rPr>
                <a:t>Using the </a:t>
              </a:r>
              <a:r>
                <a:rPr lang="it-IT" sz="1400" dirty="0" err="1">
                  <a:solidFill>
                    <a:schemeClr val="bg1"/>
                  </a:solidFill>
                  <a:ea typeface="+mn-lt"/>
                  <a:cs typeface="+mn-lt"/>
                </a:rPr>
                <a:t>selection</a:t>
              </a:r>
              <a:r>
                <a:rPr lang="it-IT" sz="1400" dirty="0">
                  <a:solidFill>
                    <a:schemeClr val="bg1"/>
                  </a:solidFill>
                  <a:ea typeface="+mn-lt"/>
                  <a:cs typeface="+mn-lt"/>
                </a:rPr>
                <a:t> box on the </a:t>
              </a:r>
              <a:r>
                <a:rPr lang="it-IT" sz="1400" dirty="0" err="1">
                  <a:solidFill>
                    <a:schemeClr val="bg1"/>
                  </a:solidFill>
                  <a:ea typeface="+mn-lt"/>
                  <a:cs typeface="+mn-lt"/>
                </a:rPr>
                <a:t>left</a:t>
              </a:r>
              <a:r>
                <a:rPr lang="it-IT" sz="1400" dirty="0">
                  <a:solidFill>
                    <a:schemeClr val="bg1"/>
                  </a:solidFill>
                  <a:ea typeface="+mn-lt"/>
                  <a:cs typeface="+mn-lt"/>
                </a:rPr>
                <a:t>, </a:t>
              </a:r>
              <a:r>
                <a:rPr lang="it-IT" sz="1400" dirty="0" err="1">
                  <a:solidFill>
                    <a:schemeClr val="bg1"/>
                  </a:solidFill>
                  <a:ea typeface="+mn-lt"/>
                  <a:cs typeface="+mn-lt"/>
                </a:rPr>
                <a:t>you</a:t>
              </a:r>
              <a:r>
                <a:rPr lang="it-IT" sz="1400" dirty="0">
                  <a:solidFill>
                    <a:schemeClr val="bg1"/>
                  </a:solidFill>
                  <a:ea typeface="+mn-lt"/>
                  <a:cs typeface="+mn-lt"/>
                </a:rPr>
                <a:t> can </a:t>
              </a:r>
              <a:r>
                <a:rPr lang="it-IT" sz="1400" dirty="0" err="1">
                  <a:solidFill>
                    <a:schemeClr val="bg1"/>
                  </a:solidFill>
                  <a:ea typeface="+mn-lt"/>
                  <a:cs typeface="+mn-lt"/>
                </a:rPr>
                <a:t>choose</a:t>
              </a:r>
              <a:r>
                <a:rPr lang="it-IT" sz="1400" dirty="0">
                  <a:solidFill>
                    <a:schemeClr val="bg1"/>
                  </a:solidFill>
                  <a:ea typeface="+mn-lt"/>
                  <a:cs typeface="+mn-lt"/>
                </a:rPr>
                <a:t> to </a:t>
              </a:r>
              <a:r>
                <a:rPr lang="it-IT" sz="1400" dirty="0" err="1">
                  <a:solidFill>
                    <a:schemeClr val="bg1"/>
                  </a:solidFill>
                  <a:ea typeface="+mn-lt"/>
                  <a:cs typeface="+mn-lt"/>
                </a:rPr>
                <a:t>view</a:t>
              </a:r>
              <a:r>
                <a:rPr lang="it-IT" sz="1400" dirty="0">
                  <a:solidFill>
                    <a:schemeClr val="bg1"/>
                  </a:solidFill>
                  <a:ea typeface="+mn-lt"/>
                  <a:cs typeface="+mn-lt"/>
                </a:rPr>
                <a:t> </a:t>
              </a:r>
              <a:r>
                <a:rPr lang="it-IT" sz="1400" dirty="0" err="1">
                  <a:solidFill>
                    <a:schemeClr val="bg1"/>
                  </a:solidFill>
                  <a:ea typeface="+mn-lt"/>
                  <a:cs typeface="+mn-lt"/>
                </a:rPr>
                <a:t>dishes</a:t>
              </a:r>
              <a:r>
                <a:rPr lang="it-IT" sz="1400" dirty="0">
                  <a:solidFill>
                    <a:schemeClr val="bg1"/>
                  </a:solidFill>
                  <a:ea typeface="+mn-lt"/>
                  <a:cs typeface="+mn-lt"/>
                </a:rPr>
                <a:t> </a:t>
              </a:r>
              <a:r>
                <a:rPr lang="it-IT" sz="1400" dirty="0" err="1">
                  <a:solidFill>
                    <a:schemeClr val="bg1"/>
                  </a:solidFill>
                  <a:ea typeface="+mn-lt"/>
                  <a:cs typeface="+mn-lt"/>
                </a:rPr>
                <a:t>based</a:t>
              </a:r>
              <a:r>
                <a:rPr lang="it-IT" sz="1400" dirty="0">
                  <a:solidFill>
                    <a:schemeClr val="bg1"/>
                  </a:solidFill>
                  <a:ea typeface="+mn-lt"/>
                  <a:cs typeface="+mn-lt"/>
                </a:rPr>
                <a:t> on </a:t>
              </a:r>
              <a:r>
                <a:rPr lang="it-IT" sz="1400" dirty="0" err="1">
                  <a:solidFill>
                    <a:schemeClr val="bg1"/>
                  </a:solidFill>
                  <a:ea typeface="+mn-lt"/>
                  <a:cs typeface="+mn-lt"/>
                </a:rPr>
                <a:t>their</a:t>
              </a:r>
              <a:r>
                <a:rPr lang="it-IT" sz="1400" dirty="0">
                  <a:solidFill>
                    <a:schemeClr val="bg1"/>
                  </a:solidFill>
                  <a:ea typeface="+mn-lt"/>
                  <a:cs typeface="+mn-lt"/>
                </a:rPr>
                <a:t> </a:t>
              </a:r>
              <a:r>
                <a:rPr lang="it-IT" sz="1400" dirty="0" err="1">
                  <a:solidFill>
                    <a:schemeClr val="bg1"/>
                  </a:solidFill>
                  <a:ea typeface="+mn-lt"/>
                  <a:cs typeface="+mn-lt"/>
                </a:rPr>
                <a:t>course</a:t>
              </a:r>
              <a:r>
                <a:rPr lang="it-IT" sz="1400" dirty="0">
                  <a:solidFill>
                    <a:schemeClr val="bg1"/>
                  </a:solidFill>
                  <a:ea typeface="+mn-lt"/>
                  <a:cs typeface="+mn-lt"/>
                </a:rPr>
                <a:t> </a:t>
              </a:r>
              <a:r>
                <a:rPr lang="it-IT" sz="1400" dirty="0" err="1">
                  <a:solidFill>
                    <a:schemeClr val="bg1"/>
                  </a:solidFill>
                  <a:ea typeface="+mn-lt"/>
                  <a:cs typeface="+mn-lt"/>
                </a:rPr>
                <a:t>type</a:t>
              </a:r>
              <a:r>
                <a:rPr lang="it-IT" sz="1400" dirty="0">
                  <a:solidFill>
                    <a:schemeClr val="bg1"/>
                  </a:solidFill>
                  <a:ea typeface="+mn-lt"/>
                  <a:cs typeface="+mn-lt"/>
                </a:rPr>
                <a:t>. By </a:t>
              </a:r>
              <a:r>
                <a:rPr lang="it-IT" sz="1400" dirty="0" err="1">
                  <a:solidFill>
                    <a:schemeClr val="bg1"/>
                  </a:solidFill>
                  <a:ea typeface="+mn-lt"/>
                  <a:cs typeface="+mn-lt"/>
                </a:rPr>
                <a:t>clicking</a:t>
              </a:r>
              <a:r>
                <a:rPr lang="it-IT" sz="1400" dirty="0">
                  <a:solidFill>
                    <a:schemeClr val="bg1"/>
                  </a:solidFill>
                  <a:ea typeface="+mn-lt"/>
                  <a:cs typeface="+mn-lt"/>
                </a:rPr>
                <a:t> the "Edit" </a:t>
              </a:r>
              <a:r>
                <a:rPr lang="it-IT" sz="1400" dirty="0" err="1">
                  <a:solidFill>
                    <a:schemeClr val="bg1"/>
                  </a:solidFill>
                  <a:ea typeface="+mn-lt"/>
                  <a:cs typeface="+mn-lt"/>
                </a:rPr>
                <a:t>button</a:t>
              </a:r>
              <a:r>
                <a:rPr lang="it-IT" sz="1400" dirty="0">
                  <a:solidFill>
                    <a:schemeClr val="bg1"/>
                  </a:solidFill>
                  <a:ea typeface="+mn-lt"/>
                  <a:cs typeface="+mn-lt"/>
                </a:rPr>
                <a:t>, </a:t>
              </a:r>
              <a:r>
                <a:rPr lang="it-IT" sz="1400" dirty="0" err="1">
                  <a:solidFill>
                    <a:schemeClr val="bg1"/>
                  </a:solidFill>
                  <a:ea typeface="+mn-lt"/>
                  <a:cs typeface="+mn-lt"/>
                </a:rPr>
                <a:t>you</a:t>
              </a:r>
              <a:r>
                <a:rPr lang="it-IT" sz="1400" dirty="0">
                  <a:solidFill>
                    <a:schemeClr val="bg1"/>
                  </a:solidFill>
                  <a:ea typeface="+mn-lt"/>
                  <a:cs typeface="+mn-lt"/>
                </a:rPr>
                <a:t> can </a:t>
              </a:r>
              <a:r>
                <a:rPr lang="it-IT" sz="1400" dirty="0" err="1">
                  <a:solidFill>
                    <a:schemeClr val="bg1"/>
                  </a:solidFill>
                  <a:ea typeface="+mn-lt"/>
                  <a:cs typeface="+mn-lt"/>
                </a:rPr>
                <a:t>add</a:t>
              </a:r>
              <a:r>
                <a:rPr lang="it-IT" sz="1400" dirty="0">
                  <a:solidFill>
                    <a:schemeClr val="bg1"/>
                  </a:solidFill>
                  <a:ea typeface="+mn-lt"/>
                  <a:cs typeface="+mn-lt"/>
                </a:rPr>
                <a:t>, </a:t>
              </a:r>
              <a:r>
                <a:rPr lang="it-IT" sz="1400" dirty="0" err="1">
                  <a:solidFill>
                    <a:schemeClr val="bg1"/>
                  </a:solidFill>
                  <a:ea typeface="+mn-lt"/>
                  <a:cs typeface="+mn-lt"/>
                </a:rPr>
                <a:t>remove</a:t>
              </a:r>
              <a:r>
                <a:rPr lang="it-IT" sz="1400" dirty="0">
                  <a:solidFill>
                    <a:schemeClr val="bg1"/>
                  </a:solidFill>
                  <a:ea typeface="+mn-lt"/>
                  <a:cs typeface="+mn-lt"/>
                </a:rPr>
                <a:t>, or </a:t>
              </a:r>
              <a:r>
                <a:rPr lang="it-IT" sz="1400" dirty="0" err="1">
                  <a:solidFill>
                    <a:schemeClr val="bg1"/>
                  </a:solidFill>
                  <a:ea typeface="+mn-lt"/>
                  <a:cs typeface="+mn-lt"/>
                </a:rPr>
                <a:t>change</a:t>
              </a:r>
              <a:r>
                <a:rPr lang="it-IT" sz="1400" dirty="0">
                  <a:solidFill>
                    <a:schemeClr val="bg1"/>
                  </a:solidFill>
                  <a:ea typeface="+mn-lt"/>
                  <a:cs typeface="+mn-lt"/>
                </a:rPr>
                <a:t> </a:t>
              </a:r>
              <a:r>
                <a:rPr lang="it-IT" sz="1400" dirty="0" err="1">
                  <a:solidFill>
                    <a:schemeClr val="bg1"/>
                  </a:solidFill>
                  <a:ea typeface="+mn-lt"/>
                  <a:cs typeface="+mn-lt"/>
                </a:rPr>
                <a:t>ingredients</a:t>
              </a:r>
              <a:r>
                <a:rPr lang="it-IT" sz="1400" dirty="0">
                  <a:solidFill>
                    <a:schemeClr val="bg1"/>
                  </a:solidFill>
                  <a:ea typeface="+mn-lt"/>
                  <a:cs typeface="+mn-lt"/>
                </a:rPr>
                <a:t> for </a:t>
              </a:r>
              <a:r>
                <a:rPr lang="it-IT" sz="1400" dirty="0" err="1">
                  <a:solidFill>
                    <a:schemeClr val="bg1"/>
                  </a:solidFill>
                  <a:ea typeface="+mn-lt"/>
                  <a:cs typeface="+mn-lt"/>
                </a:rPr>
                <a:t>individual</a:t>
              </a:r>
              <a:r>
                <a:rPr lang="it-IT" sz="1400" dirty="0">
                  <a:solidFill>
                    <a:schemeClr val="bg1"/>
                  </a:solidFill>
                  <a:ea typeface="+mn-lt"/>
                  <a:cs typeface="+mn-lt"/>
                </a:rPr>
                <a:t> </a:t>
              </a:r>
              <a:r>
                <a:rPr lang="it-IT" sz="1400" dirty="0" err="1">
                  <a:solidFill>
                    <a:schemeClr val="bg1"/>
                  </a:solidFill>
                  <a:ea typeface="+mn-lt"/>
                  <a:cs typeface="+mn-lt"/>
                </a:rPr>
                <a:t>dishes</a:t>
              </a:r>
              <a:r>
                <a:rPr lang="it-IT" sz="1400" dirty="0">
                  <a:solidFill>
                    <a:schemeClr val="bg1"/>
                  </a:solidFill>
                  <a:ea typeface="+mn-lt"/>
                  <a:cs typeface="+mn-lt"/>
                </a:rPr>
                <a:t>. For </a:t>
              </a:r>
              <a:r>
                <a:rPr lang="it-IT" sz="1400" dirty="0" err="1">
                  <a:solidFill>
                    <a:schemeClr val="bg1"/>
                  </a:solidFill>
                  <a:ea typeface="+mn-lt"/>
                  <a:cs typeface="+mn-lt"/>
                </a:rPr>
                <a:t>example</a:t>
              </a:r>
              <a:r>
                <a:rPr lang="it-IT" sz="1400" dirty="0">
                  <a:solidFill>
                    <a:schemeClr val="bg1"/>
                  </a:solidFill>
                  <a:ea typeface="+mn-lt"/>
                  <a:cs typeface="+mn-lt"/>
                </a:rPr>
                <a:t>, </a:t>
              </a:r>
              <a:r>
                <a:rPr lang="it-IT" sz="1400" dirty="0" err="1">
                  <a:solidFill>
                    <a:schemeClr val="bg1"/>
                  </a:solidFill>
                  <a:ea typeface="+mn-lt"/>
                  <a:cs typeface="+mn-lt"/>
                </a:rPr>
                <a:t>let's</a:t>
              </a:r>
              <a:r>
                <a:rPr lang="it-IT" sz="1400" dirty="0">
                  <a:solidFill>
                    <a:schemeClr val="bg1"/>
                  </a:solidFill>
                  <a:ea typeface="+mn-lt"/>
                  <a:cs typeface="+mn-lt"/>
                </a:rPr>
                <a:t> check the first </a:t>
              </a:r>
              <a:r>
                <a:rPr lang="it-IT" sz="1400" dirty="0" err="1">
                  <a:solidFill>
                    <a:schemeClr val="bg1"/>
                  </a:solidFill>
                  <a:ea typeface="+mn-lt"/>
                  <a:cs typeface="+mn-lt"/>
                </a:rPr>
                <a:t>courses</a:t>
              </a:r>
              <a:r>
                <a:rPr lang="it-IT" sz="1400" dirty="0">
                  <a:solidFill>
                    <a:schemeClr val="bg1"/>
                  </a:solidFill>
                  <a:ea typeface="+mn-lt"/>
                  <a:cs typeface="+mn-lt"/>
                </a:rPr>
                <a:t> by </a:t>
              </a:r>
              <a:r>
                <a:rPr lang="it-IT" sz="1400" dirty="0" err="1">
                  <a:solidFill>
                    <a:schemeClr val="bg1"/>
                  </a:solidFill>
                  <a:ea typeface="+mn-lt"/>
                  <a:cs typeface="+mn-lt"/>
                </a:rPr>
                <a:t>clicking</a:t>
              </a:r>
              <a:r>
                <a:rPr lang="it-IT" sz="1400" dirty="0">
                  <a:solidFill>
                    <a:schemeClr val="bg1"/>
                  </a:solidFill>
                  <a:ea typeface="+mn-lt"/>
                  <a:cs typeface="+mn-lt"/>
                </a:rPr>
                <a:t> on "First Courses."</a:t>
              </a:r>
              <a:endParaRPr lang="it-IT" dirty="0">
                <a:solidFill>
                  <a:schemeClr val="bg1"/>
                </a:solidFill>
              </a:endParaRPr>
            </a:p>
          </p:txBody>
        </p:sp>
      </p:grpSp>
    </p:spTree>
    <p:extLst>
      <p:ext uri="{BB962C8B-B14F-4D97-AF65-F5344CB8AC3E}">
        <p14:creationId xmlns:p14="http://schemas.microsoft.com/office/powerpoint/2010/main" val="913788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4F32B24D-99D6-E795-B5AA-9DDA84C0CBB3}"/>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MENU</a:t>
            </a:r>
          </a:p>
        </p:txBody>
      </p:sp>
      <p:pic>
        <p:nvPicPr>
          <p:cNvPr id="5" name="Immagine 4">
            <a:extLst>
              <a:ext uri="{FF2B5EF4-FFF2-40B4-BE49-F238E27FC236}">
                <a16:creationId xmlns:a16="http://schemas.microsoft.com/office/drawing/2014/main" id="{5C615C54-758A-D429-CF18-1568DB299D70}"/>
              </a:ext>
            </a:extLst>
          </p:cNvPr>
          <p:cNvPicPr>
            <a:picLocks noChangeAspect="1"/>
          </p:cNvPicPr>
          <p:nvPr/>
        </p:nvPicPr>
        <p:blipFill>
          <a:blip r:embed="rId3"/>
          <a:stretch>
            <a:fillRect/>
          </a:stretch>
        </p:blipFill>
        <p:spPr>
          <a:xfrm>
            <a:off x="2058924" y="1265670"/>
            <a:ext cx="8074152" cy="4613802"/>
          </a:xfrm>
          <a:prstGeom prst="rect">
            <a:avLst/>
          </a:prstGeom>
          <a:ln>
            <a:noFill/>
          </a:ln>
          <a:effectLst>
            <a:outerShdw blurRad="292100" dist="139700" dir="2700000" algn="tl" rotWithShape="0">
              <a:srgbClr val="333333">
                <a:alpha val="65000"/>
              </a:srgbClr>
            </a:outerShdw>
          </a:effectLst>
        </p:spPr>
      </p:pic>
      <p:grpSp>
        <p:nvGrpSpPr>
          <p:cNvPr id="3" name="Gruppo 2">
            <a:extLst>
              <a:ext uri="{FF2B5EF4-FFF2-40B4-BE49-F238E27FC236}">
                <a16:creationId xmlns:a16="http://schemas.microsoft.com/office/drawing/2014/main" id="{0E4F7ACB-1D5D-A988-EB2C-85E9AC784392}"/>
              </a:ext>
            </a:extLst>
          </p:cNvPr>
          <p:cNvGrpSpPr/>
          <p:nvPr/>
        </p:nvGrpSpPr>
        <p:grpSpPr>
          <a:xfrm>
            <a:off x="8231282" y="2682196"/>
            <a:ext cx="3498602" cy="1526010"/>
            <a:chOff x="8241447" y="1560488"/>
            <a:chExt cx="3803588" cy="1493607"/>
          </a:xfrm>
        </p:grpSpPr>
        <p:sp>
          <p:nvSpPr>
            <p:cNvPr id="2" name="Rettangolo con angoli arrotondati 1">
              <a:extLst>
                <a:ext uri="{FF2B5EF4-FFF2-40B4-BE49-F238E27FC236}">
                  <a16:creationId xmlns:a16="http://schemas.microsoft.com/office/drawing/2014/main" id="{FD1370D0-57D6-605A-07BC-FD211C567BDE}"/>
                </a:ext>
              </a:extLst>
            </p:cNvPr>
            <p:cNvSpPr/>
            <p:nvPr/>
          </p:nvSpPr>
          <p:spPr>
            <a:xfrm>
              <a:off x="8241447" y="1560488"/>
              <a:ext cx="3803588" cy="149360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4" name="CasellaDiTesto 3">
              <a:extLst>
                <a:ext uri="{FF2B5EF4-FFF2-40B4-BE49-F238E27FC236}">
                  <a16:creationId xmlns:a16="http://schemas.microsoft.com/office/drawing/2014/main" id="{08AFFC8F-816A-0FA8-1215-91BB43A73332}"/>
                </a:ext>
              </a:extLst>
            </p:cNvPr>
            <p:cNvSpPr txBox="1"/>
            <p:nvPr/>
          </p:nvSpPr>
          <p:spPr>
            <a:xfrm>
              <a:off x="8538426" y="1688756"/>
              <a:ext cx="3209631" cy="1237070"/>
            </a:xfrm>
            <a:prstGeom prst="rect">
              <a:avLst/>
            </a:prstGeom>
            <a:noFill/>
          </p:spPr>
          <p:txBody>
            <a:bodyPr wrap="square" lIns="91440" tIns="45720" rIns="91440" bIns="45720" rtlCol="0" anchor="t">
              <a:spAutoFit/>
            </a:bodyPr>
            <a:lstStyle/>
            <a:p>
              <a:pPr algn="just">
                <a:lnSpc>
                  <a:spcPct val="107000"/>
                </a:lnSpc>
              </a:pPr>
              <a:r>
                <a:rPr lang="it-IT" sz="1400" dirty="0">
                  <a:solidFill>
                    <a:schemeClr val="bg1"/>
                  </a:solidFill>
                  <a:ea typeface="+mn-lt"/>
                  <a:cs typeface="+mn-lt"/>
                </a:rPr>
                <a:t>By </a:t>
              </a:r>
              <a:r>
                <a:rPr lang="it-IT" sz="1400" dirty="0" err="1">
                  <a:solidFill>
                    <a:schemeClr val="bg1"/>
                  </a:solidFill>
                  <a:ea typeface="+mn-lt"/>
                  <a:cs typeface="+mn-lt"/>
                </a:rPr>
                <a:t>selecting</a:t>
              </a:r>
              <a:r>
                <a:rPr lang="it-IT" sz="1400" dirty="0">
                  <a:solidFill>
                    <a:schemeClr val="bg1"/>
                  </a:solidFill>
                  <a:ea typeface="+mn-lt"/>
                  <a:cs typeface="+mn-lt"/>
                </a:rPr>
                <a:t> "See </a:t>
              </a:r>
              <a:r>
                <a:rPr lang="it-IT" sz="1400" dirty="0" err="1">
                  <a:solidFill>
                    <a:schemeClr val="bg1"/>
                  </a:solidFill>
                  <a:ea typeface="+mn-lt"/>
                  <a:cs typeface="+mn-lt"/>
                </a:rPr>
                <a:t>ingredients</a:t>
              </a:r>
              <a:r>
                <a:rPr lang="it-IT" sz="1400" dirty="0">
                  <a:solidFill>
                    <a:schemeClr val="bg1"/>
                  </a:solidFill>
                  <a:ea typeface="+mn-lt"/>
                  <a:cs typeface="+mn-lt"/>
                </a:rPr>
                <a:t>" for pasta alla carbonara, </a:t>
              </a:r>
              <a:r>
                <a:rPr lang="it-IT" sz="1400" dirty="0" err="1">
                  <a:solidFill>
                    <a:schemeClr val="bg1"/>
                  </a:solidFill>
                  <a:ea typeface="+mn-lt"/>
                  <a:cs typeface="+mn-lt"/>
                </a:rPr>
                <a:t>you</a:t>
              </a:r>
              <a:r>
                <a:rPr lang="it-IT" sz="1400" dirty="0">
                  <a:solidFill>
                    <a:schemeClr val="bg1"/>
                  </a:solidFill>
                  <a:ea typeface="+mn-lt"/>
                  <a:cs typeface="+mn-lt"/>
                </a:rPr>
                <a:t> can </a:t>
              </a:r>
              <a:r>
                <a:rPr lang="it-IT" sz="1400" dirty="0" err="1">
                  <a:solidFill>
                    <a:schemeClr val="bg1"/>
                  </a:solidFill>
                  <a:ea typeface="+mn-lt"/>
                  <a:cs typeface="+mn-lt"/>
                </a:rPr>
                <a:t>view</a:t>
              </a:r>
              <a:r>
                <a:rPr lang="it-IT" sz="1400" dirty="0">
                  <a:solidFill>
                    <a:schemeClr val="bg1"/>
                  </a:solidFill>
                  <a:ea typeface="+mn-lt"/>
                  <a:cs typeface="+mn-lt"/>
                </a:rPr>
                <a:t> </a:t>
              </a:r>
              <a:r>
                <a:rPr lang="it-IT" sz="1400" dirty="0" err="1">
                  <a:solidFill>
                    <a:schemeClr val="bg1"/>
                  </a:solidFill>
                  <a:ea typeface="+mn-lt"/>
                  <a:cs typeface="+mn-lt"/>
                </a:rPr>
                <a:t>both</a:t>
              </a:r>
              <a:r>
                <a:rPr lang="it-IT" sz="1400" dirty="0">
                  <a:solidFill>
                    <a:schemeClr val="bg1"/>
                  </a:solidFill>
                  <a:ea typeface="+mn-lt"/>
                  <a:cs typeface="+mn-lt"/>
                </a:rPr>
                <a:t> the list of </a:t>
              </a:r>
              <a:r>
                <a:rPr lang="it-IT" sz="1400" dirty="0" err="1">
                  <a:solidFill>
                    <a:schemeClr val="bg1"/>
                  </a:solidFill>
                  <a:ea typeface="+mn-lt"/>
                  <a:cs typeface="+mn-lt"/>
                </a:rPr>
                <a:t>ingredients</a:t>
              </a:r>
              <a:r>
                <a:rPr lang="it-IT" sz="1400" dirty="0">
                  <a:solidFill>
                    <a:schemeClr val="bg1"/>
                  </a:solidFill>
                  <a:ea typeface="+mn-lt"/>
                  <a:cs typeface="+mn-lt"/>
                </a:rPr>
                <a:t> and the recipe. </a:t>
              </a:r>
              <a:r>
                <a:rPr lang="it-IT" sz="1400" dirty="0" err="1">
                  <a:solidFill>
                    <a:schemeClr val="bg1"/>
                  </a:solidFill>
                  <a:ea typeface="+mn-lt"/>
                  <a:cs typeface="+mn-lt"/>
                </a:rPr>
                <a:t>Let's</a:t>
              </a:r>
              <a:r>
                <a:rPr lang="it-IT" sz="1400" dirty="0">
                  <a:solidFill>
                    <a:schemeClr val="bg1"/>
                  </a:solidFill>
                  <a:ea typeface="+mn-lt"/>
                  <a:cs typeface="+mn-lt"/>
                </a:rPr>
                <a:t> </a:t>
              </a:r>
              <a:r>
                <a:rPr lang="it-IT" sz="1400" dirty="0" err="1">
                  <a:solidFill>
                    <a:schemeClr val="bg1"/>
                  </a:solidFill>
                  <a:ea typeface="+mn-lt"/>
                  <a:cs typeface="+mn-lt"/>
                </a:rPr>
                <a:t>now</a:t>
              </a:r>
              <a:r>
                <a:rPr lang="it-IT" sz="1400" dirty="0">
                  <a:solidFill>
                    <a:schemeClr val="bg1"/>
                  </a:solidFill>
                  <a:ea typeface="+mn-lt"/>
                  <a:cs typeface="+mn-lt"/>
                </a:rPr>
                <a:t> </a:t>
              </a:r>
              <a:r>
                <a:rPr lang="it-IT" sz="1400" dirty="0" err="1">
                  <a:solidFill>
                    <a:schemeClr val="bg1"/>
                  </a:solidFill>
                  <a:ea typeface="+mn-lt"/>
                  <a:cs typeface="+mn-lt"/>
                </a:rPr>
                <a:t>move</a:t>
              </a:r>
              <a:r>
                <a:rPr lang="it-IT" sz="1400" dirty="0">
                  <a:solidFill>
                    <a:schemeClr val="bg1"/>
                  </a:solidFill>
                  <a:ea typeface="+mn-lt"/>
                  <a:cs typeface="+mn-lt"/>
                </a:rPr>
                <a:t> on to the "</a:t>
              </a:r>
              <a:r>
                <a:rPr lang="it-IT" sz="1400" dirty="0" err="1">
                  <a:solidFill>
                    <a:schemeClr val="bg1"/>
                  </a:solidFill>
                  <a:ea typeface="+mn-lt"/>
                  <a:cs typeface="+mn-lt"/>
                </a:rPr>
                <a:t>Orders</a:t>
              </a:r>
              <a:r>
                <a:rPr lang="it-IT" sz="1400" dirty="0">
                  <a:solidFill>
                    <a:schemeClr val="bg1"/>
                  </a:solidFill>
                  <a:ea typeface="+mn-lt"/>
                  <a:cs typeface="+mn-lt"/>
                </a:rPr>
                <a:t>" </a:t>
              </a:r>
              <a:r>
                <a:rPr lang="it-IT" sz="1400" dirty="0" err="1">
                  <a:solidFill>
                    <a:schemeClr val="bg1"/>
                  </a:solidFill>
                  <a:ea typeface="+mn-lt"/>
                  <a:cs typeface="+mn-lt"/>
                </a:rPr>
                <a:t>section</a:t>
              </a:r>
              <a:r>
                <a:rPr lang="it-IT" sz="1400" dirty="0">
                  <a:solidFill>
                    <a:schemeClr val="bg1"/>
                  </a:solidFill>
                  <a:ea typeface="+mn-lt"/>
                  <a:cs typeface="+mn-lt"/>
                </a:rPr>
                <a:t>.</a:t>
              </a:r>
              <a:endParaRPr lang="it-IT" dirty="0">
                <a:solidFill>
                  <a:schemeClr val="bg1"/>
                </a:solidFill>
              </a:endParaRPr>
            </a:p>
          </p:txBody>
        </p:sp>
      </p:grpSp>
    </p:spTree>
    <p:extLst>
      <p:ext uri="{BB962C8B-B14F-4D97-AF65-F5344CB8AC3E}">
        <p14:creationId xmlns:p14="http://schemas.microsoft.com/office/powerpoint/2010/main" val="653562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4F32B24D-99D6-E795-B5AA-9DDA84C0CBB3}"/>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ORDERS</a:t>
            </a:r>
          </a:p>
        </p:txBody>
      </p:sp>
      <p:pic>
        <p:nvPicPr>
          <p:cNvPr id="6" name="Immagine 5">
            <a:extLst>
              <a:ext uri="{FF2B5EF4-FFF2-40B4-BE49-F238E27FC236}">
                <a16:creationId xmlns:a16="http://schemas.microsoft.com/office/drawing/2014/main" id="{A2F4C30E-7743-F294-E67A-4FA7ADAE37DD}"/>
              </a:ext>
            </a:extLst>
          </p:cNvPr>
          <p:cNvPicPr>
            <a:picLocks noChangeAspect="1"/>
          </p:cNvPicPr>
          <p:nvPr/>
        </p:nvPicPr>
        <p:blipFill>
          <a:blip r:embed="rId3"/>
          <a:stretch>
            <a:fillRect/>
          </a:stretch>
        </p:blipFill>
        <p:spPr>
          <a:xfrm>
            <a:off x="2058924" y="1265670"/>
            <a:ext cx="8074152" cy="4583998"/>
          </a:xfrm>
          <a:prstGeom prst="rect">
            <a:avLst/>
          </a:prstGeom>
          <a:ln>
            <a:noFill/>
          </a:ln>
          <a:effectLst>
            <a:outerShdw blurRad="292100" dist="139700" dir="2700000" algn="tl" rotWithShape="0">
              <a:srgbClr val="333333">
                <a:alpha val="65000"/>
              </a:srgbClr>
            </a:outerShdw>
          </a:effectLst>
        </p:spPr>
      </p:pic>
      <p:grpSp>
        <p:nvGrpSpPr>
          <p:cNvPr id="3" name="Gruppo 2">
            <a:extLst>
              <a:ext uri="{FF2B5EF4-FFF2-40B4-BE49-F238E27FC236}">
                <a16:creationId xmlns:a16="http://schemas.microsoft.com/office/drawing/2014/main" id="{B44D6CBD-6298-AD02-7A8A-563081DDB83E}"/>
              </a:ext>
            </a:extLst>
          </p:cNvPr>
          <p:cNvGrpSpPr/>
          <p:nvPr/>
        </p:nvGrpSpPr>
        <p:grpSpPr>
          <a:xfrm>
            <a:off x="7226542" y="4215669"/>
            <a:ext cx="3279690" cy="1376661"/>
            <a:chOff x="-206645" y="2366059"/>
            <a:chExt cx="3279690" cy="1376661"/>
          </a:xfrm>
        </p:grpSpPr>
        <p:sp>
          <p:nvSpPr>
            <p:cNvPr id="2" name="Rettangolo con angoli arrotondati 1">
              <a:extLst>
                <a:ext uri="{FF2B5EF4-FFF2-40B4-BE49-F238E27FC236}">
                  <a16:creationId xmlns:a16="http://schemas.microsoft.com/office/drawing/2014/main" id="{FD1370D0-57D6-605A-07BC-FD211C567BDE}"/>
                </a:ext>
              </a:extLst>
            </p:cNvPr>
            <p:cNvSpPr/>
            <p:nvPr/>
          </p:nvSpPr>
          <p:spPr>
            <a:xfrm>
              <a:off x="-206645" y="2366059"/>
              <a:ext cx="3279690" cy="1376661"/>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4" name="CasellaDiTesto 3">
              <a:extLst>
                <a:ext uri="{FF2B5EF4-FFF2-40B4-BE49-F238E27FC236}">
                  <a16:creationId xmlns:a16="http://schemas.microsoft.com/office/drawing/2014/main" id="{08AFFC8F-816A-0FA8-1215-91BB43A73332}"/>
                </a:ext>
              </a:extLst>
            </p:cNvPr>
            <p:cNvSpPr txBox="1"/>
            <p:nvPr/>
          </p:nvSpPr>
          <p:spPr>
            <a:xfrm>
              <a:off x="-68825" y="2551110"/>
              <a:ext cx="3004050" cy="1006558"/>
            </a:xfrm>
            <a:prstGeom prst="rect">
              <a:avLst/>
            </a:prstGeom>
            <a:noFill/>
          </p:spPr>
          <p:txBody>
            <a:bodyPr wrap="square" lIns="91440" tIns="45720" rIns="91440" bIns="45720" rtlCol="0" anchor="t">
              <a:spAutoFit/>
            </a:bodyPr>
            <a:lstStyle/>
            <a:p>
              <a:pPr algn="just">
                <a:lnSpc>
                  <a:spcPct val="107000"/>
                </a:lnSpc>
              </a:pPr>
              <a:r>
                <a:rPr lang="it-IT" sz="1400" dirty="0">
                  <a:solidFill>
                    <a:schemeClr val="bg1"/>
                  </a:solidFill>
                  <a:ea typeface="+mn-lt"/>
                  <a:cs typeface="+mn-lt"/>
                </a:rPr>
                <a:t>Here, </a:t>
              </a:r>
              <a:r>
                <a:rPr lang="it-IT" sz="1400" dirty="0" err="1">
                  <a:solidFill>
                    <a:schemeClr val="bg1"/>
                  </a:solidFill>
                  <a:ea typeface="+mn-lt"/>
                  <a:cs typeface="+mn-lt"/>
                </a:rPr>
                <a:t>you</a:t>
              </a:r>
              <a:r>
                <a:rPr lang="it-IT" sz="1400" dirty="0">
                  <a:solidFill>
                    <a:schemeClr val="bg1"/>
                  </a:solidFill>
                  <a:ea typeface="+mn-lt"/>
                  <a:cs typeface="+mn-lt"/>
                </a:rPr>
                <a:t> can </a:t>
              </a:r>
              <a:r>
                <a:rPr lang="it-IT" sz="1400" dirty="0" err="1">
                  <a:solidFill>
                    <a:schemeClr val="bg1"/>
                  </a:solidFill>
                  <a:ea typeface="+mn-lt"/>
                  <a:cs typeface="+mn-lt"/>
                </a:rPr>
                <a:t>view</a:t>
              </a:r>
              <a:r>
                <a:rPr lang="it-IT" sz="1400" dirty="0">
                  <a:solidFill>
                    <a:schemeClr val="bg1"/>
                  </a:solidFill>
                  <a:ea typeface="+mn-lt"/>
                  <a:cs typeface="+mn-lt"/>
                </a:rPr>
                <a:t> the </a:t>
              </a:r>
              <a:r>
                <a:rPr lang="it-IT" sz="1400" dirty="0" err="1">
                  <a:solidFill>
                    <a:schemeClr val="bg1"/>
                  </a:solidFill>
                  <a:ea typeface="+mn-lt"/>
                  <a:cs typeface="+mn-lt"/>
                </a:rPr>
                <a:t>dishes</a:t>
              </a:r>
              <a:r>
                <a:rPr lang="it-IT" sz="1400" dirty="0">
                  <a:solidFill>
                    <a:schemeClr val="bg1"/>
                  </a:solidFill>
                  <a:ea typeface="+mn-lt"/>
                  <a:cs typeface="+mn-lt"/>
                </a:rPr>
                <a:t> and </a:t>
              </a:r>
              <a:r>
                <a:rPr lang="it-IT" sz="1400" dirty="0" err="1">
                  <a:solidFill>
                    <a:schemeClr val="bg1"/>
                  </a:solidFill>
                  <a:ea typeface="+mn-lt"/>
                  <a:cs typeface="+mn-lt"/>
                </a:rPr>
                <a:t>their</a:t>
              </a:r>
              <a:r>
                <a:rPr lang="it-IT" sz="1400" dirty="0">
                  <a:solidFill>
                    <a:schemeClr val="bg1"/>
                  </a:solidFill>
                  <a:ea typeface="+mn-lt"/>
                  <a:cs typeface="+mn-lt"/>
                </a:rPr>
                <a:t> </a:t>
              </a:r>
              <a:r>
                <a:rPr lang="it-IT" sz="1400" dirty="0" err="1">
                  <a:solidFill>
                    <a:schemeClr val="bg1"/>
                  </a:solidFill>
                  <a:ea typeface="+mn-lt"/>
                  <a:cs typeface="+mn-lt"/>
                </a:rPr>
                <a:t>quantities</a:t>
              </a:r>
              <a:r>
                <a:rPr lang="it-IT" sz="1400" dirty="0">
                  <a:solidFill>
                    <a:schemeClr val="bg1"/>
                  </a:solidFill>
                  <a:ea typeface="+mn-lt"/>
                  <a:cs typeface="+mn-lt"/>
                </a:rPr>
                <a:t> for </a:t>
              </a:r>
              <a:r>
                <a:rPr lang="it-IT" sz="1400" dirty="0" err="1">
                  <a:solidFill>
                    <a:schemeClr val="bg1"/>
                  </a:solidFill>
                  <a:ea typeface="+mn-lt"/>
                  <a:cs typeface="+mn-lt"/>
                </a:rPr>
                <a:t>anticipated</a:t>
              </a:r>
              <a:r>
                <a:rPr lang="it-IT" sz="1400" dirty="0">
                  <a:solidFill>
                    <a:schemeClr val="bg1"/>
                  </a:solidFill>
                  <a:ea typeface="+mn-lt"/>
                  <a:cs typeface="+mn-lt"/>
                </a:rPr>
                <a:t> </a:t>
              </a:r>
              <a:r>
                <a:rPr lang="it-IT" sz="1400" dirty="0" err="1">
                  <a:solidFill>
                    <a:schemeClr val="bg1"/>
                  </a:solidFill>
                  <a:ea typeface="+mn-lt"/>
                  <a:cs typeface="+mn-lt"/>
                </a:rPr>
                <a:t>orders</a:t>
              </a:r>
              <a:r>
                <a:rPr lang="it-IT" sz="1400" dirty="0">
                  <a:solidFill>
                    <a:schemeClr val="bg1"/>
                  </a:solidFill>
                  <a:ea typeface="+mn-lt"/>
                  <a:cs typeface="+mn-lt"/>
                </a:rPr>
                <a:t> </a:t>
              </a:r>
              <a:r>
                <a:rPr lang="it-IT" sz="1400" dirty="0" err="1">
                  <a:solidFill>
                    <a:schemeClr val="bg1"/>
                  </a:solidFill>
                  <a:ea typeface="+mn-lt"/>
                  <a:cs typeface="+mn-lt"/>
                </a:rPr>
                <a:t>placed</a:t>
              </a:r>
              <a:r>
                <a:rPr lang="it-IT" sz="1400" dirty="0">
                  <a:solidFill>
                    <a:schemeClr val="bg1"/>
                  </a:solidFill>
                  <a:ea typeface="+mn-lt"/>
                  <a:cs typeface="+mn-lt"/>
                </a:rPr>
                <a:t>. </a:t>
              </a:r>
              <a:r>
                <a:rPr lang="it-IT" sz="1400" dirty="0" err="1">
                  <a:solidFill>
                    <a:schemeClr val="bg1"/>
                  </a:solidFill>
                  <a:ea typeface="+mn-lt"/>
                  <a:cs typeface="+mn-lt"/>
                </a:rPr>
                <a:t>Let's</a:t>
              </a:r>
              <a:r>
                <a:rPr lang="it-IT" sz="1400" dirty="0">
                  <a:solidFill>
                    <a:schemeClr val="bg1"/>
                  </a:solidFill>
                  <a:ea typeface="+mn-lt"/>
                  <a:cs typeface="+mn-lt"/>
                </a:rPr>
                <a:t> click on "SEE FULL HISTORY".</a:t>
              </a:r>
              <a:endParaRPr lang="it-IT" dirty="0">
                <a:solidFill>
                  <a:schemeClr val="bg1"/>
                </a:solidFill>
              </a:endParaRPr>
            </a:p>
          </p:txBody>
        </p:sp>
      </p:grpSp>
    </p:spTree>
    <p:extLst>
      <p:ext uri="{BB962C8B-B14F-4D97-AF65-F5344CB8AC3E}">
        <p14:creationId xmlns:p14="http://schemas.microsoft.com/office/powerpoint/2010/main" val="3043038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4F32B24D-99D6-E795-B5AA-9DDA84C0CBB3}"/>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ORDERS</a:t>
            </a:r>
          </a:p>
        </p:txBody>
      </p:sp>
      <p:pic>
        <p:nvPicPr>
          <p:cNvPr id="5" name="Immagine 4">
            <a:extLst>
              <a:ext uri="{FF2B5EF4-FFF2-40B4-BE49-F238E27FC236}">
                <a16:creationId xmlns:a16="http://schemas.microsoft.com/office/drawing/2014/main" id="{AA716FE5-6547-BF5B-3493-C3957E94FD62}"/>
              </a:ext>
            </a:extLst>
          </p:cNvPr>
          <p:cNvPicPr>
            <a:picLocks noChangeAspect="1"/>
          </p:cNvPicPr>
          <p:nvPr/>
        </p:nvPicPr>
        <p:blipFill>
          <a:blip r:embed="rId3"/>
          <a:stretch>
            <a:fillRect/>
          </a:stretch>
        </p:blipFill>
        <p:spPr>
          <a:xfrm>
            <a:off x="2058924" y="1265670"/>
            <a:ext cx="8074152" cy="4617019"/>
          </a:xfrm>
          <a:prstGeom prst="rect">
            <a:avLst/>
          </a:prstGeom>
          <a:ln>
            <a:noFill/>
          </a:ln>
          <a:effectLst>
            <a:outerShdw blurRad="292100" dist="139700" dir="2700000" algn="tl" rotWithShape="0">
              <a:srgbClr val="333333">
                <a:alpha val="65000"/>
              </a:srgbClr>
            </a:outerShdw>
          </a:effectLst>
        </p:spPr>
      </p:pic>
      <p:grpSp>
        <p:nvGrpSpPr>
          <p:cNvPr id="3" name="Gruppo 2">
            <a:extLst>
              <a:ext uri="{FF2B5EF4-FFF2-40B4-BE49-F238E27FC236}">
                <a16:creationId xmlns:a16="http://schemas.microsoft.com/office/drawing/2014/main" id="{1941F62D-5AEB-07CC-655E-77F224BB7BD4}"/>
              </a:ext>
            </a:extLst>
          </p:cNvPr>
          <p:cNvGrpSpPr/>
          <p:nvPr/>
        </p:nvGrpSpPr>
        <p:grpSpPr>
          <a:xfrm>
            <a:off x="6975205" y="4498570"/>
            <a:ext cx="3803588" cy="1630768"/>
            <a:chOff x="-379324" y="2469517"/>
            <a:chExt cx="3803588" cy="1630768"/>
          </a:xfrm>
        </p:grpSpPr>
        <p:sp>
          <p:nvSpPr>
            <p:cNvPr id="2" name="Rettangolo con angoli arrotondati 1">
              <a:extLst>
                <a:ext uri="{FF2B5EF4-FFF2-40B4-BE49-F238E27FC236}">
                  <a16:creationId xmlns:a16="http://schemas.microsoft.com/office/drawing/2014/main" id="{FD1370D0-57D6-605A-07BC-FD211C567BDE}"/>
                </a:ext>
              </a:extLst>
            </p:cNvPr>
            <p:cNvSpPr/>
            <p:nvPr/>
          </p:nvSpPr>
          <p:spPr>
            <a:xfrm>
              <a:off x="-379324" y="2469517"/>
              <a:ext cx="3803588" cy="1630768"/>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4" name="CasellaDiTesto 3">
              <a:extLst>
                <a:ext uri="{FF2B5EF4-FFF2-40B4-BE49-F238E27FC236}">
                  <a16:creationId xmlns:a16="http://schemas.microsoft.com/office/drawing/2014/main" id="{08AFFC8F-816A-0FA8-1215-91BB43A73332}"/>
                </a:ext>
              </a:extLst>
            </p:cNvPr>
            <p:cNvSpPr txBox="1"/>
            <p:nvPr/>
          </p:nvSpPr>
          <p:spPr>
            <a:xfrm>
              <a:off x="9083" y="2666366"/>
              <a:ext cx="3026773" cy="1237070"/>
            </a:xfrm>
            <a:prstGeom prst="rect">
              <a:avLst/>
            </a:prstGeom>
            <a:noFill/>
          </p:spPr>
          <p:txBody>
            <a:bodyPr wrap="square" lIns="91440" tIns="45720" rIns="91440" bIns="45720" rtlCol="0" anchor="t">
              <a:spAutoFit/>
            </a:bodyPr>
            <a:lstStyle/>
            <a:p>
              <a:pPr algn="just">
                <a:lnSpc>
                  <a:spcPct val="107000"/>
                </a:lnSpc>
              </a:pPr>
              <a:r>
                <a:rPr lang="it-IT" sz="1400" dirty="0">
                  <a:solidFill>
                    <a:schemeClr val="bg1"/>
                  </a:solidFill>
                  <a:ea typeface="+mn-lt"/>
                  <a:cs typeface="+mn-lt"/>
                </a:rPr>
                <a:t>From </a:t>
              </a:r>
              <a:r>
                <a:rPr lang="it-IT" sz="1400" dirty="0" err="1">
                  <a:solidFill>
                    <a:schemeClr val="bg1"/>
                  </a:solidFill>
                  <a:ea typeface="+mn-lt"/>
                  <a:cs typeface="+mn-lt"/>
                </a:rPr>
                <a:t>here</a:t>
              </a:r>
              <a:r>
                <a:rPr lang="it-IT" sz="1400" dirty="0">
                  <a:solidFill>
                    <a:schemeClr val="bg1"/>
                  </a:solidFill>
                  <a:ea typeface="+mn-lt"/>
                  <a:cs typeface="+mn-lt"/>
                </a:rPr>
                <a:t>, </a:t>
              </a:r>
              <a:r>
                <a:rPr lang="it-IT" sz="1400" dirty="0" err="1">
                  <a:solidFill>
                    <a:schemeClr val="bg1"/>
                  </a:solidFill>
                  <a:ea typeface="+mn-lt"/>
                  <a:cs typeface="+mn-lt"/>
                </a:rPr>
                <a:t>you</a:t>
              </a:r>
              <a:r>
                <a:rPr lang="it-IT" sz="1400" dirty="0">
                  <a:solidFill>
                    <a:schemeClr val="bg1"/>
                  </a:solidFill>
                  <a:ea typeface="+mn-lt"/>
                  <a:cs typeface="+mn-lt"/>
                </a:rPr>
                <a:t> can </a:t>
              </a:r>
              <a:r>
                <a:rPr lang="it-IT" sz="1400" dirty="0" err="1">
                  <a:solidFill>
                    <a:schemeClr val="bg1"/>
                  </a:solidFill>
                  <a:ea typeface="+mn-lt"/>
                  <a:cs typeface="+mn-lt"/>
                </a:rPr>
                <a:t>see</a:t>
              </a:r>
              <a:r>
                <a:rPr lang="it-IT" sz="1400" dirty="0">
                  <a:solidFill>
                    <a:schemeClr val="bg1"/>
                  </a:solidFill>
                  <a:ea typeface="+mn-lt"/>
                  <a:cs typeface="+mn-lt"/>
                </a:rPr>
                <a:t> the </a:t>
              </a:r>
              <a:r>
                <a:rPr lang="it-IT" sz="1400" dirty="0" err="1">
                  <a:solidFill>
                    <a:schemeClr val="bg1"/>
                  </a:solidFill>
                  <a:ea typeface="+mn-lt"/>
                  <a:cs typeface="+mn-lt"/>
                </a:rPr>
                <a:t>ordered</a:t>
              </a:r>
              <a:r>
                <a:rPr lang="it-IT" sz="1400" dirty="0">
                  <a:solidFill>
                    <a:schemeClr val="bg1"/>
                  </a:solidFill>
                  <a:ea typeface="+mn-lt"/>
                  <a:cs typeface="+mn-lt"/>
                </a:rPr>
                <a:t> </a:t>
              </a:r>
              <a:r>
                <a:rPr lang="it-IT" sz="1400" dirty="0" err="1">
                  <a:solidFill>
                    <a:schemeClr val="bg1"/>
                  </a:solidFill>
                  <a:ea typeface="+mn-lt"/>
                  <a:cs typeface="+mn-lt"/>
                </a:rPr>
                <a:t>quantity</a:t>
              </a:r>
              <a:r>
                <a:rPr lang="it-IT" sz="1400" dirty="0">
                  <a:solidFill>
                    <a:schemeClr val="bg1"/>
                  </a:solidFill>
                  <a:ea typeface="+mn-lt"/>
                  <a:cs typeface="+mn-lt"/>
                </a:rPr>
                <a:t> of </a:t>
              </a:r>
              <a:r>
                <a:rPr lang="it-IT" sz="1400" dirty="0" err="1">
                  <a:solidFill>
                    <a:schemeClr val="bg1"/>
                  </a:solidFill>
                  <a:ea typeface="+mn-lt"/>
                  <a:cs typeface="+mn-lt"/>
                </a:rPr>
                <a:t>each</a:t>
              </a:r>
              <a:r>
                <a:rPr lang="it-IT" sz="1400" dirty="0">
                  <a:solidFill>
                    <a:schemeClr val="bg1"/>
                  </a:solidFill>
                  <a:ea typeface="+mn-lt"/>
                  <a:cs typeface="+mn-lt"/>
                </a:rPr>
                <a:t> </a:t>
              </a:r>
              <a:r>
                <a:rPr lang="it-IT" sz="1400" dirty="0" err="1">
                  <a:solidFill>
                    <a:schemeClr val="bg1"/>
                  </a:solidFill>
                  <a:ea typeface="+mn-lt"/>
                  <a:cs typeface="+mn-lt"/>
                </a:rPr>
                <a:t>dish</a:t>
              </a:r>
              <a:r>
                <a:rPr lang="it-IT" sz="1400" dirty="0">
                  <a:solidFill>
                    <a:schemeClr val="bg1"/>
                  </a:solidFill>
                  <a:ea typeface="+mn-lt"/>
                  <a:cs typeface="+mn-lt"/>
                </a:rPr>
                <a:t> over the </a:t>
              </a:r>
              <a:r>
                <a:rPr lang="it-IT" sz="1400" dirty="0" err="1">
                  <a:solidFill>
                    <a:schemeClr val="bg1"/>
                  </a:solidFill>
                  <a:ea typeface="+mn-lt"/>
                  <a:cs typeface="+mn-lt"/>
                </a:rPr>
                <a:t>past</a:t>
              </a:r>
              <a:r>
                <a:rPr lang="it-IT" sz="1400" dirty="0">
                  <a:solidFill>
                    <a:schemeClr val="bg1"/>
                  </a:solidFill>
                  <a:ea typeface="+mn-lt"/>
                  <a:cs typeface="+mn-lt"/>
                </a:rPr>
                <a:t> week and </a:t>
              </a:r>
              <a:r>
                <a:rPr lang="it-IT" sz="1400" dirty="0" err="1">
                  <a:solidFill>
                    <a:schemeClr val="bg1"/>
                  </a:solidFill>
                  <a:ea typeface="+mn-lt"/>
                  <a:cs typeface="+mn-lt"/>
                </a:rPr>
                <a:t>month</a:t>
              </a:r>
              <a:r>
                <a:rPr lang="it-IT" sz="1400" dirty="0">
                  <a:solidFill>
                    <a:schemeClr val="bg1"/>
                  </a:solidFill>
                  <a:ea typeface="+mn-lt"/>
                  <a:cs typeface="+mn-lt"/>
                </a:rPr>
                <a:t>. </a:t>
              </a:r>
              <a:r>
                <a:rPr lang="it-IT" sz="1400" dirty="0" err="1">
                  <a:solidFill>
                    <a:schemeClr val="bg1"/>
                  </a:solidFill>
                  <a:ea typeface="+mn-lt"/>
                  <a:cs typeface="+mn-lt"/>
                </a:rPr>
                <a:t>You</a:t>
              </a:r>
              <a:r>
                <a:rPr lang="it-IT" sz="1400" dirty="0">
                  <a:solidFill>
                    <a:schemeClr val="bg1"/>
                  </a:solidFill>
                  <a:ea typeface="+mn-lt"/>
                  <a:cs typeface="+mn-lt"/>
                </a:rPr>
                <a:t> can </a:t>
              </a:r>
              <a:r>
                <a:rPr lang="it-IT" sz="1400" dirty="0" err="1">
                  <a:solidFill>
                    <a:schemeClr val="bg1"/>
                  </a:solidFill>
                  <a:ea typeface="+mn-lt"/>
                  <a:cs typeface="+mn-lt"/>
                </a:rPr>
                <a:t>also</a:t>
              </a:r>
              <a:r>
                <a:rPr lang="it-IT" sz="1400" dirty="0">
                  <a:solidFill>
                    <a:schemeClr val="bg1"/>
                  </a:solidFill>
                  <a:ea typeface="+mn-lt"/>
                  <a:cs typeface="+mn-lt"/>
                </a:rPr>
                <a:t> </a:t>
              </a:r>
              <a:r>
                <a:rPr lang="it-IT" sz="1400" dirty="0" err="1">
                  <a:solidFill>
                    <a:schemeClr val="bg1"/>
                  </a:solidFill>
                  <a:ea typeface="+mn-lt"/>
                  <a:cs typeface="+mn-lt"/>
                </a:rPr>
                <a:t>see</a:t>
              </a:r>
              <a:r>
                <a:rPr lang="it-IT" sz="1400" dirty="0">
                  <a:solidFill>
                    <a:schemeClr val="bg1"/>
                  </a:solidFill>
                  <a:ea typeface="+mn-lt"/>
                  <a:cs typeface="+mn-lt"/>
                </a:rPr>
                <a:t> </a:t>
              </a:r>
              <a:r>
                <a:rPr lang="it-IT" sz="1400" dirty="0" err="1">
                  <a:solidFill>
                    <a:schemeClr val="bg1"/>
                  </a:solidFill>
                  <a:ea typeface="+mn-lt"/>
                  <a:cs typeface="+mn-lt"/>
                </a:rPr>
                <a:t>their</a:t>
              </a:r>
              <a:r>
                <a:rPr lang="it-IT" sz="1400" dirty="0">
                  <a:solidFill>
                    <a:schemeClr val="bg1"/>
                  </a:solidFill>
                  <a:ea typeface="+mn-lt"/>
                  <a:cs typeface="+mn-lt"/>
                </a:rPr>
                <a:t> </a:t>
              </a:r>
              <a:r>
                <a:rPr lang="it-IT" sz="1400" dirty="0" err="1">
                  <a:solidFill>
                    <a:schemeClr val="bg1"/>
                  </a:solidFill>
                  <a:ea typeface="+mn-lt"/>
                  <a:cs typeface="+mn-lt"/>
                </a:rPr>
                <a:t>respective</a:t>
              </a:r>
              <a:r>
                <a:rPr lang="it-IT" sz="1400" dirty="0">
                  <a:solidFill>
                    <a:schemeClr val="bg1"/>
                  </a:solidFill>
                  <a:ea typeface="+mn-lt"/>
                  <a:cs typeface="+mn-lt"/>
                </a:rPr>
                <a:t> costs per </a:t>
              </a:r>
              <a:r>
                <a:rPr lang="it-IT" sz="1400" dirty="0" err="1">
                  <a:solidFill>
                    <a:schemeClr val="bg1"/>
                  </a:solidFill>
                  <a:ea typeface="+mn-lt"/>
                  <a:cs typeface="+mn-lt"/>
                </a:rPr>
                <a:t>portion</a:t>
              </a:r>
              <a:r>
                <a:rPr lang="it-IT" sz="1400" dirty="0">
                  <a:solidFill>
                    <a:schemeClr val="bg1"/>
                  </a:solidFill>
                  <a:ea typeface="+mn-lt"/>
                  <a:cs typeface="+mn-lt"/>
                </a:rPr>
                <a:t> and </a:t>
              </a:r>
              <a:r>
                <a:rPr lang="it-IT" sz="1400" dirty="0" err="1">
                  <a:solidFill>
                    <a:schemeClr val="bg1"/>
                  </a:solidFill>
                  <a:ea typeface="+mn-lt"/>
                  <a:cs typeface="+mn-lt"/>
                </a:rPr>
                <a:t>monthly</a:t>
              </a:r>
              <a:r>
                <a:rPr lang="it-IT" sz="1400" dirty="0">
                  <a:solidFill>
                    <a:schemeClr val="bg1"/>
                  </a:solidFill>
                  <a:ea typeface="+mn-lt"/>
                  <a:cs typeface="+mn-lt"/>
                </a:rPr>
                <a:t> .</a:t>
              </a:r>
              <a:endParaRPr lang="it-IT" dirty="0">
                <a:solidFill>
                  <a:schemeClr val="bg1"/>
                </a:solidFill>
                <a:ea typeface="+mn-lt"/>
                <a:cs typeface="+mn-lt"/>
              </a:endParaRPr>
            </a:p>
          </p:txBody>
        </p:sp>
      </p:grpSp>
    </p:spTree>
    <p:extLst>
      <p:ext uri="{BB962C8B-B14F-4D97-AF65-F5344CB8AC3E}">
        <p14:creationId xmlns:p14="http://schemas.microsoft.com/office/powerpoint/2010/main" val="402539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396180"/>
            <a:ext cx="10670239" cy="110889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25" name="Rettangolo con angoli arrotondati 24">
            <a:extLst>
              <a:ext uri="{FF2B5EF4-FFF2-40B4-BE49-F238E27FC236}">
                <a16:creationId xmlns:a16="http://schemas.microsoft.com/office/drawing/2014/main" id="{C2C87956-E7A2-67DC-A213-CF5FE073D03F}"/>
              </a:ext>
            </a:extLst>
          </p:cNvPr>
          <p:cNvSpPr/>
          <p:nvPr/>
        </p:nvSpPr>
        <p:spPr>
          <a:xfrm>
            <a:off x="839788" y="2800350"/>
            <a:ext cx="10512425" cy="2790221"/>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Market-</a:t>
            </a:r>
            <a:r>
              <a:rPr lang="it-IT" sz="4000" err="1">
                <a:solidFill>
                  <a:schemeClr val="accent1"/>
                </a:solidFill>
                <a:latin typeface="+mj-lt"/>
              </a:rPr>
              <a:t>Competition</a:t>
            </a:r>
            <a:endParaRPr lang="it-IT" sz="4000">
              <a:solidFill>
                <a:schemeClr val="accent1"/>
              </a:solidFill>
              <a:latin typeface="+mj-lt"/>
            </a:endParaRPr>
          </a:p>
        </p:txBody>
      </p:sp>
      <p:sp>
        <p:nvSpPr>
          <p:cNvPr id="3" name="CasellaDiTesto 2">
            <a:extLst>
              <a:ext uri="{FF2B5EF4-FFF2-40B4-BE49-F238E27FC236}">
                <a16:creationId xmlns:a16="http://schemas.microsoft.com/office/drawing/2014/main" id="{BF1E7D6F-D567-2DC8-42EF-C356CD01F974}"/>
              </a:ext>
            </a:extLst>
          </p:cNvPr>
          <p:cNvSpPr txBox="1"/>
          <p:nvPr/>
        </p:nvSpPr>
        <p:spPr>
          <a:xfrm>
            <a:off x="839787" y="1474260"/>
            <a:ext cx="7885113" cy="646331"/>
          </a:xfrm>
          <a:prstGeom prst="rect">
            <a:avLst/>
          </a:prstGeom>
          <a:noFill/>
        </p:spPr>
        <p:txBody>
          <a:bodyPr wrap="square" lIns="91440" tIns="45720" rIns="91440" bIns="45720" rtlCol="0" anchor="t">
            <a:spAutoFit/>
          </a:bodyPr>
          <a:lstStyle/>
          <a:p>
            <a:pPr algn="just"/>
            <a:r>
              <a:rPr lang="it-IT" dirty="0">
                <a:solidFill>
                  <a:schemeClr val="bg1"/>
                </a:solidFill>
                <a:ea typeface="+mn-lt"/>
                <a:cs typeface="+mn-lt"/>
              </a:rPr>
              <a:t>To </a:t>
            </a:r>
            <a:r>
              <a:rPr lang="it-IT" dirty="0" err="1">
                <a:solidFill>
                  <a:schemeClr val="bg1"/>
                </a:solidFill>
                <a:ea typeface="+mn-lt"/>
                <a:cs typeface="+mn-lt"/>
              </a:rPr>
              <a:t>understand</a:t>
            </a:r>
            <a:r>
              <a:rPr lang="it-IT" dirty="0">
                <a:solidFill>
                  <a:schemeClr val="bg1"/>
                </a:solidFill>
                <a:ea typeface="+mn-lt"/>
                <a:cs typeface="+mn-lt"/>
              </a:rPr>
              <a:t> the </a:t>
            </a:r>
            <a:r>
              <a:rPr lang="it-IT" dirty="0" err="1">
                <a:solidFill>
                  <a:schemeClr val="bg1"/>
                </a:solidFill>
                <a:ea typeface="+mn-lt"/>
                <a:cs typeface="+mn-lt"/>
              </a:rPr>
              <a:t>potential</a:t>
            </a:r>
            <a:r>
              <a:rPr lang="it-IT" dirty="0">
                <a:solidFill>
                  <a:schemeClr val="bg1"/>
                </a:solidFill>
                <a:ea typeface="+mn-lt"/>
                <a:cs typeface="+mn-lt"/>
              </a:rPr>
              <a:t> of </a:t>
            </a:r>
            <a:r>
              <a:rPr lang="it-IT" dirty="0" err="1">
                <a:solidFill>
                  <a:schemeClr val="bg1"/>
                </a:solidFill>
                <a:ea typeface="+mn-lt"/>
                <a:cs typeface="+mn-lt"/>
              </a:rPr>
              <a:t>SousChef</a:t>
            </a:r>
            <a:r>
              <a:rPr lang="it-IT" dirty="0">
                <a:solidFill>
                  <a:schemeClr val="bg1"/>
                </a:solidFill>
                <a:ea typeface="+mn-lt"/>
                <a:cs typeface="+mn-lt"/>
              </a:rPr>
              <a:t>, a brief market </a:t>
            </a:r>
            <a:r>
              <a:rPr lang="it-IT" dirty="0" err="1">
                <a:solidFill>
                  <a:schemeClr val="bg1"/>
                </a:solidFill>
                <a:ea typeface="+mn-lt"/>
                <a:cs typeface="+mn-lt"/>
              </a:rPr>
              <a:t>value</a:t>
            </a:r>
            <a:r>
              <a:rPr lang="it-IT" dirty="0">
                <a:solidFill>
                  <a:schemeClr val="bg1"/>
                </a:solidFill>
                <a:ea typeface="+mn-lt"/>
                <a:cs typeface="+mn-lt"/>
              </a:rPr>
              <a:t> </a:t>
            </a:r>
            <a:r>
              <a:rPr lang="it-IT" dirty="0" err="1">
                <a:solidFill>
                  <a:schemeClr val="bg1"/>
                </a:solidFill>
                <a:ea typeface="+mn-lt"/>
                <a:cs typeface="+mn-lt"/>
              </a:rPr>
              <a:t>analysis</a:t>
            </a:r>
            <a:r>
              <a:rPr lang="it-IT" dirty="0">
                <a:solidFill>
                  <a:schemeClr val="bg1"/>
                </a:solidFill>
                <a:ea typeface="+mn-lt"/>
                <a:cs typeface="+mn-lt"/>
              </a:rPr>
              <a:t> </a:t>
            </a:r>
            <a:r>
              <a:rPr lang="it-IT" dirty="0" err="1">
                <a:solidFill>
                  <a:schemeClr val="bg1"/>
                </a:solidFill>
                <a:ea typeface="+mn-lt"/>
                <a:cs typeface="+mn-lt"/>
              </a:rPr>
              <a:t>was</a:t>
            </a:r>
            <a:r>
              <a:rPr lang="it-IT" dirty="0">
                <a:solidFill>
                  <a:schemeClr val="bg1"/>
                </a:solidFill>
                <a:ea typeface="+mn-lt"/>
                <a:cs typeface="+mn-lt"/>
              </a:rPr>
              <a:t> </a:t>
            </a:r>
            <a:r>
              <a:rPr lang="it-IT" dirty="0" err="1">
                <a:solidFill>
                  <a:schemeClr val="bg1"/>
                </a:solidFill>
                <a:ea typeface="+mn-lt"/>
                <a:cs typeface="+mn-lt"/>
              </a:rPr>
              <a:t>conducted</a:t>
            </a:r>
            <a:r>
              <a:rPr lang="it-IT" dirty="0">
                <a:solidFill>
                  <a:schemeClr val="bg1"/>
                </a:solidFill>
                <a:ea typeface="+mn-lt"/>
                <a:cs typeface="+mn-lt"/>
              </a:rPr>
              <a:t>:</a:t>
            </a:r>
          </a:p>
        </p:txBody>
      </p:sp>
      <p:sp>
        <p:nvSpPr>
          <p:cNvPr id="6" name="CasellaDiTesto 5">
            <a:extLst>
              <a:ext uri="{FF2B5EF4-FFF2-40B4-BE49-F238E27FC236}">
                <a16:creationId xmlns:a16="http://schemas.microsoft.com/office/drawing/2014/main" id="{4662CDFC-85B4-44ED-54D4-09FC22F9E9C9}"/>
              </a:ext>
            </a:extLst>
          </p:cNvPr>
          <p:cNvSpPr txBox="1"/>
          <p:nvPr/>
        </p:nvSpPr>
        <p:spPr>
          <a:xfrm>
            <a:off x="987653" y="3133535"/>
            <a:ext cx="10231268" cy="2123851"/>
          </a:xfrm>
          <a:prstGeom prst="rect">
            <a:avLst/>
          </a:prstGeom>
          <a:noFill/>
        </p:spPr>
        <p:txBody>
          <a:bodyPr wrap="square" lIns="91440" tIns="45720" rIns="91440" bIns="45720" rtlCol="0" anchor="t">
            <a:spAutoFit/>
          </a:bodyPr>
          <a:lstStyle/>
          <a:p>
            <a:pPr lvl="0" algn="just">
              <a:lnSpc>
                <a:spcPct val="107000"/>
              </a:lnSpc>
            </a:pPr>
            <a:r>
              <a:rPr lang="en-US" sz="2800" dirty="0">
                <a:solidFill>
                  <a:schemeClr val="accent6">
                    <a:lumMod val="60000"/>
                    <a:lumOff val="40000"/>
                  </a:schemeClr>
                </a:solidFill>
                <a:latin typeface="+mj-lt"/>
                <a:ea typeface="+mn-lt"/>
                <a:cs typeface="+mn-lt"/>
              </a:rPr>
              <a:t>TAM: Restaurant management software market</a:t>
            </a:r>
          </a:p>
          <a:p>
            <a:pPr algn="just">
              <a:lnSpc>
                <a:spcPct val="107000"/>
              </a:lnSpc>
            </a:pPr>
            <a:r>
              <a:rPr lang="en-US" sz="1800" kern="0" dirty="0">
                <a:solidFill>
                  <a:schemeClr val="accent6">
                    <a:lumMod val="60000"/>
                    <a:lumOff val="40000"/>
                  </a:schemeClr>
                </a:solidFill>
                <a:effectLst/>
                <a:ea typeface="Times New Roman" panose="02020603050405020304" pitchFamily="18" charset="0"/>
                <a:cs typeface="Times New Roman" panose="02020603050405020304" pitchFamily="18" charset="0"/>
              </a:rPr>
              <a:t>The market for restaurant management software is a very broad market that had an estimated value of </a:t>
            </a:r>
            <a:r>
              <a:rPr lang="en-US" sz="2400" kern="0" dirty="0">
                <a:solidFill>
                  <a:schemeClr val="accent6">
                    <a:lumMod val="60000"/>
                    <a:lumOff val="40000"/>
                  </a:schemeClr>
                </a:solidFill>
                <a:effectLst/>
                <a:latin typeface="+mj-lt"/>
                <a:ea typeface="Times New Roman" panose="02020603050405020304" pitchFamily="18" charset="0"/>
                <a:cs typeface="Times New Roman" panose="02020603050405020304" pitchFamily="18" charset="0"/>
              </a:rPr>
              <a:t>$4.98 billion</a:t>
            </a:r>
            <a:r>
              <a:rPr lang="en-US" sz="1800" kern="0" dirty="0">
                <a:solidFill>
                  <a:schemeClr val="accent6">
                    <a:lumMod val="60000"/>
                    <a:lumOff val="40000"/>
                  </a:schemeClr>
                </a:solidFill>
                <a:effectLst/>
                <a:ea typeface="Times New Roman" panose="02020603050405020304" pitchFamily="18" charset="0"/>
                <a:cs typeface="Times New Roman" panose="02020603050405020304" pitchFamily="18" charset="0"/>
              </a:rPr>
              <a:t> in 2022 and is expected to grow at a rate of </a:t>
            </a:r>
            <a:r>
              <a:rPr lang="en-US" sz="2400" kern="0" dirty="0">
                <a:solidFill>
                  <a:schemeClr val="accent6">
                    <a:lumMod val="60000"/>
                    <a:lumOff val="40000"/>
                  </a:schemeClr>
                </a:solidFill>
                <a:effectLst/>
                <a:latin typeface="+mj-lt"/>
                <a:ea typeface="Times New Roman" panose="02020603050405020304" pitchFamily="18" charset="0"/>
                <a:cs typeface="Times New Roman" panose="02020603050405020304" pitchFamily="18" charset="0"/>
              </a:rPr>
              <a:t>13.4%</a:t>
            </a:r>
            <a:r>
              <a:rPr lang="en-US" sz="1800" kern="0" dirty="0">
                <a:solidFill>
                  <a:schemeClr val="accent6">
                    <a:lumMod val="60000"/>
                    <a:lumOff val="40000"/>
                  </a:schemeClr>
                </a:solidFill>
                <a:effectLst/>
                <a:ea typeface="Times New Roman" panose="02020603050405020304" pitchFamily="18" charset="0"/>
                <a:cs typeface="Times New Roman" panose="02020603050405020304" pitchFamily="18" charset="0"/>
              </a:rPr>
              <a:t>. This is because it is a competitive sector where restaurant businesses, especially those not in the “high-end” category like Michelin-starred restaurants, are forced to prioritize operational efficiency with the aim of reducing costs and staying in the market.</a:t>
            </a:r>
          </a:p>
        </p:txBody>
      </p:sp>
      <p:sp>
        <p:nvSpPr>
          <p:cNvPr id="8" name="CasellaDiTesto 7">
            <a:extLst>
              <a:ext uri="{FF2B5EF4-FFF2-40B4-BE49-F238E27FC236}">
                <a16:creationId xmlns:a16="http://schemas.microsoft.com/office/drawing/2014/main" id="{DB519D8D-912D-5879-6157-D6F1E6336541}"/>
              </a:ext>
            </a:extLst>
          </p:cNvPr>
          <p:cNvSpPr txBox="1"/>
          <p:nvPr/>
        </p:nvSpPr>
        <p:spPr>
          <a:xfrm>
            <a:off x="4837472" y="5885846"/>
            <a:ext cx="6514742" cy="246221"/>
          </a:xfrm>
          <a:prstGeom prst="rect">
            <a:avLst/>
          </a:prstGeom>
          <a:noFill/>
        </p:spPr>
        <p:txBody>
          <a:bodyPr wrap="square" rtlCol="0">
            <a:spAutoFit/>
          </a:bodyPr>
          <a:lstStyle/>
          <a:p>
            <a:pPr algn="r"/>
            <a:r>
              <a:rPr lang="it-IT" sz="1000" i="1">
                <a:solidFill>
                  <a:schemeClr val="tx1">
                    <a:lumMod val="50000"/>
                    <a:lumOff val="50000"/>
                  </a:schemeClr>
                </a:solidFill>
                <a:latin typeface="Aptos Light" panose="020B0004020202020204" pitchFamily="34" charset="0"/>
              </a:rPr>
              <a:t>Source:  </a:t>
            </a:r>
            <a:r>
              <a:rPr lang="en-US" sz="1000" i="1">
                <a:solidFill>
                  <a:schemeClr val="tx1">
                    <a:lumMod val="50000"/>
                    <a:lumOff val="50000"/>
                  </a:schemeClr>
                </a:solidFill>
                <a:latin typeface="Aptos Light" panose="020B0004020202020204" pitchFamily="34" charset="0"/>
                <a:hlinkClick r:id="rId3">
                  <a:extLst>
                    <a:ext uri="{A12FA001-AC4F-418D-AE19-62706E023703}">
                      <ahyp:hlinkClr xmlns:ahyp="http://schemas.microsoft.com/office/drawing/2018/hyperlinkcolor" val="tx"/>
                    </a:ext>
                  </a:extLst>
                </a:hlinkClick>
              </a:rPr>
              <a:t>Restaurant Management Software Market (2023 to 2029). (2023, </a:t>
            </a:r>
            <a:r>
              <a:rPr lang="en-US" sz="1000" i="1" err="1">
                <a:solidFill>
                  <a:schemeClr val="tx1">
                    <a:lumMod val="50000"/>
                    <a:lumOff val="50000"/>
                  </a:schemeClr>
                </a:solidFill>
                <a:latin typeface="Aptos Light" panose="020B0004020202020204" pitchFamily="34" charset="0"/>
                <a:hlinkClick r:id="rId3">
                  <a:extLst>
                    <a:ext uri="{A12FA001-AC4F-418D-AE19-62706E023703}">
                      <ahyp:hlinkClr xmlns:ahyp="http://schemas.microsoft.com/office/drawing/2018/hyperlinkcolor" val="tx"/>
                    </a:ext>
                  </a:extLst>
                </a:hlinkClick>
              </a:rPr>
              <a:t>giugno</a:t>
            </a:r>
            <a:r>
              <a:rPr lang="en-US" sz="1000" i="1">
                <a:solidFill>
                  <a:schemeClr val="tx1">
                    <a:lumMod val="50000"/>
                    <a:lumOff val="50000"/>
                  </a:schemeClr>
                </a:solidFill>
                <a:latin typeface="Aptos Light" panose="020B0004020202020204" pitchFamily="34" charset="0"/>
                <a:hlinkClick r:id="rId3">
                  <a:extLst>
                    <a:ext uri="{A12FA001-AC4F-418D-AE19-62706E023703}">
                      <ahyp:hlinkClr xmlns:ahyp="http://schemas.microsoft.com/office/drawing/2018/hyperlinkcolor" val="tx"/>
                    </a:ext>
                  </a:extLst>
                </a:hlinkClick>
              </a:rPr>
              <a:t>). MAXIMIZE MARKET RESEARCH. </a:t>
            </a:r>
            <a:endParaRPr lang="it-IT" sz="1000" i="1">
              <a:solidFill>
                <a:schemeClr val="tx1">
                  <a:lumMod val="50000"/>
                  <a:lumOff val="50000"/>
                </a:schemeClr>
              </a:solidFill>
              <a:latin typeface="Aptos Light" panose="020B0004020202020204" pitchFamily="34" charset="0"/>
            </a:endParaRPr>
          </a:p>
        </p:txBody>
      </p:sp>
    </p:spTree>
    <p:extLst>
      <p:ext uri="{BB962C8B-B14F-4D97-AF65-F5344CB8AC3E}">
        <p14:creationId xmlns:p14="http://schemas.microsoft.com/office/powerpoint/2010/main" val="78705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396180"/>
            <a:ext cx="10670239" cy="110889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25" name="Rettangolo con angoli arrotondati 24">
            <a:extLst>
              <a:ext uri="{FF2B5EF4-FFF2-40B4-BE49-F238E27FC236}">
                <a16:creationId xmlns:a16="http://schemas.microsoft.com/office/drawing/2014/main" id="{C2C87956-E7A2-67DC-A213-CF5FE073D03F}"/>
              </a:ext>
            </a:extLst>
          </p:cNvPr>
          <p:cNvSpPr/>
          <p:nvPr/>
        </p:nvSpPr>
        <p:spPr>
          <a:xfrm>
            <a:off x="839788" y="2647299"/>
            <a:ext cx="10512425" cy="2996418"/>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Market-Competition</a:t>
            </a:r>
          </a:p>
        </p:txBody>
      </p:sp>
      <p:sp>
        <p:nvSpPr>
          <p:cNvPr id="3" name="CasellaDiTesto 2">
            <a:extLst>
              <a:ext uri="{FF2B5EF4-FFF2-40B4-BE49-F238E27FC236}">
                <a16:creationId xmlns:a16="http://schemas.microsoft.com/office/drawing/2014/main" id="{BF1E7D6F-D567-2DC8-42EF-C356CD01F974}"/>
              </a:ext>
            </a:extLst>
          </p:cNvPr>
          <p:cNvSpPr txBox="1"/>
          <p:nvPr/>
        </p:nvSpPr>
        <p:spPr>
          <a:xfrm>
            <a:off x="839787" y="1474260"/>
            <a:ext cx="7885113" cy="923330"/>
          </a:xfrm>
          <a:prstGeom prst="rect">
            <a:avLst/>
          </a:prstGeom>
          <a:noFill/>
        </p:spPr>
        <p:txBody>
          <a:bodyPr wrap="square" lIns="91440" tIns="45720" rIns="91440" bIns="45720" rtlCol="0" anchor="t">
            <a:spAutoFit/>
          </a:bodyPr>
          <a:lstStyle/>
          <a:p>
            <a:pPr algn="just"/>
            <a:r>
              <a:rPr lang="it-IT">
                <a:solidFill>
                  <a:schemeClr val="bg1"/>
                </a:solidFill>
                <a:ea typeface="+mn-lt"/>
                <a:cs typeface="+mn-lt"/>
              </a:rPr>
              <a:t>To </a:t>
            </a:r>
            <a:r>
              <a:rPr lang="it-IT" err="1">
                <a:solidFill>
                  <a:schemeClr val="bg1"/>
                </a:solidFill>
                <a:ea typeface="+mn-lt"/>
                <a:cs typeface="+mn-lt"/>
              </a:rPr>
              <a:t>understand</a:t>
            </a:r>
            <a:r>
              <a:rPr lang="it-IT">
                <a:solidFill>
                  <a:schemeClr val="bg1"/>
                </a:solidFill>
                <a:ea typeface="+mn-lt"/>
                <a:cs typeface="+mn-lt"/>
              </a:rPr>
              <a:t> the </a:t>
            </a:r>
            <a:r>
              <a:rPr lang="it-IT" err="1">
                <a:solidFill>
                  <a:schemeClr val="bg1"/>
                </a:solidFill>
                <a:ea typeface="+mn-lt"/>
                <a:cs typeface="+mn-lt"/>
              </a:rPr>
              <a:t>potential</a:t>
            </a:r>
            <a:r>
              <a:rPr lang="it-IT">
                <a:solidFill>
                  <a:schemeClr val="bg1"/>
                </a:solidFill>
                <a:ea typeface="+mn-lt"/>
                <a:cs typeface="+mn-lt"/>
              </a:rPr>
              <a:t> of </a:t>
            </a:r>
            <a:r>
              <a:rPr lang="it-IT" err="1">
                <a:solidFill>
                  <a:schemeClr val="bg1"/>
                </a:solidFill>
                <a:ea typeface="+mn-lt"/>
                <a:cs typeface="+mn-lt"/>
              </a:rPr>
              <a:t>SousChef</a:t>
            </a:r>
            <a:r>
              <a:rPr lang="it-IT">
                <a:solidFill>
                  <a:schemeClr val="bg1"/>
                </a:solidFill>
                <a:ea typeface="+mn-lt"/>
                <a:cs typeface="+mn-lt"/>
              </a:rPr>
              <a:t>, a brief market </a:t>
            </a:r>
            <a:r>
              <a:rPr lang="it-IT" err="1">
                <a:solidFill>
                  <a:schemeClr val="bg1"/>
                </a:solidFill>
                <a:ea typeface="+mn-lt"/>
                <a:cs typeface="+mn-lt"/>
              </a:rPr>
              <a:t>value</a:t>
            </a:r>
            <a:r>
              <a:rPr lang="it-IT">
                <a:solidFill>
                  <a:schemeClr val="bg1"/>
                </a:solidFill>
                <a:ea typeface="+mn-lt"/>
                <a:cs typeface="+mn-lt"/>
              </a:rPr>
              <a:t> </a:t>
            </a:r>
            <a:r>
              <a:rPr lang="it-IT" err="1">
                <a:solidFill>
                  <a:schemeClr val="bg1"/>
                </a:solidFill>
                <a:ea typeface="+mn-lt"/>
                <a:cs typeface="+mn-lt"/>
              </a:rPr>
              <a:t>analysis</a:t>
            </a:r>
            <a:r>
              <a:rPr lang="it-IT">
                <a:solidFill>
                  <a:schemeClr val="bg1"/>
                </a:solidFill>
                <a:ea typeface="+mn-lt"/>
                <a:cs typeface="+mn-lt"/>
              </a:rPr>
              <a:t> </a:t>
            </a:r>
            <a:r>
              <a:rPr lang="it-IT" err="1">
                <a:solidFill>
                  <a:schemeClr val="bg1"/>
                </a:solidFill>
                <a:ea typeface="+mn-lt"/>
                <a:cs typeface="+mn-lt"/>
              </a:rPr>
              <a:t>was</a:t>
            </a:r>
            <a:r>
              <a:rPr lang="it-IT">
                <a:solidFill>
                  <a:schemeClr val="bg1"/>
                </a:solidFill>
                <a:ea typeface="+mn-lt"/>
                <a:cs typeface="+mn-lt"/>
              </a:rPr>
              <a:t> </a:t>
            </a:r>
            <a:r>
              <a:rPr lang="it-IT" err="1">
                <a:solidFill>
                  <a:schemeClr val="bg1"/>
                </a:solidFill>
                <a:ea typeface="+mn-lt"/>
                <a:cs typeface="+mn-lt"/>
              </a:rPr>
              <a:t>conducted</a:t>
            </a:r>
            <a:r>
              <a:rPr lang="it-IT">
                <a:solidFill>
                  <a:schemeClr val="bg1"/>
                </a:solidFill>
                <a:ea typeface="+mn-lt"/>
                <a:cs typeface="+mn-lt"/>
              </a:rPr>
              <a:t>:</a:t>
            </a:r>
          </a:p>
          <a:p>
            <a:pPr algn="just"/>
            <a:endParaRPr lang="it-IT" dirty="0">
              <a:solidFill>
                <a:schemeClr val="bg1"/>
              </a:solidFill>
            </a:endParaRPr>
          </a:p>
        </p:txBody>
      </p:sp>
      <p:sp>
        <p:nvSpPr>
          <p:cNvPr id="6" name="CasellaDiTesto 5">
            <a:extLst>
              <a:ext uri="{FF2B5EF4-FFF2-40B4-BE49-F238E27FC236}">
                <a16:creationId xmlns:a16="http://schemas.microsoft.com/office/drawing/2014/main" id="{4662CDFC-85B4-44ED-54D4-09FC22F9E9C9}"/>
              </a:ext>
            </a:extLst>
          </p:cNvPr>
          <p:cNvSpPr txBox="1"/>
          <p:nvPr/>
        </p:nvSpPr>
        <p:spPr>
          <a:xfrm>
            <a:off x="980366" y="2760834"/>
            <a:ext cx="10231268" cy="2769348"/>
          </a:xfrm>
          <a:prstGeom prst="rect">
            <a:avLst/>
          </a:prstGeom>
          <a:noFill/>
        </p:spPr>
        <p:txBody>
          <a:bodyPr wrap="square" lIns="91440" tIns="45720" rIns="91440" bIns="45720" rtlCol="0" anchor="t">
            <a:spAutoFit/>
          </a:bodyPr>
          <a:lstStyle/>
          <a:p>
            <a:pPr lvl="0" algn="just">
              <a:lnSpc>
                <a:spcPct val="107000"/>
              </a:lnSpc>
            </a:pPr>
            <a:r>
              <a:rPr lang="en-US" sz="2800" dirty="0">
                <a:solidFill>
                  <a:schemeClr val="accent6">
                    <a:lumMod val="60000"/>
                    <a:lumOff val="40000"/>
                  </a:schemeClr>
                </a:solidFill>
                <a:latin typeface="+mj-lt"/>
                <a:ea typeface="+mn-lt"/>
                <a:cs typeface="+mn-lt"/>
              </a:rPr>
              <a:t>SAM: Full-service restaurants</a:t>
            </a:r>
          </a:p>
          <a:p>
            <a:pPr algn="just"/>
            <a:r>
              <a:rPr lang="en-US" sz="1600" kern="0" dirty="0">
                <a:solidFill>
                  <a:schemeClr val="accent6">
                    <a:lumMod val="60000"/>
                    <a:lumOff val="40000"/>
                  </a:schemeClr>
                </a:solidFill>
                <a:effectLst/>
                <a:ea typeface="Times New Roman" panose="02020603050405020304" pitchFamily="18" charset="0"/>
                <a:cs typeface="Times New Roman" panose="02020603050405020304" pitchFamily="18" charset="0"/>
              </a:rPr>
              <a:t>The introduced market can be segmented based on the type of end user, including:</a:t>
            </a:r>
            <a:endParaRPr lang="it-IT" sz="1600" kern="100" dirty="0">
              <a:solidFill>
                <a:schemeClr val="accent6">
                  <a:lumMod val="60000"/>
                  <a:lumOff val="40000"/>
                </a:schemeClr>
              </a:solidFill>
              <a:effectLst/>
              <a:ea typeface="Aptos" panose="020B0004020202020204" pitchFamily="34" charset="0"/>
              <a:cs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US" sz="1600" b="1" kern="0" dirty="0">
                <a:solidFill>
                  <a:schemeClr val="accent6">
                    <a:lumMod val="60000"/>
                    <a:lumOff val="40000"/>
                  </a:schemeClr>
                </a:solidFill>
                <a:effectLst/>
                <a:ea typeface="Times New Roman" panose="02020603050405020304" pitchFamily="18" charset="0"/>
                <a:cs typeface="Times New Roman" panose="02020603050405020304" pitchFamily="18" charset="0"/>
              </a:rPr>
              <a:t>Full-service restaurants</a:t>
            </a:r>
            <a:endParaRPr lang="it-IT" sz="1600" b="1" kern="100" dirty="0">
              <a:solidFill>
                <a:schemeClr val="accent6">
                  <a:lumMod val="60000"/>
                  <a:lumOff val="40000"/>
                </a:schemeClr>
              </a:solidFill>
              <a:effectLst/>
              <a:ea typeface="Aptos" panose="020B0004020202020204" pitchFamily="34" charset="0"/>
              <a:cs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US" sz="1600" b="1" kern="0" dirty="0">
                <a:solidFill>
                  <a:schemeClr val="accent6">
                    <a:lumMod val="60000"/>
                    <a:lumOff val="40000"/>
                  </a:schemeClr>
                </a:solidFill>
                <a:effectLst/>
                <a:ea typeface="Times New Roman" panose="02020603050405020304" pitchFamily="18" charset="0"/>
                <a:cs typeface="Times New Roman" panose="02020603050405020304" pitchFamily="18" charset="0"/>
              </a:rPr>
              <a:t>Quick-service restaurants</a:t>
            </a:r>
            <a:endParaRPr lang="it-IT" sz="1600" b="1" kern="100" dirty="0">
              <a:solidFill>
                <a:schemeClr val="accent6">
                  <a:lumMod val="60000"/>
                  <a:lumOff val="40000"/>
                </a:schemeClr>
              </a:solidFill>
              <a:effectLst/>
              <a:ea typeface="Aptos" panose="020B0004020202020204" pitchFamily="34" charset="0"/>
              <a:cs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US" sz="1600" b="1" kern="0" dirty="0">
                <a:solidFill>
                  <a:schemeClr val="accent6">
                    <a:lumMod val="60000"/>
                    <a:lumOff val="40000"/>
                  </a:schemeClr>
                </a:solidFill>
                <a:effectLst/>
                <a:ea typeface="Times New Roman" panose="02020603050405020304" pitchFamily="18" charset="0"/>
                <a:cs typeface="Times New Roman" panose="02020603050405020304" pitchFamily="18" charset="0"/>
              </a:rPr>
              <a:t>Institutional</a:t>
            </a:r>
            <a:endParaRPr lang="it-IT" sz="1600" b="1" kern="100" dirty="0">
              <a:solidFill>
                <a:schemeClr val="accent6">
                  <a:lumMod val="60000"/>
                  <a:lumOff val="40000"/>
                </a:schemeClr>
              </a:solidFill>
              <a:effectLst/>
              <a:ea typeface="Aptos" panose="020B0004020202020204" pitchFamily="34" charset="0"/>
              <a:cs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US" sz="1600" b="1" kern="0" dirty="0">
                <a:solidFill>
                  <a:schemeClr val="accent6">
                    <a:lumMod val="60000"/>
                    <a:lumOff val="40000"/>
                  </a:schemeClr>
                </a:solidFill>
                <a:effectLst/>
                <a:ea typeface="Times New Roman" panose="02020603050405020304" pitchFamily="18" charset="0"/>
                <a:cs typeface="Times New Roman" panose="02020603050405020304" pitchFamily="18" charset="0"/>
              </a:rPr>
              <a:t>Others</a:t>
            </a:r>
            <a:endParaRPr lang="it-IT" sz="1600" b="1" kern="100" dirty="0">
              <a:solidFill>
                <a:schemeClr val="accent6">
                  <a:lumMod val="60000"/>
                  <a:lumOff val="40000"/>
                </a:schemeClr>
              </a:solidFill>
              <a:effectLst/>
              <a:ea typeface="Aptos" panose="020B0004020202020204" pitchFamily="34" charset="0"/>
              <a:cs typeface="Times New Roman" panose="02020603050405020304" pitchFamily="18" charset="0"/>
            </a:endParaRPr>
          </a:p>
          <a:p>
            <a:pPr algn="just"/>
            <a:r>
              <a:rPr lang="en-US" sz="1600" kern="0" dirty="0">
                <a:solidFill>
                  <a:schemeClr val="accent6">
                    <a:lumMod val="60000"/>
                    <a:lumOff val="40000"/>
                  </a:schemeClr>
                </a:solidFill>
                <a:effectLst/>
                <a:ea typeface="Times New Roman" panose="02020603050405020304" pitchFamily="18" charset="0"/>
                <a:cs typeface="Times New Roman" panose="02020603050405020304" pitchFamily="18" charset="0"/>
              </a:rPr>
              <a:t>In our case, as mentioned in the value proposition, the target customers are full-service restaurants. </a:t>
            </a:r>
          </a:p>
          <a:p>
            <a:pPr algn="just"/>
            <a:r>
              <a:rPr lang="en-US" sz="1600" kern="0" dirty="0">
                <a:solidFill>
                  <a:schemeClr val="accent6">
                    <a:lumMod val="60000"/>
                    <a:lumOff val="40000"/>
                  </a:schemeClr>
                </a:solidFill>
                <a:effectLst/>
                <a:ea typeface="Times New Roman" panose="02020603050405020304" pitchFamily="18" charset="0"/>
                <a:cs typeface="Times New Roman" panose="02020603050405020304" pitchFamily="18" charset="0"/>
              </a:rPr>
              <a:t>This market segment is characterized by a market share of </a:t>
            </a:r>
            <a:r>
              <a:rPr lang="en-US" sz="2400" kern="0" dirty="0">
                <a:solidFill>
                  <a:schemeClr val="accent6">
                    <a:lumMod val="60000"/>
                    <a:lumOff val="40000"/>
                  </a:schemeClr>
                </a:solidFill>
                <a:effectLst/>
                <a:latin typeface="+mj-lt"/>
                <a:ea typeface="Times New Roman" panose="02020603050405020304" pitchFamily="18" charset="0"/>
                <a:cs typeface="Times New Roman" panose="02020603050405020304" pitchFamily="18" charset="0"/>
              </a:rPr>
              <a:t>30% </a:t>
            </a:r>
            <a:r>
              <a:rPr lang="en-US" sz="1600" kern="0" dirty="0">
                <a:solidFill>
                  <a:schemeClr val="accent6">
                    <a:lumMod val="60000"/>
                    <a:lumOff val="40000"/>
                  </a:schemeClr>
                </a:solidFill>
                <a:effectLst/>
                <a:ea typeface="Times New Roman" panose="02020603050405020304" pitchFamily="18" charset="0"/>
                <a:cs typeface="Times New Roman" panose="02020603050405020304" pitchFamily="18" charset="0"/>
              </a:rPr>
              <a:t>of the total value, which corresponds to a value of </a:t>
            </a:r>
            <a:r>
              <a:rPr lang="en-US" sz="2400" kern="0" dirty="0">
                <a:solidFill>
                  <a:schemeClr val="accent6">
                    <a:lumMod val="60000"/>
                    <a:lumOff val="40000"/>
                  </a:schemeClr>
                </a:solidFill>
                <a:effectLst/>
                <a:latin typeface="+mj-lt"/>
                <a:ea typeface="Times New Roman" panose="02020603050405020304" pitchFamily="18" charset="0"/>
                <a:cs typeface="Times New Roman" panose="02020603050405020304" pitchFamily="18" charset="0"/>
              </a:rPr>
              <a:t>$1.494 billion</a:t>
            </a:r>
            <a:r>
              <a:rPr lang="en-US" sz="1600" kern="0" dirty="0">
                <a:solidFill>
                  <a:schemeClr val="accent6">
                    <a:lumMod val="60000"/>
                    <a:lumOff val="40000"/>
                  </a:schemeClr>
                </a:solidFill>
                <a:effectLst/>
                <a:ea typeface="Times New Roman" panose="02020603050405020304" pitchFamily="18" charset="0"/>
                <a:cs typeface="Times New Roman" panose="02020603050405020304" pitchFamily="18" charset="0"/>
              </a:rPr>
              <a:t>.</a:t>
            </a:r>
            <a:endParaRPr lang="it-IT" kern="100" dirty="0">
              <a:solidFill>
                <a:schemeClr val="accent6">
                  <a:lumMod val="60000"/>
                  <a:lumOff val="40000"/>
                </a:schemeClr>
              </a:solidFill>
              <a:effectLst/>
              <a:ea typeface="Aptos" panose="020B0004020202020204" pitchFamily="34" charset="0"/>
              <a:cs typeface="Times New Roman" panose="02020603050405020304" pitchFamily="18" charset="0"/>
            </a:endParaRPr>
          </a:p>
        </p:txBody>
      </p:sp>
      <p:sp>
        <p:nvSpPr>
          <p:cNvPr id="8" name="CasellaDiTesto 7">
            <a:extLst>
              <a:ext uri="{FF2B5EF4-FFF2-40B4-BE49-F238E27FC236}">
                <a16:creationId xmlns:a16="http://schemas.microsoft.com/office/drawing/2014/main" id="{40A8923B-B652-89D4-672D-57F4E61183CD}"/>
              </a:ext>
            </a:extLst>
          </p:cNvPr>
          <p:cNvSpPr txBox="1"/>
          <p:nvPr/>
        </p:nvSpPr>
        <p:spPr>
          <a:xfrm>
            <a:off x="4837472" y="5885846"/>
            <a:ext cx="6514742" cy="246221"/>
          </a:xfrm>
          <a:prstGeom prst="rect">
            <a:avLst/>
          </a:prstGeom>
          <a:noFill/>
        </p:spPr>
        <p:txBody>
          <a:bodyPr wrap="square" rtlCol="0">
            <a:spAutoFit/>
          </a:bodyPr>
          <a:lstStyle/>
          <a:p>
            <a:pPr algn="r"/>
            <a:r>
              <a:rPr lang="it-IT" sz="1000" i="1">
                <a:solidFill>
                  <a:schemeClr val="tx1">
                    <a:lumMod val="50000"/>
                    <a:lumOff val="50000"/>
                  </a:schemeClr>
                </a:solidFill>
                <a:latin typeface="Aptos Light" panose="020B0004020202020204" pitchFamily="34" charset="0"/>
              </a:rPr>
              <a:t>Source:  </a:t>
            </a:r>
            <a:r>
              <a:rPr lang="en-US" sz="1000" i="1">
                <a:solidFill>
                  <a:schemeClr val="tx1">
                    <a:lumMod val="50000"/>
                    <a:lumOff val="50000"/>
                  </a:schemeClr>
                </a:solidFill>
                <a:latin typeface="Aptos Light" panose="020B0004020202020204" pitchFamily="34" charset="0"/>
                <a:hlinkClick r:id="rId3">
                  <a:extLst>
                    <a:ext uri="{A12FA001-AC4F-418D-AE19-62706E023703}">
                      <ahyp:hlinkClr xmlns:ahyp="http://schemas.microsoft.com/office/drawing/2018/hyperlinkcolor" val="tx"/>
                    </a:ext>
                  </a:extLst>
                </a:hlinkClick>
              </a:rPr>
              <a:t>Restaurant Management Software Market (2023 to 2029). (2023, </a:t>
            </a:r>
            <a:r>
              <a:rPr lang="en-US" sz="1000" i="1" err="1">
                <a:solidFill>
                  <a:schemeClr val="tx1">
                    <a:lumMod val="50000"/>
                    <a:lumOff val="50000"/>
                  </a:schemeClr>
                </a:solidFill>
                <a:latin typeface="Aptos Light" panose="020B0004020202020204" pitchFamily="34" charset="0"/>
                <a:hlinkClick r:id="rId3">
                  <a:extLst>
                    <a:ext uri="{A12FA001-AC4F-418D-AE19-62706E023703}">
                      <ahyp:hlinkClr xmlns:ahyp="http://schemas.microsoft.com/office/drawing/2018/hyperlinkcolor" val="tx"/>
                    </a:ext>
                  </a:extLst>
                </a:hlinkClick>
              </a:rPr>
              <a:t>giugno</a:t>
            </a:r>
            <a:r>
              <a:rPr lang="en-US" sz="1000" i="1">
                <a:solidFill>
                  <a:schemeClr val="tx1">
                    <a:lumMod val="50000"/>
                    <a:lumOff val="50000"/>
                  </a:schemeClr>
                </a:solidFill>
                <a:latin typeface="Aptos Light" panose="020B0004020202020204" pitchFamily="34" charset="0"/>
                <a:hlinkClick r:id="rId3">
                  <a:extLst>
                    <a:ext uri="{A12FA001-AC4F-418D-AE19-62706E023703}">
                      <ahyp:hlinkClr xmlns:ahyp="http://schemas.microsoft.com/office/drawing/2018/hyperlinkcolor" val="tx"/>
                    </a:ext>
                  </a:extLst>
                </a:hlinkClick>
              </a:rPr>
              <a:t>). MAXIMIZE MARKET RESEARCH. </a:t>
            </a:r>
            <a:endParaRPr lang="it-IT" sz="1000" i="1">
              <a:solidFill>
                <a:schemeClr val="tx1">
                  <a:lumMod val="50000"/>
                  <a:lumOff val="50000"/>
                </a:schemeClr>
              </a:solidFill>
              <a:latin typeface="Aptos Light" panose="020B0004020202020204" pitchFamily="34" charset="0"/>
            </a:endParaRPr>
          </a:p>
        </p:txBody>
      </p:sp>
    </p:spTree>
    <p:extLst>
      <p:ext uri="{BB962C8B-B14F-4D97-AF65-F5344CB8AC3E}">
        <p14:creationId xmlns:p14="http://schemas.microsoft.com/office/powerpoint/2010/main" val="3760934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Team</a:t>
            </a:r>
          </a:p>
        </p:txBody>
      </p:sp>
      <p:sp>
        <p:nvSpPr>
          <p:cNvPr id="4" name="Ovale 3">
            <a:extLst>
              <a:ext uri="{FF2B5EF4-FFF2-40B4-BE49-F238E27FC236}">
                <a16:creationId xmlns:a16="http://schemas.microsoft.com/office/drawing/2014/main" id="{E127B513-B2B7-EC76-64EA-1A11277E580C}"/>
              </a:ext>
            </a:extLst>
          </p:cNvPr>
          <p:cNvSpPr/>
          <p:nvPr/>
        </p:nvSpPr>
        <p:spPr>
          <a:xfrm>
            <a:off x="1128018" y="4604447"/>
            <a:ext cx="1242209" cy="1242209"/>
          </a:xfrm>
          <a:prstGeom prst="ellipse">
            <a:avLst/>
          </a:prstGeom>
          <a:blipFill>
            <a:blip r:embed="rId2">
              <a:extLst>
                <a:ext uri="{BEBA8EAE-BF5A-486C-A8C5-ECC9F3942E4B}">
                  <a14:imgProps xmlns:a14="http://schemas.microsoft.com/office/drawing/2010/main">
                    <a14:imgLayer r:embed="rId3">
                      <a14:imgEffect>
                        <a14:sharpenSoften amount="57000"/>
                      </a14:imgEffect>
                    </a14:imgLayer>
                  </a14:imgProps>
                </a:ext>
              </a:extLst>
            </a:blip>
            <a:stretch>
              <a:fillRect/>
            </a:stretch>
          </a:blipFill>
          <a:ln w="571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BD20D7C5-7AE1-487E-75CC-4916C0A31553}"/>
              </a:ext>
            </a:extLst>
          </p:cNvPr>
          <p:cNvSpPr/>
          <p:nvPr/>
        </p:nvSpPr>
        <p:spPr>
          <a:xfrm>
            <a:off x="3207253" y="4604656"/>
            <a:ext cx="1242000" cy="1242000"/>
          </a:xfrm>
          <a:prstGeom prst="ellipse">
            <a:avLst/>
          </a:prstGeom>
          <a:blipFill>
            <a:blip r:embed="rId4"/>
            <a:stretch>
              <a:fillRect/>
            </a:stretch>
          </a:blipFill>
          <a:ln w="571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9D8BAA07-51B8-3935-FF4E-A6BDAAC4E504}"/>
              </a:ext>
            </a:extLst>
          </p:cNvPr>
          <p:cNvSpPr/>
          <p:nvPr/>
        </p:nvSpPr>
        <p:spPr>
          <a:xfrm>
            <a:off x="5475000" y="4647236"/>
            <a:ext cx="1242000" cy="1242000"/>
          </a:xfrm>
          <a:prstGeom prst="ellipse">
            <a:avLst/>
          </a:prstGeom>
          <a:blipFill>
            <a:blip r:embed="rId5"/>
            <a:srcRect/>
            <a:stretch>
              <a:fillRect l="-6487" t="-40286" r="6487" b="-71040"/>
            </a:stretch>
          </a:blipFill>
          <a:ln w="571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onnettore 8">
            <a:extLst>
              <a:ext uri="{FF2B5EF4-FFF2-40B4-BE49-F238E27FC236}">
                <a16:creationId xmlns:a16="http://schemas.microsoft.com/office/drawing/2014/main" id="{D614B090-4DA7-96E6-8A9F-ACD7D2933C94}"/>
              </a:ext>
            </a:extLst>
          </p:cNvPr>
          <p:cNvSpPr/>
          <p:nvPr/>
        </p:nvSpPr>
        <p:spPr>
          <a:xfrm>
            <a:off x="7650300" y="2354400"/>
            <a:ext cx="2149200" cy="2149200"/>
          </a:xfrm>
          <a:prstGeom prst="flowChartConnector">
            <a:avLst/>
          </a:prstGeom>
          <a:blipFill dpi="0" rotWithShape="1">
            <a:blip r:embed="rId6"/>
            <a:srcRect/>
            <a:stretch>
              <a:fillRect l="-5718" t="-4930" r="-4930" b="-5718"/>
            </a:stretch>
          </a:blipFill>
          <a:ln w="571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vale 9">
            <a:extLst>
              <a:ext uri="{FF2B5EF4-FFF2-40B4-BE49-F238E27FC236}">
                <a16:creationId xmlns:a16="http://schemas.microsoft.com/office/drawing/2014/main" id="{46E06629-4B66-2370-8B7A-855385092CDC}"/>
              </a:ext>
            </a:extLst>
          </p:cNvPr>
          <p:cNvSpPr/>
          <p:nvPr/>
        </p:nvSpPr>
        <p:spPr>
          <a:xfrm>
            <a:off x="9821773" y="4604447"/>
            <a:ext cx="1242209" cy="1242209"/>
          </a:xfrm>
          <a:prstGeom prst="ellipse">
            <a:avLst/>
          </a:prstGeom>
          <a:blipFill>
            <a:blip r:embed="rId7"/>
            <a:stretch>
              <a:fillRect/>
            </a:stretch>
          </a:blipFill>
          <a:ln w="571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6" name="Gruppo 5">
            <a:extLst>
              <a:ext uri="{FF2B5EF4-FFF2-40B4-BE49-F238E27FC236}">
                <a16:creationId xmlns:a16="http://schemas.microsoft.com/office/drawing/2014/main" id="{81B26F60-8836-372D-4D22-6AAA58D42FDE}"/>
              </a:ext>
            </a:extLst>
          </p:cNvPr>
          <p:cNvGrpSpPr/>
          <p:nvPr/>
        </p:nvGrpSpPr>
        <p:grpSpPr>
          <a:xfrm>
            <a:off x="3467100" y="2836623"/>
            <a:ext cx="3662906" cy="1099595"/>
            <a:chOff x="7366806" y="2560897"/>
            <a:chExt cx="3662906" cy="1099595"/>
          </a:xfrm>
        </p:grpSpPr>
        <p:sp>
          <p:nvSpPr>
            <p:cNvPr id="12" name="Rettangolo con angoli arrotondati 11">
              <a:extLst>
                <a:ext uri="{FF2B5EF4-FFF2-40B4-BE49-F238E27FC236}">
                  <a16:creationId xmlns:a16="http://schemas.microsoft.com/office/drawing/2014/main" id="{EDD5BD74-DD8E-5771-19E4-0BB444CA3089}"/>
                </a:ext>
              </a:extLst>
            </p:cNvPr>
            <p:cNvSpPr/>
            <p:nvPr/>
          </p:nvSpPr>
          <p:spPr>
            <a:xfrm>
              <a:off x="7366806" y="2560897"/>
              <a:ext cx="3662906" cy="1099595"/>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C5D395C0-0A15-DA13-0F32-0303A70B3841}"/>
                </a:ext>
              </a:extLst>
            </p:cNvPr>
            <p:cNvSpPr txBox="1"/>
            <p:nvPr/>
          </p:nvSpPr>
          <p:spPr>
            <a:xfrm>
              <a:off x="7603606" y="2699790"/>
              <a:ext cx="3426106" cy="738664"/>
            </a:xfrm>
            <a:prstGeom prst="rect">
              <a:avLst/>
            </a:prstGeom>
            <a:noFill/>
          </p:spPr>
          <p:txBody>
            <a:bodyPr wrap="square" rtlCol="0">
              <a:spAutoFit/>
            </a:bodyPr>
            <a:lstStyle/>
            <a:p>
              <a:r>
                <a:rPr lang="it-IT" sz="2400">
                  <a:solidFill>
                    <a:schemeClr val="bg1"/>
                  </a:solidFill>
                </a:rPr>
                <a:t>Luca </a:t>
              </a:r>
              <a:r>
                <a:rPr lang="it-IT" sz="2400" b="1">
                  <a:solidFill>
                    <a:schemeClr val="bg1"/>
                  </a:solidFill>
                </a:rPr>
                <a:t>Epis</a:t>
              </a:r>
            </a:p>
            <a:p>
              <a:r>
                <a:rPr lang="it-IT">
                  <a:solidFill>
                    <a:schemeClr val="bg1"/>
                  </a:solidFill>
                  <a:latin typeface="Aptos Light" panose="020B0004020202020204" pitchFamily="34" charset="0"/>
                </a:rPr>
                <a:t>Content Creator</a:t>
              </a:r>
            </a:p>
          </p:txBody>
        </p:sp>
        <p:pic>
          <p:nvPicPr>
            <p:cNvPr id="15" name="Elemento grafico 14" descr="Utente con riempimento a tinta unita">
              <a:extLst>
                <a:ext uri="{FF2B5EF4-FFF2-40B4-BE49-F238E27FC236}">
                  <a16:creationId xmlns:a16="http://schemas.microsoft.com/office/drawing/2014/main" id="{9A8E6733-76A8-7CCD-E218-C094A189E04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82616" y="2761525"/>
              <a:ext cx="720522" cy="720522"/>
            </a:xfrm>
            <a:prstGeom prst="rect">
              <a:avLst/>
            </a:prstGeom>
          </p:spPr>
        </p:pic>
      </p:grpSp>
      <p:sp>
        <p:nvSpPr>
          <p:cNvPr id="11" name="Rettangolo con angoli arrotondati 10">
            <a:extLst>
              <a:ext uri="{FF2B5EF4-FFF2-40B4-BE49-F238E27FC236}">
                <a16:creationId xmlns:a16="http://schemas.microsoft.com/office/drawing/2014/main" id="{00B37502-3CEC-32B6-0BEE-E6DEFD79098F}"/>
              </a:ext>
            </a:extLst>
          </p:cNvPr>
          <p:cNvSpPr/>
          <p:nvPr/>
        </p:nvSpPr>
        <p:spPr>
          <a:xfrm>
            <a:off x="-1352619" y="1396180"/>
            <a:ext cx="10322999" cy="814585"/>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13" name="CasellaDiTesto 12">
            <a:extLst>
              <a:ext uri="{FF2B5EF4-FFF2-40B4-BE49-F238E27FC236}">
                <a16:creationId xmlns:a16="http://schemas.microsoft.com/office/drawing/2014/main" id="{24A3F37F-509D-722C-0D25-5218C8D69CDA}"/>
              </a:ext>
            </a:extLst>
          </p:cNvPr>
          <p:cNvSpPr txBox="1"/>
          <p:nvPr/>
        </p:nvSpPr>
        <p:spPr>
          <a:xfrm>
            <a:off x="839788" y="1459585"/>
            <a:ext cx="7885113" cy="923330"/>
          </a:xfrm>
          <a:prstGeom prst="rect">
            <a:avLst/>
          </a:prstGeom>
          <a:noFill/>
        </p:spPr>
        <p:txBody>
          <a:bodyPr wrap="square" lIns="91440" tIns="45720" rIns="91440" bIns="45720" rtlCol="0" anchor="t">
            <a:spAutoFit/>
          </a:bodyPr>
          <a:lstStyle/>
          <a:p>
            <a:pPr algn="just"/>
            <a:r>
              <a:rPr lang="it-IT">
                <a:solidFill>
                  <a:schemeClr val="bg1"/>
                </a:solidFill>
                <a:latin typeface="Segoe UI"/>
                <a:cs typeface="Segoe UI"/>
              </a:rPr>
              <a:t>To solve </a:t>
            </a:r>
            <a:r>
              <a:rPr lang="it-IT" err="1">
                <a:solidFill>
                  <a:schemeClr val="bg1"/>
                </a:solidFill>
                <a:latin typeface="Segoe UI"/>
                <a:cs typeface="Segoe UI"/>
              </a:rPr>
              <a:t>this</a:t>
            </a:r>
            <a:r>
              <a:rPr lang="it-IT">
                <a:solidFill>
                  <a:schemeClr val="bg1"/>
                </a:solidFill>
                <a:latin typeface="Segoe UI"/>
                <a:cs typeface="Segoe UI"/>
              </a:rPr>
              <a:t> </a:t>
            </a:r>
            <a:r>
              <a:rPr lang="it-IT" err="1">
                <a:solidFill>
                  <a:schemeClr val="bg1"/>
                </a:solidFill>
                <a:latin typeface="Segoe UI"/>
                <a:cs typeface="Segoe UI"/>
              </a:rPr>
              <a:t>problem</a:t>
            </a:r>
            <a:r>
              <a:rPr lang="it-IT">
                <a:solidFill>
                  <a:schemeClr val="bg1"/>
                </a:solidFill>
                <a:latin typeface="Segoe UI"/>
                <a:cs typeface="Segoe UI"/>
              </a:rPr>
              <a:t>, </a:t>
            </a:r>
            <a:r>
              <a:rPr lang="it-IT" err="1">
                <a:solidFill>
                  <a:schemeClr val="bg1"/>
                </a:solidFill>
                <a:latin typeface="Segoe UI"/>
                <a:cs typeface="Segoe UI"/>
              </a:rPr>
              <a:t>we</a:t>
            </a:r>
            <a:r>
              <a:rPr lang="it-IT">
                <a:solidFill>
                  <a:schemeClr val="bg1"/>
                </a:solidFill>
                <a:latin typeface="Segoe UI"/>
                <a:cs typeface="Segoe UI"/>
              </a:rPr>
              <a:t> </a:t>
            </a:r>
            <a:r>
              <a:rPr lang="it-IT" err="1">
                <a:solidFill>
                  <a:schemeClr val="bg1"/>
                </a:solidFill>
                <a:latin typeface="Segoe UI"/>
                <a:cs typeface="Segoe UI"/>
              </a:rPr>
              <a:t>formed</a:t>
            </a:r>
            <a:r>
              <a:rPr lang="it-IT">
                <a:solidFill>
                  <a:schemeClr val="bg1"/>
                </a:solidFill>
                <a:latin typeface="Segoe UI"/>
                <a:cs typeface="Segoe UI"/>
              </a:rPr>
              <a:t> a team of </a:t>
            </a:r>
            <a:r>
              <a:rPr lang="it-IT" err="1">
                <a:solidFill>
                  <a:schemeClr val="bg1"/>
                </a:solidFill>
                <a:latin typeface="Segoe UI"/>
                <a:cs typeface="Segoe UI"/>
              </a:rPr>
              <a:t>young</a:t>
            </a:r>
            <a:r>
              <a:rPr lang="it-IT">
                <a:solidFill>
                  <a:schemeClr val="bg1"/>
                </a:solidFill>
                <a:latin typeface="Segoe UI"/>
                <a:cs typeface="Segoe UI"/>
              </a:rPr>
              <a:t> </a:t>
            </a:r>
            <a:r>
              <a:rPr lang="it-IT" err="1">
                <a:solidFill>
                  <a:schemeClr val="bg1"/>
                </a:solidFill>
                <a:latin typeface="Segoe UI"/>
                <a:cs typeface="Segoe UI"/>
              </a:rPr>
              <a:t>engineers</a:t>
            </a:r>
            <a:r>
              <a:rPr lang="it-IT">
                <a:solidFill>
                  <a:schemeClr val="bg1"/>
                </a:solidFill>
                <a:latin typeface="Segoe UI"/>
                <a:cs typeface="Segoe UI"/>
              </a:rPr>
              <a:t>.</a:t>
            </a:r>
            <a:endParaRPr lang="en-US">
              <a:solidFill>
                <a:schemeClr val="bg1"/>
              </a:solidFill>
              <a:latin typeface="Segoe UI"/>
              <a:cs typeface="Segoe UI"/>
            </a:endParaRPr>
          </a:p>
          <a:p>
            <a:pPr algn="just"/>
            <a:r>
              <a:rPr lang="it-IT">
                <a:solidFill>
                  <a:schemeClr val="bg1"/>
                </a:solidFill>
                <a:latin typeface="Segoe UI"/>
                <a:cs typeface="Segoe UI"/>
              </a:rPr>
              <a:t>For more </a:t>
            </a:r>
            <a:r>
              <a:rPr lang="it-IT" err="1">
                <a:solidFill>
                  <a:schemeClr val="bg1"/>
                </a:solidFill>
                <a:latin typeface="Segoe UI"/>
                <a:cs typeface="Segoe UI"/>
              </a:rPr>
              <a:t>details</a:t>
            </a:r>
            <a:r>
              <a:rPr lang="it-IT">
                <a:solidFill>
                  <a:schemeClr val="bg1"/>
                </a:solidFill>
                <a:latin typeface="Segoe UI"/>
                <a:cs typeface="Segoe UI"/>
              </a:rPr>
              <a:t> check the Team Canvas in </a:t>
            </a:r>
            <a:r>
              <a:rPr lang="it-IT" err="1">
                <a:solidFill>
                  <a:schemeClr val="bg1"/>
                </a:solidFill>
                <a:latin typeface="Segoe UI"/>
                <a:cs typeface="Segoe UI"/>
              </a:rPr>
              <a:t>Appendix</a:t>
            </a:r>
            <a:r>
              <a:rPr lang="it-IT">
                <a:solidFill>
                  <a:schemeClr val="bg1"/>
                </a:solidFill>
                <a:latin typeface="Segoe UI"/>
                <a:cs typeface="Segoe UI"/>
              </a:rPr>
              <a:t> (slide 86).</a:t>
            </a:r>
          </a:p>
          <a:p>
            <a:pPr algn="just"/>
            <a:endParaRPr lang="it-IT">
              <a:solidFill>
                <a:schemeClr val="bg1"/>
              </a:solidFill>
              <a:latin typeface="Aptos Light" panose="020F0502020204030204" pitchFamily="34" charset="0"/>
            </a:endParaRPr>
          </a:p>
        </p:txBody>
      </p:sp>
    </p:spTree>
    <p:extLst>
      <p:ext uri="{BB962C8B-B14F-4D97-AF65-F5344CB8AC3E}">
        <p14:creationId xmlns:p14="http://schemas.microsoft.com/office/powerpoint/2010/main" val="3065667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396180"/>
            <a:ext cx="10670239" cy="110889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25" name="Rettangolo con angoli arrotondati 24">
            <a:extLst>
              <a:ext uri="{FF2B5EF4-FFF2-40B4-BE49-F238E27FC236}">
                <a16:creationId xmlns:a16="http://schemas.microsoft.com/office/drawing/2014/main" id="{C2C87956-E7A2-67DC-A213-CF5FE073D03F}"/>
              </a:ext>
            </a:extLst>
          </p:cNvPr>
          <p:cNvSpPr/>
          <p:nvPr/>
        </p:nvSpPr>
        <p:spPr>
          <a:xfrm>
            <a:off x="839788" y="2800350"/>
            <a:ext cx="10512425" cy="226326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Market-Competition</a:t>
            </a:r>
          </a:p>
        </p:txBody>
      </p:sp>
      <p:sp>
        <p:nvSpPr>
          <p:cNvPr id="3" name="CasellaDiTesto 2">
            <a:extLst>
              <a:ext uri="{FF2B5EF4-FFF2-40B4-BE49-F238E27FC236}">
                <a16:creationId xmlns:a16="http://schemas.microsoft.com/office/drawing/2014/main" id="{BF1E7D6F-D567-2DC8-42EF-C356CD01F974}"/>
              </a:ext>
            </a:extLst>
          </p:cNvPr>
          <p:cNvSpPr txBox="1"/>
          <p:nvPr/>
        </p:nvSpPr>
        <p:spPr>
          <a:xfrm>
            <a:off x="839787" y="1474260"/>
            <a:ext cx="7885113" cy="923330"/>
          </a:xfrm>
          <a:prstGeom prst="rect">
            <a:avLst/>
          </a:prstGeom>
          <a:noFill/>
        </p:spPr>
        <p:txBody>
          <a:bodyPr wrap="square" lIns="91440" tIns="45720" rIns="91440" bIns="45720" rtlCol="0" anchor="t">
            <a:spAutoFit/>
          </a:bodyPr>
          <a:lstStyle/>
          <a:p>
            <a:pPr algn="just"/>
            <a:r>
              <a:rPr lang="it-IT">
                <a:solidFill>
                  <a:schemeClr val="bg1"/>
                </a:solidFill>
                <a:ea typeface="+mn-lt"/>
                <a:cs typeface="+mn-lt"/>
              </a:rPr>
              <a:t>To </a:t>
            </a:r>
            <a:r>
              <a:rPr lang="it-IT" err="1">
                <a:solidFill>
                  <a:schemeClr val="bg1"/>
                </a:solidFill>
                <a:ea typeface="+mn-lt"/>
                <a:cs typeface="+mn-lt"/>
              </a:rPr>
              <a:t>understand</a:t>
            </a:r>
            <a:r>
              <a:rPr lang="it-IT">
                <a:solidFill>
                  <a:schemeClr val="bg1"/>
                </a:solidFill>
                <a:ea typeface="+mn-lt"/>
                <a:cs typeface="+mn-lt"/>
              </a:rPr>
              <a:t> the </a:t>
            </a:r>
            <a:r>
              <a:rPr lang="it-IT" err="1">
                <a:solidFill>
                  <a:schemeClr val="bg1"/>
                </a:solidFill>
                <a:ea typeface="+mn-lt"/>
                <a:cs typeface="+mn-lt"/>
              </a:rPr>
              <a:t>potential</a:t>
            </a:r>
            <a:r>
              <a:rPr lang="it-IT">
                <a:solidFill>
                  <a:schemeClr val="bg1"/>
                </a:solidFill>
                <a:ea typeface="+mn-lt"/>
                <a:cs typeface="+mn-lt"/>
              </a:rPr>
              <a:t> of </a:t>
            </a:r>
            <a:r>
              <a:rPr lang="it-IT" err="1">
                <a:solidFill>
                  <a:schemeClr val="bg1"/>
                </a:solidFill>
                <a:ea typeface="+mn-lt"/>
                <a:cs typeface="+mn-lt"/>
              </a:rPr>
              <a:t>SousChef</a:t>
            </a:r>
            <a:r>
              <a:rPr lang="it-IT">
                <a:solidFill>
                  <a:schemeClr val="bg1"/>
                </a:solidFill>
                <a:ea typeface="+mn-lt"/>
                <a:cs typeface="+mn-lt"/>
              </a:rPr>
              <a:t>, a brief market </a:t>
            </a:r>
            <a:r>
              <a:rPr lang="it-IT" err="1">
                <a:solidFill>
                  <a:schemeClr val="bg1"/>
                </a:solidFill>
                <a:ea typeface="+mn-lt"/>
                <a:cs typeface="+mn-lt"/>
              </a:rPr>
              <a:t>value</a:t>
            </a:r>
            <a:r>
              <a:rPr lang="it-IT">
                <a:solidFill>
                  <a:schemeClr val="bg1"/>
                </a:solidFill>
                <a:ea typeface="+mn-lt"/>
                <a:cs typeface="+mn-lt"/>
              </a:rPr>
              <a:t> </a:t>
            </a:r>
            <a:r>
              <a:rPr lang="it-IT" err="1">
                <a:solidFill>
                  <a:schemeClr val="bg1"/>
                </a:solidFill>
                <a:ea typeface="+mn-lt"/>
                <a:cs typeface="+mn-lt"/>
              </a:rPr>
              <a:t>analysis</a:t>
            </a:r>
            <a:r>
              <a:rPr lang="it-IT">
                <a:solidFill>
                  <a:schemeClr val="bg1"/>
                </a:solidFill>
                <a:ea typeface="+mn-lt"/>
                <a:cs typeface="+mn-lt"/>
              </a:rPr>
              <a:t> </a:t>
            </a:r>
            <a:r>
              <a:rPr lang="it-IT" err="1">
                <a:solidFill>
                  <a:schemeClr val="bg1"/>
                </a:solidFill>
                <a:ea typeface="+mn-lt"/>
                <a:cs typeface="+mn-lt"/>
              </a:rPr>
              <a:t>was</a:t>
            </a:r>
            <a:r>
              <a:rPr lang="it-IT">
                <a:solidFill>
                  <a:schemeClr val="bg1"/>
                </a:solidFill>
                <a:ea typeface="+mn-lt"/>
                <a:cs typeface="+mn-lt"/>
              </a:rPr>
              <a:t> </a:t>
            </a:r>
            <a:r>
              <a:rPr lang="it-IT" err="1">
                <a:solidFill>
                  <a:schemeClr val="bg1"/>
                </a:solidFill>
                <a:ea typeface="+mn-lt"/>
                <a:cs typeface="+mn-lt"/>
              </a:rPr>
              <a:t>conducted</a:t>
            </a:r>
            <a:r>
              <a:rPr lang="it-IT">
                <a:solidFill>
                  <a:schemeClr val="bg1"/>
                </a:solidFill>
                <a:ea typeface="+mn-lt"/>
                <a:cs typeface="+mn-lt"/>
              </a:rPr>
              <a:t>:</a:t>
            </a:r>
          </a:p>
          <a:p>
            <a:pPr algn="just"/>
            <a:endParaRPr lang="it-IT" dirty="0">
              <a:solidFill>
                <a:schemeClr val="bg1"/>
              </a:solidFill>
            </a:endParaRPr>
          </a:p>
        </p:txBody>
      </p:sp>
      <p:sp>
        <p:nvSpPr>
          <p:cNvPr id="6" name="CasellaDiTesto 5">
            <a:extLst>
              <a:ext uri="{FF2B5EF4-FFF2-40B4-BE49-F238E27FC236}">
                <a16:creationId xmlns:a16="http://schemas.microsoft.com/office/drawing/2014/main" id="{4662CDFC-85B4-44ED-54D4-09FC22F9E9C9}"/>
              </a:ext>
            </a:extLst>
          </p:cNvPr>
          <p:cNvSpPr txBox="1"/>
          <p:nvPr/>
        </p:nvSpPr>
        <p:spPr>
          <a:xfrm>
            <a:off x="987653" y="3018237"/>
            <a:ext cx="10231268" cy="1827488"/>
          </a:xfrm>
          <a:prstGeom prst="rect">
            <a:avLst/>
          </a:prstGeom>
          <a:noFill/>
        </p:spPr>
        <p:txBody>
          <a:bodyPr wrap="square" lIns="91440" tIns="45720" rIns="91440" bIns="45720" rtlCol="0" anchor="t">
            <a:spAutoFit/>
          </a:bodyPr>
          <a:lstStyle/>
          <a:p>
            <a:pPr lvl="0" algn="just">
              <a:lnSpc>
                <a:spcPct val="107000"/>
              </a:lnSpc>
            </a:pPr>
            <a:r>
              <a:rPr lang="en-US" sz="2800" dirty="0">
                <a:solidFill>
                  <a:schemeClr val="accent6">
                    <a:lumMod val="60000"/>
                    <a:lumOff val="40000"/>
                  </a:schemeClr>
                </a:solidFill>
                <a:latin typeface="+mj-lt"/>
                <a:ea typeface="+mn-lt"/>
                <a:cs typeface="+mn-lt"/>
              </a:rPr>
              <a:t>SOM</a:t>
            </a:r>
          </a:p>
          <a:p>
            <a:pPr algn="just">
              <a:lnSpc>
                <a:spcPct val="107000"/>
              </a:lnSpc>
            </a:pPr>
            <a:r>
              <a:rPr lang="en-US" sz="1800" kern="0" dirty="0">
                <a:solidFill>
                  <a:schemeClr val="accent6">
                    <a:lumMod val="60000"/>
                    <a:lumOff val="40000"/>
                  </a:schemeClr>
                </a:solidFill>
                <a:effectLst/>
                <a:ea typeface="Times New Roman" panose="02020603050405020304" pitchFamily="18" charset="0"/>
                <a:cs typeface="Times New Roman" panose="02020603050405020304" pitchFamily="18" charset="0"/>
              </a:rPr>
              <a:t>A company offering a service similar to ours is </a:t>
            </a:r>
            <a:r>
              <a:rPr lang="en-US" sz="1800" b="1" kern="0" dirty="0" err="1">
                <a:solidFill>
                  <a:schemeClr val="accent6">
                    <a:lumMod val="60000"/>
                    <a:lumOff val="40000"/>
                  </a:schemeClr>
                </a:solidFill>
                <a:effectLst/>
                <a:ea typeface="Times New Roman" panose="02020603050405020304" pitchFamily="18" charset="0"/>
                <a:cs typeface="Times New Roman" panose="02020603050405020304" pitchFamily="18" charset="0"/>
              </a:rPr>
              <a:t>PreciTaste</a:t>
            </a:r>
            <a:r>
              <a:rPr lang="en-US" sz="1800" kern="0" dirty="0">
                <a:solidFill>
                  <a:schemeClr val="accent6">
                    <a:lumMod val="60000"/>
                    <a:lumOff val="40000"/>
                  </a:schemeClr>
                </a:solidFill>
                <a:effectLst/>
                <a:ea typeface="Times New Roman" panose="02020603050405020304" pitchFamily="18" charset="0"/>
                <a:cs typeface="Times New Roman" panose="02020603050405020304" pitchFamily="18" charset="0"/>
              </a:rPr>
              <a:t>. This company operates in the United States and, as reported by various business databases, it is estimated that the company can generate annual revenues of about </a:t>
            </a:r>
            <a:r>
              <a:rPr lang="en-US" sz="2400" kern="0" dirty="0">
                <a:solidFill>
                  <a:schemeClr val="accent6">
                    <a:lumMod val="60000"/>
                    <a:lumOff val="40000"/>
                  </a:schemeClr>
                </a:solidFill>
                <a:effectLst/>
                <a:latin typeface="+mj-lt"/>
                <a:ea typeface="Times New Roman" panose="02020603050405020304" pitchFamily="18" charset="0"/>
                <a:cs typeface="Times New Roman" panose="02020603050405020304" pitchFamily="18" charset="0"/>
              </a:rPr>
              <a:t>$4.4 million</a:t>
            </a:r>
            <a:r>
              <a:rPr lang="en-US" sz="1800" kern="0" dirty="0">
                <a:solidFill>
                  <a:schemeClr val="accent6">
                    <a:lumMod val="60000"/>
                    <a:lumOff val="40000"/>
                  </a:schemeClr>
                </a:solidFill>
                <a:effectLst/>
                <a:ea typeface="Times New Roman" panose="02020603050405020304" pitchFamily="18" charset="0"/>
                <a:cs typeface="Times New Roman" panose="02020603050405020304" pitchFamily="18" charset="0"/>
              </a:rPr>
              <a:t>. Additionally, the company's website states that about </a:t>
            </a:r>
            <a:r>
              <a:rPr lang="en-US" sz="1800" b="1" kern="0" dirty="0">
                <a:solidFill>
                  <a:schemeClr val="accent6">
                    <a:lumMod val="60000"/>
                    <a:lumOff val="40000"/>
                  </a:schemeClr>
                </a:solidFill>
                <a:effectLst/>
                <a:ea typeface="Times New Roman" panose="02020603050405020304" pitchFamily="18" charset="0"/>
                <a:cs typeface="Times New Roman" panose="02020603050405020304" pitchFamily="18" charset="0"/>
              </a:rPr>
              <a:t>3000 computer vision systems</a:t>
            </a:r>
            <a:r>
              <a:rPr lang="en-US" sz="1800" kern="0" dirty="0">
                <a:solidFill>
                  <a:schemeClr val="accent6">
                    <a:lumMod val="60000"/>
                    <a:lumOff val="40000"/>
                  </a:schemeClr>
                </a:solidFill>
                <a:effectLst/>
                <a:ea typeface="Times New Roman" panose="02020603050405020304" pitchFamily="18" charset="0"/>
                <a:cs typeface="Times New Roman" panose="02020603050405020304" pitchFamily="18" charset="0"/>
              </a:rPr>
              <a:t> have been installed.</a:t>
            </a:r>
            <a:endParaRPr lang="it-IT" dirty="0">
              <a:solidFill>
                <a:schemeClr val="accent6">
                  <a:lumMod val="60000"/>
                  <a:lumOff val="40000"/>
                </a:schemeClr>
              </a:solidFill>
              <a:ea typeface="+mn-lt"/>
              <a:cs typeface="+mn-lt"/>
            </a:endParaRPr>
          </a:p>
        </p:txBody>
      </p:sp>
      <p:sp>
        <p:nvSpPr>
          <p:cNvPr id="9" name="CasellaDiTesto 8">
            <a:extLst>
              <a:ext uri="{FF2B5EF4-FFF2-40B4-BE49-F238E27FC236}">
                <a16:creationId xmlns:a16="http://schemas.microsoft.com/office/drawing/2014/main" id="{FD14159B-7D79-CA2C-7C60-0B69EE35C540}"/>
              </a:ext>
            </a:extLst>
          </p:cNvPr>
          <p:cNvSpPr txBox="1"/>
          <p:nvPr/>
        </p:nvSpPr>
        <p:spPr>
          <a:xfrm>
            <a:off x="8936858" y="5421452"/>
            <a:ext cx="2415355" cy="707886"/>
          </a:xfrm>
          <a:prstGeom prst="rect">
            <a:avLst/>
          </a:prstGeom>
          <a:noFill/>
        </p:spPr>
        <p:txBody>
          <a:bodyPr wrap="square" rtlCol="0">
            <a:spAutoFit/>
          </a:bodyPr>
          <a:lstStyle/>
          <a:p>
            <a:r>
              <a:rPr lang="it-IT" sz="1000" i="1">
                <a:solidFill>
                  <a:schemeClr val="tx1">
                    <a:lumMod val="50000"/>
                    <a:lumOff val="50000"/>
                  </a:schemeClr>
                </a:solidFill>
                <a:latin typeface="Aptos Light" panose="020B0004020202020204" pitchFamily="34" charset="0"/>
              </a:rPr>
              <a:t>Source:  </a:t>
            </a:r>
          </a:p>
          <a:p>
            <a:r>
              <a:rPr lang="en-US" sz="1000" i="1">
                <a:solidFill>
                  <a:schemeClr val="tx1">
                    <a:lumMod val="50000"/>
                    <a:lumOff val="50000"/>
                  </a:schemeClr>
                </a:solidFill>
                <a:latin typeface="Aptos Light" panose="020B0004020202020204" pitchFamily="34" charset="0"/>
                <a:hlinkClick r:id="rId3">
                  <a:extLst>
                    <a:ext uri="{A12FA001-AC4F-418D-AE19-62706E023703}">
                      <ahyp:hlinkClr xmlns:ahyp="http://schemas.microsoft.com/office/drawing/2018/hyperlinkcolor" val="tx"/>
                    </a:ext>
                  </a:extLst>
                </a:hlinkClick>
              </a:rPr>
              <a:t>https://growjo.com/company/PreciTaste</a:t>
            </a:r>
            <a:endParaRPr lang="en-US" sz="1000" i="1">
              <a:solidFill>
                <a:schemeClr val="tx1">
                  <a:lumMod val="50000"/>
                  <a:lumOff val="50000"/>
                </a:schemeClr>
              </a:solidFill>
              <a:latin typeface="Aptos Light" panose="020B0004020202020204" pitchFamily="34" charset="0"/>
            </a:endParaRPr>
          </a:p>
          <a:p>
            <a:r>
              <a:rPr lang="en-US" sz="1000" i="1">
                <a:solidFill>
                  <a:schemeClr val="tx1">
                    <a:lumMod val="50000"/>
                    <a:lumOff val="50000"/>
                  </a:schemeClr>
                </a:solidFill>
                <a:latin typeface="Aptos Light" panose="020B0004020202020204" pitchFamily="34" charset="0"/>
                <a:hlinkClick r:id="rId4">
                  <a:extLst>
                    <a:ext uri="{A12FA001-AC4F-418D-AE19-62706E023703}">
                      <ahyp:hlinkClr xmlns:ahyp="http://schemas.microsoft.com/office/drawing/2018/hyperlinkcolor" val="tx"/>
                    </a:ext>
                  </a:extLst>
                </a:hlinkClick>
              </a:rPr>
              <a:t>https://precitaste.com/</a:t>
            </a:r>
            <a:endParaRPr lang="en-US" sz="1000" i="1">
              <a:solidFill>
                <a:schemeClr val="tx1">
                  <a:lumMod val="50000"/>
                  <a:lumOff val="50000"/>
                </a:schemeClr>
              </a:solidFill>
              <a:latin typeface="Aptos Light" panose="020B0004020202020204" pitchFamily="34" charset="0"/>
            </a:endParaRPr>
          </a:p>
          <a:p>
            <a:pPr algn="r"/>
            <a:endParaRPr lang="it-IT" sz="1000" i="1">
              <a:solidFill>
                <a:schemeClr val="tx1">
                  <a:lumMod val="50000"/>
                  <a:lumOff val="50000"/>
                </a:schemeClr>
              </a:solidFill>
              <a:latin typeface="Aptos Light" panose="020B0004020202020204" pitchFamily="34" charset="0"/>
            </a:endParaRPr>
          </a:p>
        </p:txBody>
      </p:sp>
    </p:spTree>
    <p:extLst>
      <p:ext uri="{BB962C8B-B14F-4D97-AF65-F5344CB8AC3E}">
        <p14:creationId xmlns:p14="http://schemas.microsoft.com/office/powerpoint/2010/main" val="507177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ttangolo con angoli arrotondati 4">
            <a:extLst>
              <a:ext uri="{FF2B5EF4-FFF2-40B4-BE49-F238E27FC236}">
                <a16:creationId xmlns:a16="http://schemas.microsoft.com/office/drawing/2014/main" id="{EE1A66B7-4A09-AB92-4486-4867883E2340}"/>
              </a:ext>
            </a:extLst>
          </p:cNvPr>
          <p:cNvSpPr/>
          <p:nvPr/>
        </p:nvSpPr>
        <p:spPr>
          <a:xfrm>
            <a:off x="-1352619" y="1396180"/>
            <a:ext cx="10670239" cy="110889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25" name="Rettangolo con angoli arrotondati 24">
            <a:extLst>
              <a:ext uri="{FF2B5EF4-FFF2-40B4-BE49-F238E27FC236}">
                <a16:creationId xmlns:a16="http://schemas.microsoft.com/office/drawing/2014/main" id="{C2C87956-E7A2-67DC-A213-CF5FE073D03F}"/>
              </a:ext>
            </a:extLst>
          </p:cNvPr>
          <p:cNvSpPr/>
          <p:nvPr/>
        </p:nvSpPr>
        <p:spPr>
          <a:xfrm>
            <a:off x="839788" y="2633201"/>
            <a:ext cx="10512425" cy="2901475"/>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Market-Competition</a:t>
            </a:r>
          </a:p>
        </p:txBody>
      </p:sp>
      <p:sp>
        <p:nvSpPr>
          <p:cNvPr id="3" name="CasellaDiTesto 2">
            <a:extLst>
              <a:ext uri="{FF2B5EF4-FFF2-40B4-BE49-F238E27FC236}">
                <a16:creationId xmlns:a16="http://schemas.microsoft.com/office/drawing/2014/main" id="{BF1E7D6F-D567-2DC8-42EF-C356CD01F974}"/>
              </a:ext>
            </a:extLst>
          </p:cNvPr>
          <p:cNvSpPr txBox="1"/>
          <p:nvPr/>
        </p:nvSpPr>
        <p:spPr>
          <a:xfrm>
            <a:off x="839787" y="1474260"/>
            <a:ext cx="7885113" cy="923330"/>
          </a:xfrm>
          <a:prstGeom prst="rect">
            <a:avLst/>
          </a:prstGeom>
          <a:noFill/>
        </p:spPr>
        <p:txBody>
          <a:bodyPr wrap="square" lIns="91440" tIns="45720" rIns="91440" bIns="45720" rtlCol="0" anchor="t">
            <a:spAutoFit/>
          </a:bodyPr>
          <a:lstStyle/>
          <a:p>
            <a:pPr algn="just"/>
            <a:r>
              <a:rPr lang="it-IT">
                <a:solidFill>
                  <a:schemeClr val="bg1"/>
                </a:solidFill>
                <a:ea typeface="+mn-lt"/>
                <a:cs typeface="+mn-lt"/>
              </a:rPr>
              <a:t>To </a:t>
            </a:r>
            <a:r>
              <a:rPr lang="it-IT" err="1">
                <a:solidFill>
                  <a:schemeClr val="bg1"/>
                </a:solidFill>
                <a:ea typeface="+mn-lt"/>
                <a:cs typeface="+mn-lt"/>
              </a:rPr>
              <a:t>understand</a:t>
            </a:r>
            <a:r>
              <a:rPr lang="it-IT">
                <a:solidFill>
                  <a:schemeClr val="bg1"/>
                </a:solidFill>
                <a:ea typeface="+mn-lt"/>
                <a:cs typeface="+mn-lt"/>
              </a:rPr>
              <a:t> the </a:t>
            </a:r>
            <a:r>
              <a:rPr lang="it-IT" err="1">
                <a:solidFill>
                  <a:schemeClr val="bg1"/>
                </a:solidFill>
                <a:ea typeface="+mn-lt"/>
                <a:cs typeface="+mn-lt"/>
              </a:rPr>
              <a:t>potential</a:t>
            </a:r>
            <a:r>
              <a:rPr lang="it-IT">
                <a:solidFill>
                  <a:schemeClr val="bg1"/>
                </a:solidFill>
                <a:ea typeface="+mn-lt"/>
                <a:cs typeface="+mn-lt"/>
              </a:rPr>
              <a:t> of </a:t>
            </a:r>
            <a:r>
              <a:rPr lang="it-IT" err="1">
                <a:solidFill>
                  <a:schemeClr val="bg1"/>
                </a:solidFill>
                <a:ea typeface="+mn-lt"/>
                <a:cs typeface="+mn-lt"/>
              </a:rPr>
              <a:t>SousChef</a:t>
            </a:r>
            <a:r>
              <a:rPr lang="it-IT">
                <a:solidFill>
                  <a:schemeClr val="bg1"/>
                </a:solidFill>
                <a:ea typeface="+mn-lt"/>
                <a:cs typeface="+mn-lt"/>
              </a:rPr>
              <a:t>, a brief market </a:t>
            </a:r>
            <a:r>
              <a:rPr lang="it-IT" err="1">
                <a:solidFill>
                  <a:schemeClr val="bg1"/>
                </a:solidFill>
                <a:ea typeface="+mn-lt"/>
                <a:cs typeface="+mn-lt"/>
              </a:rPr>
              <a:t>value</a:t>
            </a:r>
            <a:r>
              <a:rPr lang="it-IT">
                <a:solidFill>
                  <a:schemeClr val="bg1"/>
                </a:solidFill>
                <a:ea typeface="+mn-lt"/>
                <a:cs typeface="+mn-lt"/>
              </a:rPr>
              <a:t> </a:t>
            </a:r>
            <a:r>
              <a:rPr lang="it-IT" err="1">
                <a:solidFill>
                  <a:schemeClr val="bg1"/>
                </a:solidFill>
                <a:ea typeface="+mn-lt"/>
                <a:cs typeface="+mn-lt"/>
              </a:rPr>
              <a:t>analysis</a:t>
            </a:r>
            <a:r>
              <a:rPr lang="it-IT">
                <a:solidFill>
                  <a:schemeClr val="bg1"/>
                </a:solidFill>
                <a:ea typeface="+mn-lt"/>
                <a:cs typeface="+mn-lt"/>
              </a:rPr>
              <a:t> </a:t>
            </a:r>
            <a:r>
              <a:rPr lang="it-IT" err="1">
                <a:solidFill>
                  <a:schemeClr val="bg1"/>
                </a:solidFill>
                <a:ea typeface="+mn-lt"/>
                <a:cs typeface="+mn-lt"/>
              </a:rPr>
              <a:t>was</a:t>
            </a:r>
            <a:r>
              <a:rPr lang="it-IT">
                <a:solidFill>
                  <a:schemeClr val="bg1"/>
                </a:solidFill>
                <a:ea typeface="+mn-lt"/>
                <a:cs typeface="+mn-lt"/>
              </a:rPr>
              <a:t> </a:t>
            </a:r>
            <a:r>
              <a:rPr lang="it-IT" err="1">
                <a:solidFill>
                  <a:schemeClr val="bg1"/>
                </a:solidFill>
                <a:ea typeface="+mn-lt"/>
                <a:cs typeface="+mn-lt"/>
              </a:rPr>
              <a:t>conducted</a:t>
            </a:r>
            <a:r>
              <a:rPr lang="it-IT">
                <a:solidFill>
                  <a:schemeClr val="bg1"/>
                </a:solidFill>
                <a:ea typeface="+mn-lt"/>
                <a:cs typeface="+mn-lt"/>
              </a:rPr>
              <a:t>:</a:t>
            </a:r>
          </a:p>
          <a:p>
            <a:pPr algn="just"/>
            <a:endParaRPr lang="it-IT" dirty="0">
              <a:solidFill>
                <a:schemeClr val="bg1"/>
              </a:solidFill>
            </a:endParaRPr>
          </a:p>
        </p:txBody>
      </p:sp>
      <p:sp>
        <p:nvSpPr>
          <p:cNvPr id="2" name="CasellaDiTesto 1">
            <a:extLst>
              <a:ext uri="{FF2B5EF4-FFF2-40B4-BE49-F238E27FC236}">
                <a16:creationId xmlns:a16="http://schemas.microsoft.com/office/drawing/2014/main" id="{28A0DB35-5007-86F4-4169-D8938C2F7769}"/>
              </a:ext>
            </a:extLst>
          </p:cNvPr>
          <p:cNvSpPr txBox="1"/>
          <p:nvPr/>
        </p:nvSpPr>
        <p:spPr>
          <a:xfrm>
            <a:off x="980366" y="2735716"/>
            <a:ext cx="10231268" cy="2823593"/>
          </a:xfrm>
          <a:prstGeom prst="rect">
            <a:avLst/>
          </a:prstGeom>
          <a:noFill/>
        </p:spPr>
        <p:txBody>
          <a:bodyPr wrap="square" lIns="91440" tIns="45720" rIns="91440" bIns="45720" rtlCol="0" anchor="t">
            <a:spAutoFit/>
          </a:bodyPr>
          <a:lstStyle/>
          <a:p>
            <a:pPr algn="just">
              <a:lnSpc>
                <a:spcPct val="107000"/>
              </a:lnSpc>
              <a:spcAft>
                <a:spcPts val="800"/>
              </a:spcAft>
            </a:pPr>
            <a:r>
              <a:rPr lang="en-US" sz="2800" kern="0" dirty="0">
                <a:solidFill>
                  <a:schemeClr val="accent6">
                    <a:lumMod val="60000"/>
                    <a:lumOff val="40000"/>
                  </a:schemeClr>
                </a:solidFill>
                <a:effectLst/>
                <a:latin typeface="+mj-lt"/>
                <a:ea typeface="Times New Roman" panose="02020603050405020304" pitchFamily="18" charset="0"/>
                <a:cs typeface="Times New Roman" panose="02020603050405020304" pitchFamily="18" charset="0"/>
              </a:rPr>
              <a:t>SOM</a:t>
            </a:r>
          </a:p>
          <a:p>
            <a:pPr algn="just">
              <a:lnSpc>
                <a:spcPct val="107000"/>
              </a:lnSpc>
              <a:spcAft>
                <a:spcPts val="800"/>
              </a:spcAft>
            </a:pPr>
            <a:r>
              <a:rPr lang="en-US" sz="1600" kern="0" dirty="0">
                <a:solidFill>
                  <a:schemeClr val="accent6">
                    <a:lumMod val="60000"/>
                    <a:lumOff val="40000"/>
                  </a:schemeClr>
                </a:solidFill>
                <a:effectLst/>
                <a:ea typeface="Times New Roman" panose="02020603050405020304" pitchFamily="18" charset="0"/>
                <a:cs typeface="Times New Roman" panose="02020603050405020304" pitchFamily="18" charset="0"/>
              </a:rPr>
              <a:t>According to the US Census Bureau as reported by Statista in its report, in 2022 alone, the restaurant industry in the United States generated a total revenue of </a:t>
            </a:r>
            <a:r>
              <a:rPr lang="en-US" sz="1600" kern="0" dirty="0">
                <a:solidFill>
                  <a:schemeClr val="accent6">
                    <a:lumMod val="60000"/>
                    <a:lumOff val="40000"/>
                  </a:schemeClr>
                </a:solidFill>
                <a:effectLst/>
                <a:latin typeface="+mj-lt"/>
                <a:ea typeface="Times New Roman" panose="02020603050405020304" pitchFamily="18" charset="0"/>
                <a:cs typeface="Times New Roman" panose="02020603050405020304" pitchFamily="18" charset="0"/>
              </a:rPr>
              <a:t>$975.9 billion</a:t>
            </a:r>
            <a:r>
              <a:rPr lang="en-US" sz="1600" kern="0" dirty="0">
                <a:solidFill>
                  <a:schemeClr val="accent6">
                    <a:lumMod val="60000"/>
                    <a:lumOff val="40000"/>
                  </a:schemeClr>
                </a:solidFill>
                <a:effectLst/>
                <a:ea typeface="Times New Roman" panose="02020603050405020304" pitchFamily="18" charset="0"/>
                <a:cs typeface="Times New Roman" panose="02020603050405020304" pitchFamily="18" charset="0"/>
              </a:rPr>
              <a:t>. According to a statement released by FIPE (</a:t>
            </a:r>
            <a:r>
              <a:rPr lang="en-US" sz="1600" kern="0" dirty="0" err="1">
                <a:solidFill>
                  <a:schemeClr val="accent6">
                    <a:lumMod val="60000"/>
                    <a:lumOff val="40000"/>
                  </a:schemeClr>
                </a:solidFill>
                <a:effectLst/>
                <a:ea typeface="Times New Roman" panose="02020603050405020304" pitchFamily="18" charset="0"/>
                <a:cs typeface="Times New Roman" panose="02020603050405020304" pitchFamily="18" charset="0"/>
              </a:rPr>
              <a:t>Federazione</a:t>
            </a:r>
            <a:r>
              <a:rPr lang="en-US" sz="1600" kern="0" dirty="0">
                <a:solidFill>
                  <a:schemeClr val="accent6">
                    <a:lumMod val="60000"/>
                    <a:lumOff val="40000"/>
                  </a:schemeClr>
                </a:solidFill>
                <a:effectLst/>
                <a:ea typeface="Times New Roman" panose="02020603050405020304" pitchFamily="18" charset="0"/>
                <a:cs typeface="Times New Roman" panose="02020603050405020304" pitchFamily="18" charset="0"/>
              </a:rPr>
              <a:t> </a:t>
            </a:r>
            <a:r>
              <a:rPr lang="en-US" sz="1600" kern="0" dirty="0" err="1">
                <a:solidFill>
                  <a:schemeClr val="accent6">
                    <a:lumMod val="60000"/>
                    <a:lumOff val="40000"/>
                  </a:schemeClr>
                </a:solidFill>
                <a:effectLst/>
                <a:ea typeface="Times New Roman" panose="02020603050405020304" pitchFamily="18" charset="0"/>
                <a:cs typeface="Times New Roman" panose="02020603050405020304" pitchFamily="18" charset="0"/>
              </a:rPr>
              <a:t>Italiana</a:t>
            </a:r>
            <a:r>
              <a:rPr lang="en-US" sz="1600" kern="0" dirty="0">
                <a:solidFill>
                  <a:schemeClr val="accent6">
                    <a:lumMod val="60000"/>
                    <a:lumOff val="40000"/>
                  </a:schemeClr>
                </a:solidFill>
                <a:effectLst/>
                <a:ea typeface="Times New Roman" panose="02020603050405020304" pitchFamily="18" charset="0"/>
                <a:cs typeface="Times New Roman" panose="02020603050405020304" pitchFamily="18" charset="0"/>
              </a:rPr>
              <a:t> </a:t>
            </a:r>
            <a:r>
              <a:rPr lang="en-US" sz="1600" kern="0" dirty="0" err="1">
                <a:solidFill>
                  <a:schemeClr val="accent6">
                    <a:lumMod val="60000"/>
                    <a:lumOff val="40000"/>
                  </a:schemeClr>
                </a:solidFill>
                <a:effectLst/>
                <a:ea typeface="Times New Roman" panose="02020603050405020304" pitchFamily="18" charset="0"/>
                <a:cs typeface="Times New Roman" panose="02020603050405020304" pitchFamily="18" charset="0"/>
              </a:rPr>
              <a:t>Pubblici</a:t>
            </a:r>
            <a:r>
              <a:rPr lang="en-US" sz="1600" kern="0" dirty="0">
                <a:solidFill>
                  <a:schemeClr val="accent6">
                    <a:lumMod val="60000"/>
                    <a:lumOff val="40000"/>
                  </a:schemeClr>
                </a:solidFill>
                <a:effectLst/>
                <a:ea typeface="Times New Roman" panose="02020603050405020304" pitchFamily="18" charset="0"/>
                <a:cs typeface="Times New Roman" panose="02020603050405020304" pitchFamily="18" charset="0"/>
              </a:rPr>
              <a:t> </a:t>
            </a:r>
            <a:r>
              <a:rPr lang="en-US" sz="1600" kern="0" dirty="0" err="1">
                <a:solidFill>
                  <a:schemeClr val="accent6">
                    <a:lumMod val="60000"/>
                    <a:lumOff val="40000"/>
                  </a:schemeClr>
                </a:solidFill>
                <a:effectLst/>
                <a:ea typeface="Times New Roman" panose="02020603050405020304" pitchFamily="18" charset="0"/>
                <a:cs typeface="Times New Roman" panose="02020603050405020304" pitchFamily="18" charset="0"/>
              </a:rPr>
              <a:t>Esercizi</a:t>
            </a:r>
            <a:r>
              <a:rPr lang="en-US" sz="1600" kern="0" dirty="0">
                <a:solidFill>
                  <a:schemeClr val="accent6">
                    <a:lumMod val="60000"/>
                    <a:lumOff val="40000"/>
                  </a:schemeClr>
                </a:solidFill>
                <a:effectLst/>
                <a:ea typeface="Times New Roman" panose="02020603050405020304" pitchFamily="18" charset="0"/>
                <a:cs typeface="Times New Roman" panose="02020603050405020304" pitchFamily="18" charset="0"/>
              </a:rPr>
              <a:t>), the restaurant market in Italy in 2023 generated a value of approximately $59 billion (</a:t>
            </a:r>
            <a:r>
              <a:rPr lang="en-US" sz="1600" kern="0" dirty="0">
                <a:solidFill>
                  <a:schemeClr val="accent6">
                    <a:lumMod val="60000"/>
                    <a:lumOff val="40000"/>
                  </a:schemeClr>
                </a:solidFill>
                <a:effectLst/>
                <a:latin typeface="+mj-lt"/>
                <a:ea typeface="Times New Roman" panose="02020603050405020304" pitchFamily="18" charset="0"/>
                <a:cs typeface="Times New Roman" panose="02020603050405020304" pitchFamily="18" charset="0"/>
              </a:rPr>
              <a:t>€54 billion</a:t>
            </a:r>
            <a:r>
              <a:rPr lang="en-US" sz="1600" kern="0" dirty="0">
                <a:solidFill>
                  <a:schemeClr val="accent6">
                    <a:lumMod val="60000"/>
                    <a:lumOff val="40000"/>
                  </a:schemeClr>
                </a:solidFill>
                <a:effectLst/>
                <a:ea typeface="Times New Roman" panose="02020603050405020304" pitchFamily="18" charset="0"/>
                <a:cs typeface="Times New Roman" panose="02020603050405020304" pitchFamily="18" charset="0"/>
              </a:rPr>
              <a:t>), or </a:t>
            </a:r>
            <a:r>
              <a:rPr lang="en-US" sz="1600" kern="0" dirty="0">
                <a:solidFill>
                  <a:schemeClr val="accent6">
                    <a:lumMod val="60000"/>
                    <a:lumOff val="40000"/>
                  </a:schemeClr>
                </a:solidFill>
                <a:effectLst/>
                <a:latin typeface="+mj-lt"/>
                <a:ea typeface="Times New Roman" panose="02020603050405020304" pitchFamily="18" charset="0"/>
                <a:cs typeface="Times New Roman" panose="02020603050405020304" pitchFamily="18" charset="0"/>
              </a:rPr>
              <a:t>6.04%</a:t>
            </a:r>
            <a:r>
              <a:rPr lang="en-US" sz="1600" kern="0" dirty="0">
                <a:solidFill>
                  <a:schemeClr val="accent6">
                    <a:lumMod val="60000"/>
                    <a:lumOff val="40000"/>
                  </a:schemeClr>
                </a:solidFill>
                <a:effectLst/>
                <a:ea typeface="Times New Roman" panose="02020603050405020304" pitchFamily="18" charset="0"/>
                <a:cs typeface="Times New Roman" panose="02020603050405020304" pitchFamily="18" charset="0"/>
              </a:rPr>
              <a:t> of what was generated in the United States.</a:t>
            </a:r>
            <a:endParaRPr lang="it-IT" sz="1600" kern="100" dirty="0">
              <a:solidFill>
                <a:schemeClr val="accent6">
                  <a:lumMod val="60000"/>
                  <a:lumOff val="40000"/>
                </a:schemeClr>
              </a:solidFill>
              <a:effectLst/>
              <a:ea typeface="Aptos" panose="020B0004020202020204" pitchFamily="34" charset="0"/>
              <a:cs typeface="Times New Roman" panose="02020603050405020304" pitchFamily="18" charset="0"/>
            </a:endParaRPr>
          </a:p>
          <a:p>
            <a:pPr algn="just">
              <a:lnSpc>
                <a:spcPct val="107000"/>
              </a:lnSpc>
              <a:spcAft>
                <a:spcPts val="800"/>
              </a:spcAft>
            </a:pPr>
            <a:r>
              <a:rPr lang="en-US" sz="1600" kern="0" dirty="0">
                <a:solidFill>
                  <a:schemeClr val="accent6">
                    <a:lumMod val="60000"/>
                    <a:lumOff val="40000"/>
                  </a:schemeClr>
                </a:solidFill>
                <a:effectLst/>
                <a:ea typeface="Times New Roman" panose="02020603050405020304" pitchFamily="18" charset="0"/>
                <a:cs typeface="Times New Roman" panose="02020603050405020304" pitchFamily="18" charset="0"/>
              </a:rPr>
              <a:t>In </a:t>
            </a:r>
            <a:r>
              <a:rPr lang="en-US" sz="1600" kern="0" dirty="0">
                <a:solidFill>
                  <a:schemeClr val="accent6">
                    <a:lumMod val="60000"/>
                    <a:lumOff val="40000"/>
                  </a:schemeClr>
                </a:solidFill>
                <a:ea typeface="Times New Roman" panose="02020603050405020304" pitchFamily="18" charset="0"/>
                <a:cs typeface="Times New Roman" panose="02020603050405020304" pitchFamily="18" charset="0"/>
              </a:rPr>
              <a:t>Italy</a:t>
            </a:r>
            <a:r>
              <a:rPr lang="en-US" sz="1600" kern="0" dirty="0">
                <a:solidFill>
                  <a:schemeClr val="accent6">
                    <a:lumMod val="60000"/>
                    <a:lumOff val="40000"/>
                  </a:schemeClr>
                </a:solidFill>
                <a:effectLst/>
                <a:ea typeface="Times New Roman" panose="02020603050405020304" pitchFamily="18" charset="0"/>
                <a:cs typeface="Times New Roman" panose="02020603050405020304" pitchFamily="18" charset="0"/>
              </a:rPr>
              <a:t>, considering the estimated revenues of </a:t>
            </a:r>
            <a:r>
              <a:rPr lang="en-US" sz="1600" b="1" kern="0" dirty="0" err="1">
                <a:solidFill>
                  <a:schemeClr val="accent6">
                    <a:lumMod val="60000"/>
                    <a:lumOff val="40000"/>
                  </a:schemeClr>
                </a:solidFill>
                <a:effectLst/>
                <a:ea typeface="Times New Roman" panose="02020603050405020304" pitchFamily="18" charset="0"/>
                <a:cs typeface="Times New Roman" panose="02020603050405020304" pitchFamily="18" charset="0"/>
              </a:rPr>
              <a:t>PreciTaste</a:t>
            </a:r>
            <a:r>
              <a:rPr lang="en-US" sz="1600" kern="0" dirty="0">
                <a:solidFill>
                  <a:schemeClr val="accent6">
                    <a:lumMod val="60000"/>
                    <a:lumOff val="40000"/>
                  </a:schemeClr>
                </a:solidFill>
                <a:effectLst/>
                <a:ea typeface="Times New Roman" panose="02020603050405020304" pitchFamily="18" charset="0"/>
                <a:cs typeface="Times New Roman" panose="02020603050405020304" pitchFamily="18" charset="0"/>
              </a:rPr>
              <a:t>, a startup like </a:t>
            </a:r>
            <a:r>
              <a:rPr lang="en-US" sz="1600" b="1" kern="0" dirty="0" err="1">
                <a:solidFill>
                  <a:schemeClr val="accent6">
                    <a:lumMod val="60000"/>
                    <a:lumOff val="40000"/>
                  </a:schemeClr>
                </a:solidFill>
                <a:effectLst/>
                <a:ea typeface="Times New Roman" panose="02020603050405020304" pitchFamily="18" charset="0"/>
                <a:cs typeface="Times New Roman" panose="02020603050405020304" pitchFamily="18" charset="0"/>
              </a:rPr>
              <a:t>SousChef</a:t>
            </a:r>
            <a:r>
              <a:rPr lang="en-US" sz="1600" kern="0" dirty="0">
                <a:solidFill>
                  <a:schemeClr val="accent6">
                    <a:lumMod val="60000"/>
                    <a:lumOff val="40000"/>
                  </a:schemeClr>
                </a:solidFill>
                <a:effectLst/>
                <a:ea typeface="Times New Roman" panose="02020603050405020304" pitchFamily="18" charset="0"/>
                <a:cs typeface="Times New Roman" panose="02020603050405020304" pitchFamily="18" charset="0"/>
              </a:rPr>
              <a:t> would be able to capture a value (in dollars) equal to:</a:t>
            </a:r>
            <a:endParaRPr lang="it-IT" sz="1600" kern="100" dirty="0">
              <a:solidFill>
                <a:schemeClr val="accent6">
                  <a:lumMod val="60000"/>
                  <a:lumOff val="40000"/>
                </a:schemeClr>
              </a:solidFill>
              <a:effectLst/>
              <a:ea typeface="Aptos" panose="020B0004020202020204" pitchFamily="34" charset="0"/>
              <a:cs typeface="Times New Roman" panose="02020603050405020304" pitchFamily="18" charset="0"/>
            </a:endParaRPr>
          </a:p>
          <a:p>
            <a:pPr algn="ctr">
              <a:lnSpc>
                <a:spcPct val="107000"/>
              </a:lnSpc>
              <a:spcAft>
                <a:spcPts val="800"/>
              </a:spcAft>
            </a:pPr>
            <a:r>
              <a:rPr lang="en-US" sz="1600" kern="0" dirty="0">
                <a:solidFill>
                  <a:schemeClr val="accent6">
                    <a:lumMod val="60000"/>
                    <a:lumOff val="40000"/>
                  </a:schemeClr>
                </a:solidFill>
                <a:effectLst/>
                <a:ea typeface="Times New Roman" panose="02020603050405020304" pitchFamily="18" charset="0"/>
                <a:cs typeface="Times New Roman" panose="02020603050405020304" pitchFamily="18" charset="0"/>
              </a:rPr>
              <a:t>R = 6.04% ∙ $4,400,000 =  </a:t>
            </a:r>
            <a:r>
              <a:rPr lang="en-US" sz="2400" b="1" kern="0" dirty="0">
                <a:solidFill>
                  <a:schemeClr val="accent6">
                    <a:lumMod val="60000"/>
                    <a:lumOff val="40000"/>
                  </a:schemeClr>
                </a:solidFill>
                <a:effectLst/>
                <a:latin typeface="+mj-lt"/>
                <a:ea typeface="Times New Roman" panose="02020603050405020304" pitchFamily="18" charset="0"/>
                <a:cs typeface="Times New Roman" panose="02020603050405020304" pitchFamily="18" charset="0"/>
              </a:rPr>
              <a:t>$266,010.86</a:t>
            </a:r>
            <a:endParaRPr lang="it-IT" sz="1600" b="1" kern="100" dirty="0">
              <a:solidFill>
                <a:schemeClr val="accent6">
                  <a:lumMod val="60000"/>
                  <a:lumOff val="40000"/>
                </a:schemeClr>
              </a:solidFill>
              <a:effectLst/>
              <a:latin typeface="+mj-lt"/>
              <a:ea typeface="Aptos" panose="020B0004020202020204" pitchFamily="34" charset="0"/>
              <a:cs typeface="Times New Roman" panose="02020603050405020304" pitchFamily="18" charset="0"/>
            </a:endParaRPr>
          </a:p>
        </p:txBody>
      </p:sp>
      <p:sp>
        <p:nvSpPr>
          <p:cNvPr id="7" name="CasellaDiTesto 6">
            <a:extLst>
              <a:ext uri="{FF2B5EF4-FFF2-40B4-BE49-F238E27FC236}">
                <a16:creationId xmlns:a16="http://schemas.microsoft.com/office/drawing/2014/main" id="{534554D3-9913-9E89-66B3-1429C588DD33}"/>
              </a:ext>
            </a:extLst>
          </p:cNvPr>
          <p:cNvSpPr txBox="1"/>
          <p:nvPr/>
        </p:nvSpPr>
        <p:spPr>
          <a:xfrm>
            <a:off x="4283196" y="5729228"/>
            <a:ext cx="7075489" cy="400110"/>
          </a:xfrm>
          <a:prstGeom prst="rect">
            <a:avLst/>
          </a:prstGeom>
          <a:noFill/>
        </p:spPr>
        <p:txBody>
          <a:bodyPr wrap="square" rtlCol="0">
            <a:spAutoFit/>
          </a:bodyPr>
          <a:lstStyle/>
          <a:p>
            <a:pPr algn="r"/>
            <a:r>
              <a:rPr lang="it-IT" sz="1000" i="1">
                <a:solidFill>
                  <a:schemeClr val="tx1">
                    <a:lumMod val="50000"/>
                    <a:lumOff val="50000"/>
                  </a:schemeClr>
                </a:solidFill>
                <a:latin typeface="Aptos Light" panose="020B0004020202020204" pitchFamily="34" charset="0"/>
              </a:rPr>
              <a:t>Source:  </a:t>
            </a:r>
            <a:r>
              <a:rPr lang="en-US" sz="1000" i="1">
                <a:solidFill>
                  <a:schemeClr val="tx1">
                    <a:lumMod val="50000"/>
                    <a:lumOff val="50000"/>
                  </a:schemeClr>
                </a:solidFill>
                <a:latin typeface="Aptos Light" panose="020B0004020202020204" pitchFamily="34" charset="0"/>
                <a:hlinkClick r:id="rId3">
                  <a:extLst>
                    <a:ext uri="{A12FA001-AC4F-418D-AE19-62706E023703}">
                      <ahyp:hlinkClr xmlns:ahyp="http://schemas.microsoft.com/office/drawing/2018/hyperlinkcolor" val="tx"/>
                    </a:ext>
                  </a:extLst>
                </a:hlinkClick>
              </a:rPr>
              <a:t>Statista</a:t>
            </a:r>
            <a:endParaRPr lang="en-US" sz="1000" i="1">
              <a:solidFill>
                <a:schemeClr val="tx1">
                  <a:lumMod val="50000"/>
                  <a:lumOff val="50000"/>
                </a:schemeClr>
              </a:solidFill>
              <a:latin typeface="Aptos Light" panose="020B0004020202020204" pitchFamily="34" charset="0"/>
            </a:endParaRPr>
          </a:p>
          <a:p>
            <a:pPr algn="r"/>
            <a:r>
              <a:rPr lang="it-IT" sz="1000" i="1">
                <a:solidFill>
                  <a:schemeClr val="tx1">
                    <a:lumMod val="50000"/>
                    <a:lumOff val="50000"/>
                  </a:schemeClr>
                </a:solidFill>
                <a:latin typeface="Aptos Light" panose="020B0004020202020204" pitchFamily="34" charset="0"/>
              </a:rPr>
              <a:t>Fipe, Rapporto Ristorazione 2024: previsti investimenti green e digitali per 4 miliardi di euro - FIPE. (2024, 11 aprile). FIPE. </a:t>
            </a:r>
          </a:p>
        </p:txBody>
      </p:sp>
    </p:spTree>
    <p:extLst>
      <p:ext uri="{BB962C8B-B14F-4D97-AF65-F5344CB8AC3E}">
        <p14:creationId xmlns:p14="http://schemas.microsoft.com/office/powerpoint/2010/main" val="721720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Rettangolo con angoli arrotondati 24">
            <a:extLst>
              <a:ext uri="{FF2B5EF4-FFF2-40B4-BE49-F238E27FC236}">
                <a16:creationId xmlns:a16="http://schemas.microsoft.com/office/drawing/2014/main" id="{C2C87956-E7A2-67DC-A213-CF5FE073D03F}"/>
              </a:ext>
            </a:extLst>
          </p:cNvPr>
          <p:cNvSpPr/>
          <p:nvPr/>
        </p:nvSpPr>
        <p:spPr>
          <a:xfrm>
            <a:off x="1152144" y="1265670"/>
            <a:ext cx="9886918" cy="4732794"/>
          </a:xfrm>
          <a:prstGeom prst="roundRect">
            <a:avLst>
              <a:gd name="adj" fmla="val 745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Business Model Canvas</a:t>
            </a:r>
          </a:p>
        </p:txBody>
      </p:sp>
      <p:grpSp>
        <p:nvGrpSpPr>
          <p:cNvPr id="8" name="Gruppo 7">
            <a:extLst>
              <a:ext uri="{FF2B5EF4-FFF2-40B4-BE49-F238E27FC236}">
                <a16:creationId xmlns:a16="http://schemas.microsoft.com/office/drawing/2014/main" id="{E7D5A1CF-EBA5-BF94-87DB-BCBE0ABF0129}"/>
              </a:ext>
            </a:extLst>
          </p:cNvPr>
          <p:cNvGrpSpPr/>
          <p:nvPr/>
        </p:nvGrpSpPr>
        <p:grpSpPr>
          <a:xfrm>
            <a:off x="7115784" y="1336811"/>
            <a:ext cx="1873827" cy="1631847"/>
            <a:chOff x="7162112" y="1336811"/>
            <a:chExt cx="1873827" cy="1631847"/>
          </a:xfrm>
        </p:grpSpPr>
        <p:sp>
          <p:nvSpPr>
            <p:cNvPr id="13" name="Rettangolo con angoli arrotondati 12">
              <a:extLst>
                <a:ext uri="{FF2B5EF4-FFF2-40B4-BE49-F238E27FC236}">
                  <a16:creationId xmlns:a16="http://schemas.microsoft.com/office/drawing/2014/main" id="{FE7AF101-1BD8-607D-B3CE-925A6653A3B9}"/>
                </a:ext>
              </a:extLst>
            </p:cNvPr>
            <p:cNvSpPr/>
            <p:nvPr/>
          </p:nvSpPr>
          <p:spPr>
            <a:xfrm>
              <a:off x="7162112"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7" name="CasellaDiTesto 6">
              <a:extLst>
                <a:ext uri="{FF2B5EF4-FFF2-40B4-BE49-F238E27FC236}">
                  <a16:creationId xmlns:a16="http://schemas.microsoft.com/office/drawing/2014/main" id="{68A4F35C-5FD9-0B1B-A155-0624852C4A73}"/>
                </a:ext>
              </a:extLst>
            </p:cNvPr>
            <p:cNvSpPr txBox="1"/>
            <p:nvPr/>
          </p:nvSpPr>
          <p:spPr>
            <a:xfrm>
              <a:off x="7249130" y="1829569"/>
              <a:ext cx="1699790" cy="646331"/>
            </a:xfrm>
            <a:prstGeom prst="rect">
              <a:avLst/>
            </a:prstGeom>
            <a:noFill/>
          </p:spPr>
          <p:txBody>
            <a:bodyPr wrap="square" rtlCol="0">
              <a:spAutoFit/>
            </a:bodyPr>
            <a:lstStyle/>
            <a:p>
              <a:pPr algn="ctr"/>
              <a:r>
                <a:rPr lang="it-IT">
                  <a:solidFill>
                    <a:schemeClr val="bg1"/>
                  </a:solidFill>
                  <a:latin typeface="+mj-lt"/>
                </a:rPr>
                <a:t>Customer </a:t>
              </a:r>
              <a:r>
                <a:rPr lang="it-IT" err="1">
                  <a:solidFill>
                    <a:schemeClr val="bg1"/>
                  </a:solidFill>
                  <a:latin typeface="+mj-lt"/>
                </a:rPr>
                <a:t>relationships</a:t>
              </a:r>
              <a:endParaRPr lang="it-IT">
                <a:solidFill>
                  <a:schemeClr val="bg1"/>
                </a:solidFill>
                <a:latin typeface="+mj-lt"/>
              </a:endParaRPr>
            </a:p>
          </p:txBody>
        </p:sp>
      </p:grpSp>
      <p:grpSp>
        <p:nvGrpSpPr>
          <p:cNvPr id="10" name="Gruppo 9">
            <a:extLst>
              <a:ext uri="{FF2B5EF4-FFF2-40B4-BE49-F238E27FC236}">
                <a16:creationId xmlns:a16="http://schemas.microsoft.com/office/drawing/2014/main" id="{3C1D7F7E-024F-DF12-C3C2-2C72A4F64932}"/>
              </a:ext>
            </a:extLst>
          </p:cNvPr>
          <p:cNvGrpSpPr/>
          <p:nvPr/>
        </p:nvGrpSpPr>
        <p:grpSpPr>
          <a:xfrm>
            <a:off x="9074625" y="1336812"/>
            <a:ext cx="1873827" cy="3363204"/>
            <a:chOff x="9074625" y="1336812"/>
            <a:chExt cx="1873827" cy="3363204"/>
          </a:xfrm>
        </p:grpSpPr>
        <p:sp>
          <p:nvSpPr>
            <p:cNvPr id="15" name="Rettangolo con angoli arrotondati 14">
              <a:extLst>
                <a:ext uri="{FF2B5EF4-FFF2-40B4-BE49-F238E27FC236}">
                  <a16:creationId xmlns:a16="http://schemas.microsoft.com/office/drawing/2014/main" id="{8BD2B104-4871-345B-BC1C-53C253BF249B}"/>
                </a:ext>
              </a:extLst>
            </p:cNvPr>
            <p:cNvSpPr/>
            <p:nvPr/>
          </p:nvSpPr>
          <p:spPr>
            <a:xfrm>
              <a:off x="9074625"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9" name="CasellaDiTesto 8">
              <a:extLst>
                <a:ext uri="{FF2B5EF4-FFF2-40B4-BE49-F238E27FC236}">
                  <a16:creationId xmlns:a16="http://schemas.microsoft.com/office/drawing/2014/main" id="{F02CEBE7-97C3-B0DA-06FE-D9C7CFA8F22F}"/>
                </a:ext>
              </a:extLst>
            </p:cNvPr>
            <p:cNvSpPr txBox="1"/>
            <p:nvPr/>
          </p:nvSpPr>
          <p:spPr>
            <a:xfrm>
              <a:off x="9383160" y="2695249"/>
              <a:ext cx="1256757" cy="646331"/>
            </a:xfrm>
            <a:prstGeom prst="rect">
              <a:avLst/>
            </a:prstGeom>
            <a:noFill/>
          </p:spPr>
          <p:txBody>
            <a:bodyPr wrap="square" rtlCol="0">
              <a:spAutoFit/>
            </a:bodyPr>
            <a:lstStyle/>
            <a:p>
              <a:r>
                <a:rPr lang="it-IT">
                  <a:solidFill>
                    <a:schemeClr val="bg1"/>
                  </a:solidFill>
                  <a:latin typeface="+mj-lt"/>
                </a:rPr>
                <a:t>Customer </a:t>
              </a:r>
              <a:r>
                <a:rPr lang="it-IT" err="1">
                  <a:solidFill>
                    <a:schemeClr val="bg1"/>
                  </a:solidFill>
                  <a:latin typeface="+mj-lt"/>
                </a:rPr>
                <a:t>segments</a:t>
              </a:r>
              <a:endParaRPr lang="it-IT">
                <a:solidFill>
                  <a:schemeClr val="bg1"/>
                </a:solidFill>
                <a:latin typeface="+mj-lt"/>
              </a:endParaRPr>
            </a:p>
          </p:txBody>
        </p:sp>
      </p:grpSp>
      <p:grpSp>
        <p:nvGrpSpPr>
          <p:cNvPr id="12" name="Gruppo 11">
            <a:extLst>
              <a:ext uri="{FF2B5EF4-FFF2-40B4-BE49-F238E27FC236}">
                <a16:creationId xmlns:a16="http://schemas.microsoft.com/office/drawing/2014/main" id="{1FC00EDA-0D8F-C6EB-B52E-EB9394A585DE}"/>
              </a:ext>
            </a:extLst>
          </p:cNvPr>
          <p:cNvGrpSpPr/>
          <p:nvPr/>
        </p:nvGrpSpPr>
        <p:grpSpPr>
          <a:xfrm>
            <a:off x="6147818" y="4771158"/>
            <a:ext cx="4804926" cy="1137878"/>
            <a:chOff x="6147818" y="4771158"/>
            <a:chExt cx="4804926" cy="1137878"/>
          </a:xfrm>
        </p:grpSpPr>
        <p:sp>
          <p:nvSpPr>
            <p:cNvPr id="22" name="Rettangolo con angoli arrotondati 21">
              <a:extLst>
                <a:ext uri="{FF2B5EF4-FFF2-40B4-BE49-F238E27FC236}">
                  <a16:creationId xmlns:a16="http://schemas.microsoft.com/office/drawing/2014/main" id="{24ED14FD-4233-9683-E54E-5F874684D1A9}"/>
                </a:ext>
              </a:extLst>
            </p:cNvPr>
            <p:cNvSpPr/>
            <p:nvPr/>
          </p:nvSpPr>
          <p:spPr>
            <a:xfrm>
              <a:off x="6147818" y="4771158"/>
              <a:ext cx="4804926" cy="1137878"/>
            </a:xfrm>
            <a:prstGeom prst="roundRect">
              <a:avLst>
                <a:gd name="adj" fmla="val 29769"/>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1" name="CasellaDiTesto 10">
              <a:extLst>
                <a:ext uri="{FF2B5EF4-FFF2-40B4-BE49-F238E27FC236}">
                  <a16:creationId xmlns:a16="http://schemas.microsoft.com/office/drawing/2014/main" id="{6E5FCA80-5B95-A82D-8CCA-EEC95EFFA712}"/>
                </a:ext>
              </a:extLst>
            </p:cNvPr>
            <p:cNvSpPr txBox="1"/>
            <p:nvPr/>
          </p:nvSpPr>
          <p:spPr>
            <a:xfrm>
              <a:off x="7439757" y="5155431"/>
              <a:ext cx="2221048" cy="369332"/>
            </a:xfrm>
            <a:prstGeom prst="rect">
              <a:avLst/>
            </a:prstGeom>
            <a:noFill/>
          </p:spPr>
          <p:txBody>
            <a:bodyPr wrap="square" rtlCol="0">
              <a:spAutoFit/>
            </a:bodyPr>
            <a:lstStyle/>
            <a:p>
              <a:pPr algn="ctr"/>
              <a:r>
                <a:rPr lang="it-IT">
                  <a:solidFill>
                    <a:schemeClr val="bg1"/>
                  </a:solidFill>
                  <a:latin typeface="+mj-lt"/>
                </a:rPr>
                <a:t>Revenue streams</a:t>
              </a:r>
            </a:p>
          </p:txBody>
        </p:sp>
      </p:grpSp>
      <p:grpSp>
        <p:nvGrpSpPr>
          <p:cNvPr id="21" name="Gruppo 20">
            <a:extLst>
              <a:ext uri="{FF2B5EF4-FFF2-40B4-BE49-F238E27FC236}">
                <a16:creationId xmlns:a16="http://schemas.microsoft.com/office/drawing/2014/main" id="{79DD8AE0-E0A4-70C0-371D-4EB56AFBFB5C}"/>
              </a:ext>
            </a:extLst>
          </p:cNvPr>
          <p:cNvGrpSpPr/>
          <p:nvPr/>
        </p:nvGrpSpPr>
        <p:grpSpPr>
          <a:xfrm>
            <a:off x="1239256" y="4766116"/>
            <a:ext cx="4804926" cy="1137878"/>
            <a:chOff x="1247518" y="4771158"/>
            <a:chExt cx="4804926" cy="1137878"/>
          </a:xfrm>
        </p:grpSpPr>
        <p:sp>
          <p:nvSpPr>
            <p:cNvPr id="20" name="Rettangolo con angoli arrotondati 19">
              <a:extLst>
                <a:ext uri="{FF2B5EF4-FFF2-40B4-BE49-F238E27FC236}">
                  <a16:creationId xmlns:a16="http://schemas.microsoft.com/office/drawing/2014/main" id="{F032EB6B-8BC5-D4EA-6CDA-C7E7479F9038}"/>
                </a:ext>
              </a:extLst>
            </p:cNvPr>
            <p:cNvSpPr/>
            <p:nvPr/>
          </p:nvSpPr>
          <p:spPr>
            <a:xfrm>
              <a:off x="1247518" y="4771158"/>
              <a:ext cx="4804926" cy="1137878"/>
            </a:xfrm>
            <a:prstGeom prst="roundRect">
              <a:avLst>
                <a:gd name="adj" fmla="val 25402"/>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6" name="CasellaDiTesto 15">
              <a:extLst>
                <a:ext uri="{FF2B5EF4-FFF2-40B4-BE49-F238E27FC236}">
                  <a16:creationId xmlns:a16="http://schemas.microsoft.com/office/drawing/2014/main" id="{3255A992-744D-DF91-7CF9-C5760BC992AA}"/>
                </a:ext>
              </a:extLst>
            </p:cNvPr>
            <p:cNvSpPr txBox="1"/>
            <p:nvPr/>
          </p:nvSpPr>
          <p:spPr>
            <a:xfrm>
              <a:off x="1950390" y="5155431"/>
              <a:ext cx="3399182" cy="369332"/>
            </a:xfrm>
            <a:prstGeom prst="rect">
              <a:avLst/>
            </a:prstGeom>
            <a:noFill/>
          </p:spPr>
          <p:txBody>
            <a:bodyPr wrap="square" rtlCol="0">
              <a:spAutoFit/>
            </a:bodyPr>
            <a:lstStyle/>
            <a:p>
              <a:pPr algn="ctr"/>
              <a:r>
                <a:rPr lang="it-IT">
                  <a:solidFill>
                    <a:schemeClr val="bg1"/>
                  </a:solidFill>
                  <a:latin typeface="+mj-lt"/>
                </a:rPr>
                <a:t>Cost </a:t>
              </a:r>
              <a:r>
                <a:rPr lang="it-IT" err="1">
                  <a:solidFill>
                    <a:schemeClr val="bg1"/>
                  </a:solidFill>
                  <a:latin typeface="+mj-lt"/>
                </a:rPr>
                <a:t>structure</a:t>
              </a:r>
              <a:endParaRPr lang="it-IT">
                <a:solidFill>
                  <a:schemeClr val="bg1"/>
                </a:solidFill>
                <a:latin typeface="+mj-lt"/>
              </a:endParaRPr>
            </a:p>
          </p:txBody>
        </p:sp>
      </p:grpSp>
      <p:grpSp>
        <p:nvGrpSpPr>
          <p:cNvPr id="24" name="Gruppo 23">
            <a:extLst>
              <a:ext uri="{FF2B5EF4-FFF2-40B4-BE49-F238E27FC236}">
                <a16:creationId xmlns:a16="http://schemas.microsoft.com/office/drawing/2014/main" id="{575A442D-F141-D512-1B6C-27A1B87A12E6}"/>
              </a:ext>
            </a:extLst>
          </p:cNvPr>
          <p:cNvGrpSpPr/>
          <p:nvPr/>
        </p:nvGrpSpPr>
        <p:grpSpPr>
          <a:xfrm>
            <a:off x="3198100" y="3039799"/>
            <a:ext cx="1873827" cy="1631847"/>
            <a:chOff x="3203695" y="3039799"/>
            <a:chExt cx="1873827" cy="1631847"/>
          </a:xfrm>
        </p:grpSpPr>
        <p:sp>
          <p:nvSpPr>
            <p:cNvPr id="19" name="Rettangolo con angoli arrotondati 18">
              <a:extLst>
                <a:ext uri="{FF2B5EF4-FFF2-40B4-BE49-F238E27FC236}">
                  <a16:creationId xmlns:a16="http://schemas.microsoft.com/office/drawing/2014/main" id="{6BFB508B-551E-6001-C208-BE5AA7FDBD99}"/>
                </a:ext>
              </a:extLst>
            </p:cNvPr>
            <p:cNvSpPr/>
            <p:nvPr/>
          </p:nvSpPr>
          <p:spPr>
            <a:xfrm>
              <a:off x="3203695"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3" name="CasellaDiTesto 22">
              <a:extLst>
                <a:ext uri="{FF2B5EF4-FFF2-40B4-BE49-F238E27FC236}">
                  <a16:creationId xmlns:a16="http://schemas.microsoft.com/office/drawing/2014/main" id="{AD12ED4C-0920-D382-E493-F82671F09BDA}"/>
                </a:ext>
              </a:extLst>
            </p:cNvPr>
            <p:cNvSpPr txBox="1"/>
            <p:nvPr/>
          </p:nvSpPr>
          <p:spPr>
            <a:xfrm>
              <a:off x="3470686" y="3394057"/>
              <a:ext cx="1339844" cy="923330"/>
            </a:xfrm>
            <a:prstGeom prst="rect">
              <a:avLst/>
            </a:prstGeom>
            <a:noFill/>
          </p:spPr>
          <p:txBody>
            <a:bodyPr wrap="square" rtlCol="0">
              <a:spAutoFit/>
            </a:bodyPr>
            <a:lstStyle/>
            <a:p>
              <a:pPr algn="ctr"/>
              <a:r>
                <a:rPr lang="it-IT">
                  <a:solidFill>
                    <a:schemeClr val="bg1"/>
                  </a:solidFill>
                  <a:latin typeface="+mj-lt"/>
                </a:rPr>
                <a:t>Key </a:t>
              </a:r>
              <a:r>
                <a:rPr lang="it-IT" err="1">
                  <a:solidFill>
                    <a:schemeClr val="bg1"/>
                  </a:solidFill>
                  <a:latin typeface="+mj-lt"/>
                </a:rPr>
                <a:t>resources</a:t>
              </a:r>
              <a:endParaRPr lang="it-IT">
                <a:solidFill>
                  <a:schemeClr val="bg1"/>
                </a:solidFill>
                <a:latin typeface="+mj-lt"/>
              </a:endParaRPr>
            </a:p>
            <a:p>
              <a:pPr algn="ctr"/>
              <a:endParaRPr lang="it-IT"/>
            </a:p>
          </p:txBody>
        </p:sp>
      </p:grpSp>
      <p:grpSp>
        <p:nvGrpSpPr>
          <p:cNvPr id="27" name="Gruppo 26">
            <a:extLst>
              <a:ext uri="{FF2B5EF4-FFF2-40B4-BE49-F238E27FC236}">
                <a16:creationId xmlns:a16="http://schemas.microsoft.com/office/drawing/2014/main" id="{1C544434-ECD0-29F9-5E68-68749446F709}"/>
              </a:ext>
            </a:extLst>
          </p:cNvPr>
          <p:cNvGrpSpPr/>
          <p:nvPr/>
        </p:nvGrpSpPr>
        <p:grpSpPr>
          <a:xfrm>
            <a:off x="3198100" y="1336811"/>
            <a:ext cx="1873827" cy="1631847"/>
            <a:chOff x="3207788" y="1336811"/>
            <a:chExt cx="1873827" cy="1631847"/>
          </a:xfrm>
        </p:grpSpPr>
        <p:sp>
          <p:nvSpPr>
            <p:cNvPr id="18" name="Rettangolo con angoli arrotondati 17">
              <a:extLst>
                <a:ext uri="{FF2B5EF4-FFF2-40B4-BE49-F238E27FC236}">
                  <a16:creationId xmlns:a16="http://schemas.microsoft.com/office/drawing/2014/main" id="{878147D7-45F3-6A98-A6EA-EBFA5C29D109}"/>
                </a:ext>
              </a:extLst>
            </p:cNvPr>
            <p:cNvSpPr/>
            <p:nvPr/>
          </p:nvSpPr>
          <p:spPr>
            <a:xfrm>
              <a:off x="3207788"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6" name="CasellaDiTesto 25">
              <a:extLst>
                <a:ext uri="{FF2B5EF4-FFF2-40B4-BE49-F238E27FC236}">
                  <a16:creationId xmlns:a16="http://schemas.microsoft.com/office/drawing/2014/main" id="{9BA5A2EF-D96C-620E-8D42-A60C8CDBA3F8}"/>
                </a:ext>
              </a:extLst>
            </p:cNvPr>
            <p:cNvSpPr txBox="1"/>
            <p:nvPr/>
          </p:nvSpPr>
          <p:spPr>
            <a:xfrm>
              <a:off x="3538419" y="1829569"/>
              <a:ext cx="1212565" cy="646331"/>
            </a:xfrm>
            <a:prstGeom prst="rect">
              <a:avLst/>
            </a:prstGeom>
            <a:noFill/>
          </p:spPr>
          <p:txBody>
            <a:bodyPr wrap="square" rtlCol="0">
              <a:spAutoFit/>
            </a:bodyPr>
            <a:lstStyle/>
            <a:p>
              <a:pPr algn="ctr"/>
              <a:r>
                <a:rPr lang="it-IT">
                  <a:solidFill>
                    <a:schemeClr val="bg1"/>
                  </a:solidFill>
                  <a:latin typeface="+mj-lt"/>
                </a:rPr>
                <a:t>Key activities</a:t>
              </a:r>
            </a:p>
          </p:txBody>
        </p:sp>
      </p:grpSp>
      <p:grpSp>
        <p:nvGrpSpPr>
          <p:cNvPr id="29" name="Gruppo 28">
            <a:extLst>
              <a:ext uri="{FF2B5EF4-FFF2-40B4-BE49-F238E27FC236}">
                <a16:creationId xmlns:a16="http://schemas.microsoft.com/office/drawing/2014/main" id="{38B1A6C0-D658-38BF-7E72-E2A9D2F9A756}"/>
              </a:ext>
            </a:extLst>
          </p:cNvPr>
          <p:cNvGrpSpPr/>
          <p:nvPr/>
        </p:nvGrpSpPr>
        <p:grpSpPr>
          <a:xfrm>
            <a:off x="1239258" y="1336812"/>
            <a:ext cx="1873827" cy="3363204"/>
            <a:chOff x="1239258" y="1336812"/>
            <a:chExt cx="1873827" cy="3363204"/>
          </a:xfrm>
        </p:grpSpPr>
        <p:sp>
          <p:nvSpPr>
            <p:cNvPr id="6" name="Rettangolo con angoli arrotondati 5">
              <a:extLst>
                <a:ext uri="{FF2B5EF4-FFF2-40B4-BE49-F238E27FC236}">
                  <a16:creationId xmlns:a16="http://schemas.microsoft.com/office/drawing/2014/main" id="{8CA03FE2-3A2C-2DEB-C1ED-06136C6F1F77}"/>
                </a:ext>
              </a:extLst>
            </p:cNvPr>
            <p:cNvSpPr/>
            <p:nvPr/>
          </p:nvSpPr>
          <p:spPr>
            <a:xfrm>
              <a:off x="1239258"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8" name="CasellaDiTesto 27">
              <a:extLst>
                <a:ext uri="{FF2B5EF4-FFF2-40B4-BE49-F238E27FC236}">
                  <a16:creationId xmlns:a16="http://schemas.microsoft.com/office/drawing/2014/main" id="{6C46BB80-A170-2CB2-C8F1-623456C77B6A}"/>
                </a:ext>
              </a:extLst>
            </p:cNvPr>
            <p:cNvSpPr txBox="1"/>
            <p:nvPr/>
          </p:nvSpPr>
          <p:spPr>
            <a:xfrm>
              <a:off x="1515681" y="2695249"/>
              <a:ext cx="1320981" cy="646331"/>
            </a:xfrm>
            <a:prstGeom prst="rect">
              <a:avLst/>
            </a:prstGeom>
            <a:noFill/>
          </p:spPr>
          <p:txBody>
            <a:bodyPr wrap="square" rtlCol="0">
              <a:spAutoFit/>
            </a:bodyPr>
            <a:lstStyle/>
            <a:p>
              <a:pPr algn="ctr"/>
              <a:r>
                <a:rPr lang="it-IT">
                  <a:solidFill>
                    <a:schemeClr val="bg1"/>
                  </a:solidFill>
                  <a:latin typeface="+mj-lt"/>
                </a:rPr>
                <a:t>Key partners</a:t>
              </a:r>
            </a:p>
          </p:txBody>
        </p:sp>
      </p:grpSp>
      <p:grpSp>
        <p:nvGrpSpPr>
          <p:cNvPr id="31" name="Gruppo 30">
            <a:extLst>
              <a:ext uri="{FF2B5EF4-FFF2-40B4-BE49-F238E27FC236}">
                <a16:creationId xmlns:a16="http://schemas.microsoft.com/office/drawing/2014/main" id="{FC745DA2-F769-FC4F-BDA9-2F2251C9A023}"/>
              </a:ext>
            </a:extLst>
          </p:cNvPr>
          <p:cNvGrpSpPr/>
          <p:nvPr/>
        </p:nvGrpSpPr>
        <p:grpSpPr>
          <a:xfrm>
            <a:off x="7115784" y="3039799"/>
            <a:ext cx="1873827" cy="1631847"/>
            <a:chOff x="7119332" y="3039799"/>
            <a:chExt cx="1873827" cy="1631847"/>
          </a:xfrm>
        </p:grpSpPr>
        <p:sp>
          <p:nvSpPr>
            <p:cNvPr id="14" name="Rettangolo con angoli arrotondati 13">
              <a:extLst>
                <a:ext uri="{FF2B5EF4-FFF2-40B4-BE49-F238E27FC236}">
                  <a16:creationId xmlns:a16="http://schemas.microsoft.com/office/drawing/2014/main" id="{C847ADB3-ABE7-7C06-A0F7-47C309DE3BE9}"/>
                </a:ext>
              </a:extLst>
            </p:cNvPr>
            <p:cNvSpPr/>
            <p:nvPr/>
          </p:nvSpPr>
          <p:spPr>
            <a:xfrm>
              <a:off x="7119332"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0" name="CasellaDiTesto 29">
              <a:extLst>
                <a:ext uri="{FF2B5EF4-FFF2-40B4-BE49-F238E27FC236}">
                  <a16:creationId xmlns:a16="http://schemas.microsoft.com/office/drawing/2014/main" id="{935F862A-2EC9-33D0-C39C-2C415E8A3E4D}"/>
                </a:ext>
              </a:extLst>
            </p:cNvPr>
            <p:cNvSpPr txBox="1"/>
            <p:nvPr/>
          </p:nvSpPr>
          <p:spPr>
            <a:xfrm>
              <a:off x="7364407" y="3671056"/>
              <a:ext cx="1383676" cy="369332"/>
            </a:xfrm>
            <a:prstGeom prst="rect">
              <a:avLst/>
            </a:prstGeom>
            <a:noFill/>
          </p:spPr>
          <p:txBody>
            <a:bodyPr wrap="square" rtlCol="0">
              <a:spAutoFit/>
            </a:bodyPr>
            <a:lstStyle/>
            <a:p>
              <a:pPr algn="ctr"/>
              <a:r>
                <a:rPr lang="it-IT" err="1">
                  <a:solidFill>
                    <a:schemeClr val="bg1"/>
                  </a:solidFill>
                  <a:latin typeface="+mj-lt"/>
                </a:rPr>
                <a:t>Channels</a:t>
              </a:r>
              <a:endParaRPr lang="it-IT">
                <a:solidFill>
                  <a:schemeClr val="bg1"/>
                </a:solidFill>
                <a:latin typeface="+mj-lt"/>
              </a:endParaRPr>
            </a:p>
          </p:txBody>
        </p:sp>
      </p:grpSp>
      <p:sp>
        <p:nvSpPr>
          <p:cNvPr id="32" name="Rettangolo 31">
            <a:extLst>
              <a:ext uri="{FF2B5EF4-FFF2-40B4-BE49-F238E27FC236}">
                <a16:creationId xmlns:a16="http://schemas.microsoft.com/office/drawing/2014/main" id="{9F6A9DBF-1063-2DA7-3ED5-99CA005D1BD2}"/>
              </a:ext>
            </a:extLst>
          </p:cNvPr>
          <p:cNvSpPr/>
          <p:nvPr/>
        </p:nvSpPr>
        <p:spPr>
          <a:xfrm>
            <a:off x="0" y="0"/>
            <a:ext cx="12192000" cy="6858000"/>
          </a:xfrm>
          <a:prstGeom prst="rect">
            <a:avLst/>
          </a:pr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779A8F7A-DCD6-3C05-64C2-5F86E0B67995}"/>
              </a:ext>
            </a:extLst>
          </p:cNvPr>
          <p:cNvGrpSpPr/>
          <p:nvPr/>
        </p:nvGrpSpPr>
        <p:grpSpPr>
          <a:xfrm>
            <a:off x="5156942" y="1336812"/>
            <a:ext cx="1873827" cy="3363204"/>
            <a:chOff x="5168132" y="1336812"/>
            <a:chExt cx="1873827" cy="3363204"/>
          </a:xfrm>
        </p:grpSpPr>
        <p:sp>
          <p:nvSpPr>
            <p:cNvPr id="17" name="Rettangolo con angoli arrotondati 16">
              <a:extLst>
                <a:ext uri="{FF2B5EF4-FFF2-40B4-BE49-F238E27FC236}">
                  <a16:creationId xmlns:a16="http://schemas.microsoft.com/office/drawing/2014/main" id="{0688B621-8AE5-2686-6E4A-D6EFC05AF98C}"/>
                </a:ext>
              </a:extLst>
            </p:cNvPr>
            <p:cNvSpPr/>
            <p:nvPr/>
          </p:nvSpPr>
          <p:spPr>
            <a:xfrm>
              <a:off x="5168132"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 name="CasellaDiTesto 2">
              <a:extLst>
                <a:ext uri="{FF2B5EF4-FFF2-40B4-BE49-F238E27FC236}">
                  <a16:creationId xmlns:a16="http://schemas.microsoft.com/office/drawing/2014/main" id="{A6A2358C-73FE-8B69-E390-4410C84F8A5A}"/>
                </a:ext>
              </a:extLst>
            </p:cNvPr>
            <p:cNvSpPr txBox="1"/>
            <p:nvPr/>
          </p:nvSpPr>
          <p:spPr>
            <a:xfrm>
              <a:off x="5345098" y="2556749"/>
              <a:ext cx="1519895" cy="923330"/>
            </a:xfrm>
            <a:prstGeom prst="rect">
              <a:avLst/>
            </a:prstGeom>
            <a:noFill/>
          </p:spPr>
          <p:txBody>
            <a:bodyPr wrap="square" rtlCol="0">
              <a:spAutoFit/>
            </a:bodyPr>
            <a:lstStyle/>
            <a:p>
              <a:pPr algn="ctr"/>
              <a:r>
                <a:rPr lang="it-IT">
                  <a:solidFill>
                    <a:schemeClr val="bg1"/>
                  </a:solidFill>
                  <a:latin typeface="+mj-lt"/>
                </a:rPr>
                <a:t>Value </a:t>
              </a:r>
              <a:r>
                <a:rPr lang="it-IT" err="1">
                  <a:solidFill>
                    <a:schemeClr val="bg1"/>
                  </a:solidFill>
                  <a:latin typeface="+mj-lt"/>
                </a:rPr>
                <a:t>proposition</a:t>
              </a:r>
              <a:endParaRPr lang="it-IT">
                <a:solidFill>
                  <a:schemeClr val="bg1"/>
                </a:solidFill>
                <a:latin typeface="+mj-lt"/>
              </a:endParaRPr>
            </a:p>
            <a:p>
              <a:pPr algn="ctr"/>
              <a:endParaRPr lang="it-IT">
                <a:latin typeface="+mj-lt"/>
              </a:endParaRPr>
            </a:p>
          </p:txBody>
        </p:sp>
      </p:grpSp>
    </p:spTree>
    <p:extLst>
      <p:ext uri="{BB962C8B-B14F-4D97-AF65-F5344CB8AC3E}">
        <p14:creationId xmlns:p14="http://schemas.microsoft.com/office/powerpoint/2010/main" val="4095461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Rettangolo con angoli arrotondati 24">
            <a:extLst>
              <a:ext uri="{FF2B5EF4-FFF2-40B4-BE49-F238E27FC236}">
                <a16:creationId xmlns:a16="http://schemas.microsoft.com/office/drawing/2014/main" id="{C2C87956-E7A2-67DC-A213-CF5FE073D03F}"/>
              </a:ext>
            </a:extLst>
          </p:cNvPr>
          <p:cNvSpPr/>
          <p:nvPr/>
        </p:nvSpPr>
        <p:spPr>
          <a:xfrm>
            <a:off x="1152144" y="1265670"/>
            <a:ext cx="9886918" cy="4732794"/>
          </a:xfrm>
          <a:prstGeom prst="roundRect">
            <a:avLst>
              <a:gd name="adj" fmla="val 745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Business Model Canvas</a:t>
            </a:r>
          </a:p>
        </p:txBody>
      </p:sp>
      <p:grpSp>
        <p:nvGrpSpPr>
          <p:cNvPr id="8" name="Gruppo 7">
            <a:extLst>
              <a:ext uri="{FF2B5EF4-FFF2-40B4-BE49-F238E27FC236}">
                <a16:creationId xmlns:a16="http://schemas.microsoft.com/office/drawing/2014/main" id="{E7D5A1CF-EBA5-BF94-87DB-BCBE0ABF0129}"/>
              </a:ext>
            </a:extLst>
          </p:cNvPr>
          <p:cNvGrpSpPr/>
          <p:nvPr/>
        </p:nvGrpSpPr>
        <p:grpSpPr>
          <a:xfrm>
            <a:off x="7115784" y="1336811"/>
            <a:ext cx="1873827" cy="1631847"/>
            <a:chOff x="7162112" y="1336811"/>
            <a:chExt cx="1873827" cy="1631847"/>
          </a:xfrm>
        </p:grpSpPr>
        <p:sp>
          <p:nvSpPr>
            <p:cNvPr id="13" name="Rettangolo con angoli arrotondati 12">
              <a:extLst>
                <a:ext uri="{FF2B5EF4-FFF2-40B4-BE49-F238E27FC236}">
                  <a16:creationId xmlns:a16="http://schemas.microsoft.com/office/drawing/2014/main" id="{FE7AF101-1BD8-607D-B3CE-925A6653A3B9}"/>
                </a:ext>
              </a:extLst>
            </p:cNvPr>
            <p:cNvSpPr/>
            <p:nvPr/>
          </p:nvSpPr>
          <p:spPr>
            <a:xfrm>
              <a:off x="7162112"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7" name="CasellaDiTesto 6">
              <a:extLst>
                <a:ext uri="{FF2B5EF4-FFF2-40B4-BE49-F238E27FC236}">
                  <a16:creationId xmlns:a16="http://schemas.microsoft.com/office/drawing/2014/main" id="{68A4F35C-5FD9-0B1B-A155-0624852C4A73}"/>
                </a:ext>
              </a:extLst>
            </p:cNvPr>
            <p:cNvSpPr txBox="1"/>
            <p:nvPr/>
          </p:nvSpPr>
          <p:spPr>
            <a:xfrm>
              <a:off x="7249130" y="1829569"/>
              <a:ext cx="1699790" cy="646331"/>
            </a:xfrm>
            <a:prstGeom prst="rect">
              <a:avLst/>
            </a:prstGeom>
            <a:noFill/>
          </p:spPr>
          <p:txBody>
            <a:bodyPr wrap="square" rtlCol="0">
              <a:spAutoFit/>
            </a:bodyPr>
            <a:lstStyle/>
            <a:p>
              <a:pPr algn="ctr"/>
              <a:r>
                <a:rPr lang="it-IT">
                  <a:solidFill>
                    <a:schemeClr val="bg1"/>
                  </a:solidFill>
                  <a:latin typeface="+mj-lt"/>
                </a:rPr>
                <a:t>Customer </a:t>
              </a:r>
              <a:r>
                <a:rPr lang="it-IT" err="1">
                  <a:solidFill>
                    <a:schemeClr val="bg1"/>
                  </a:solidFill>
                  <a:latin typeface="+mj-lt"/>
                </a:rPr>
                <a:t>relationships</a:t>
              </a:r>
              <a:endParaRPr lang="it-IT">
                <a:solidFill>
                  <a:schemeClr val="bg1"/>
                </a:solidFill>
                <a:latin typeface="+mj-lt"/>
              </a:endParaRPr>
            </a:p>
          </p:txBody>
        </p:sp>
      </p:grpSp>
      <p:grpSp>
        <p:nvGrpSpPr>
          <p:cNvPr id="10" name="Gruppo 9">
            <a:extLst>
              <a:ext uri="{FF2B5EF4-FFF2-40B4-BE49-F238E27FC236}">
                <a16:creationId xmlns:a16="http://schemas.microsoft.com/office/drawing/2014/main" id="{3C1D7F7E-024F-DF12-C3C2-2C72A4F64932}"/>
              </a:ext>
            </a:extLst>
          </p:cNvPr>
          <p:cNvGrpSpPr/>
          <p:nvPr/>
        </p:nvGrpSpPr>
        <p:grpSpPr>
          <a:xfrm>
            <a:off x="9074625" y="1336812"/>
            <a:ext cx="1873827" cy="3363204"/>
            <a:chOff x="9074625" y="1336812"/>
            <a:chExt cx="1873827" cy="3363204"/>
          </a:xfrm>
        </p:grpSpPr>
        <p:sp>
          <p:nvSpPr>
            <p:cNvPr id="15" name="Rettangolo con angoli arrotondati 14">
              <a:extLst>
                <a:ext uri="{FF2B5EF4-FFF2-40B4-BE49-F238E27FC236}">
                  <a16:creationId xmlns:a16="http://schemas.microsoft.com/office/drawing/2014/main" id="{8BD2B104-4871-345B-BC1C-53C253BF249B}"/>
                </a:ext>
              </a:extLst>
            </p:cNvPr>
            <p:cNvSpPr/>
            <p:nvPr/>
          </p:nvSpPr>
          <p:spPr>
            <a:xfrm>
              <a:off x="9074625"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9" name="CasellaDiTesto 8">
              <a:extLst>
                <a:ext uri="{FF2B5EF4-FFF2-40B4-BE49-F238E27FC236}">
                  <a16:creationId xmlns:a16="http://schemas.microsoft.com/office/drawing/2014/main" id="{F02CEBE7-97C3-B0DA-06FE-D9C7CFA8F22F}"/>
                </a:ext>
              </a:extLst>
            </p:cNvPr>
            <p:cNvSpPr txBox="1"/>
            <p:nvPr/>
          </p:nvSpPr>
          <p:spPr>
            <a:xfrm>
              <a:off x="9383160" y="2695249"/>
              <a:ext cx="1256757" cy="646331"/>
            </a:xfrm>
            <a:prstGeom prst="rect">
              <a:avLst/>
            </a:prstGeom>
            <a:noFill/>
          </p:spPr>
          <p:txBody>
            <a:bodyPr wrap="square" rtlCol="0">
              <a:spAutoFit/>
            </a:bodyPr>
            <a:lstStyle/>
            <a:p>
              <a:r>
                <a:rPr lang="it-IT">
                  <a:solidFill>
                    <a:schemeClr val="bg1"/>
                  </a:solidFill>
                  <a:latin typeface="+mj-lt"/>
                </a:rPr>
                <a:t>Customer </a:t>
              </a:r>
              <a:r>
                <a:rPr lang="it-IT" err="1">
                  <a:solidFill>
                    <a:schemeClr val="bg1"/>
                  </a:solidFill>
                  <a:latin typeface="+mj-lt"/>
                </a:rPr>
                <a:t>segments</a:t>
              </a:r>
              <a:endParaRPr lang="it-IT">
                <a:solidFill>
                  <a:schemeClr val="bg1"/>
                </a:solidFill>
                <a:latin typeface="+mj-lt"/>
              </a:endParaRPr>
            </a:p>
          </p:txBody>
        </p:sp>
      </p:grpSp>
      <p:grpSp>
        <p:nvGrpSpPr>
          <p:cNvPr id="12" name="Gruppo 11">
            <a:extLst>
              <a:ext uri="{FF2B5EF4-FFF2-40B4-BE49-F238E27FC236}">
                <a16:creationId xmlns:a16="http://schemas.microsoft.com/office/drawing/2014/main" id="{1FC00EDA-0D8F-C6EB-B52E-EB9394A585DE}"/>
              </a:ext>
            </a:extLst>
          </p:cNvPr>
          <p:cNvGrpSpPr/>
          <p:nvPr/>
        </p:nvGrpSpPr>
        <p:grpSpPr>
          <a:xfrm>
            <a:off x="6147818" y="4771158"/>
            <a:ext cx="4804926" cy="1137878"/>
            <a:chOff x="6147818" y="4771158"/>
            <a:chExt cx="4804926" cy="1137878"/>
          </a:xfrm>
        </p:grpSpPr>
        <p:sp>
          <p:nvSpPr>
            <p:cNvPr id="22" name="Rettangolo con angoli arrotondati 21">
              <a:extLst>
                <a:ext uri="{FF2B5EF4-FFF2-40B4-BE49-F238E27FC236}">
                  <a16:creationId xmlns:a16="http://schemas.microsoft.com/office/drawing/2014/main" id="{24ED14FD-4233-9683-E54E-5F874684D1A9}"/>
                </a:ext>
              </a:extLst>
            </p:cNvPr>
            <p:cNvSpPr/>
            <p:nvPr/>
          </p:nvSpPr>
          <p:spPr>
            <a:xfrm>
              <a:off x="6147818" y="4771158"/>
              <a:ext cx="4804926" cy="1137878"/>
            </a:xfrm>
            <a:prstGeom prst="roundRect">
              <a:avLst>
                <a:gd name="adj" fmla="val 29769"/>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1" name="CasellaDiTesto 10">
              <a:extLst>
                <a:ext uri="{FF2B5EF4-FFF2-40B4-BE49-F238E27FC236}">
                  <a16:creationId xmlns:a16="http://schemas.microsoft.com/office/drawing/2014/main" id="{6E5FCA80-5B95-A82D-8CCA-EEC95EFFA712}"/>
                </a:ext>
              </a:extLst>
            </p:cNvPr>
            <p:cNvSpPr txBox="1"/>
            <p:nvPr/>
          </p:nvSpPr>
          <p:spPr>
            <a:xfrm>
              <a:off x="7439757" y="5155431"/>
              <a:ext cx="2221048" cy="369332"/>
            </a:xfrm>
            <a:prstGeom prst="rect">
              <a:avLst/>
            </a:prstGeom>
            <a:noFill/>
          </p:spPr>
          <p:txBody>
            <a:bodyPr wrap="square" rtlCol="0">
              <a:spAutoFit/>
            </a:bodyPr>
            <a:lstStyle/>
            <a:p>
              <a:pPr algn="ctr"/>
              <a:r>
                <a:rPr lang="it-IT">
                  <a:solidFill>
                    <a:schemeClr val="bg1"/>
                  </a:solidFill>
                  <a:latin typeface="+mj-lt"/>
                </a:rPr>
                <a:t>Revenue streams</a:t>
              </a:r>
            </a:p>
          </p:txBody>
        </p:sp>
      </p:grpSp>
      <p:grpSp>
        <p:nvGrpSpPr>
          <p:cNvPr id="21" name="Gruppo 20">
            <a:extLst>
              <a:ext uri="{FF2B5EF4-FFF2-40B4-BE49-F238E27FC236}">
                <a16:creationId xmlns:a16="http://schemas.microsoft.com/office/drawing/2014/main" id="{79DD8AE0-E0A4-70C0-371D-4EB56AFBFB5C}"/>
              </a:ext>
            </a:extLst>
          </p:cNvPr>
          <p:cNvGrpSpPr/>
          <p:nvPr/>
        </p:nvGrpSpPr>
        <p:grpSpPr>
          <a:xfrm>
            <a:off x="1239256" y="4766116"/>
            <a:ext cx="4804926" cy="1137878"/>
            <a:chOff x="1247518" y="4771158"/>
            <a:chExt cx="4804926" cy="1137878"/>
          </a:xfrm>
        </p:grpSpPr>
        <p:sp>
          <p:nvSpPr>
            <p:cNvPr id="20" name="Rettangolo con angoli arrotondati 19">
              <a:extLst>
                <a:ext uri="{FF2B5EF4-FFF2-40B4-BE49-F238E27FC236}">
                  <a16:creationId xmlns:a16="http://schemas.microsoft.com/office/drawing/2014/main" id="{F032EB6B-8BC5-D4EA-6CDA-C7E7479F9038}"/>
                </a:ext>
              </a:extLst>
            </p:cNvPr>
            <p:cNvSpPr/>
            <p:nvPr/>
          </p:nvSpPr>
          <p:spPr>
            <a:xfrm>
              <a:off x="1247518" y="4771158"/>
              <a:ext cx="4804926" cy="1137878"/>
            </a:xfrm>
            <a:prstGeom prst="roundRect">
              <a:avLst>
                <a:gd name="adj" fmla="val 25402"/>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6" name="CasellaDiTesto 15">
              <a:extLst>
                <a:ext uri="{FF2B5EF4-FFF2-40B4-BE49-F238E27FC236}">
                  <a16:creationId xmlns:a16="http://schemas.microsoft.com/office/drawing/2014/main" id="{3255A992-744D-DF91-7CF9-C5760BC992AA}"/>
                </a:ext>
              </a:extLst>
            </p:cNvPr>
            <p:cNvSpPr txBox="1"/>
            <p:nvPr/>
          </p:nvSpPr>
          <p:spPr>
            <a:xfrm>
              <a:off x="1950390" y="5155431"/>
              <a:ext cx="3399182" cy="369332"/>
            </a:xfrm>
            <a:prstGeom prst="rect">
              <a:avLst/>
            </a:prstGeom>
            <a:noFill/>
          </p:spPr>
          <p:txBody>
            <a:bodyPr wrap="square" rtlCol="0">
              <a:spAutoFit/>
            </a:bodyPr>
            <a:lstStyle/>
            <a:p>
              <a:pPr algn="ctr"/>
              <a:r>
                <a:rPr lang="it-IT">
                  <a:solidFill>
                    <a:schemeClr val="bg1"/>
                  </a:solidFill>
                  <a:latin typeface="+mj-lt"/>
                </a:rPr>
                <a:t>Cost </a:t>
              </a:r>
              <a:r>
                <a:rPr lang="it-IT" err="1">
                  <a:solidFill>
                    <a:schemeClr val="bg1"/>
                  </a:solidFill>
                  <a:latin typeface="+mj-lt"/>
                </a:rPr>
                <a:t>structure</a:t>
              </a:r>
              <a:endParaRPr lang="it-IT">
                <a:solidFill>
                  <a:schemeClr val="bg1"/>
                </a:solidFill>
                <a:latin typeface="+mj-lt"/>
              </a:endParaRPr>
            </a:p>
          </p:txBody>
        </p:sp>
      </p:grpSp>
      <p:grpSp>
        <p:nvGrpSpPr>
          <p:cNvPr id="24" name="Gruppo 23">
            <a:extLst>
              <a:ext uri="{FF2B5EF4-FFF2-40B4-BE49-F238E27FC236}">
                <a16:creationId xmlns:a16="http://schemas.microsoft.com/office/drawing/2014/main" id="{575A442D-F141-D512-1B6C-27A1B87A12E6}"/>
              </a:ext>
            </a:extLst>
          </p:cNvPr>
          <p:cNvGrpSpPr/>
          <p:nvPr/>
        </p:nvGrpSpPr>
        <p:grpSpPr>
          <a:xfrm>
            <a:off x="3198100" y="3039799"/>
            <a:ext cx="1873827" cy="1631847"/>
            <a:chOff x="3203695" y="3039799"/>
            <a:chExt cx="1873827" cy="1631847"/>
          </a:xfrm>
        </p:grpSpPr>
        <p:sp>
          <p:nvSpPr>
            <p:cNvPr id="19" name="Rettangolo con angoli arrotondati 18">
              <a:extLst>
                <a:ext uri="{FF2B5EF4-FFF2-40B4-BE49-F238E27FC236}">
                  <a16:creationId xmlns:a16="http://schemas.microsoft.com/office/drawing/2014/main" id="{6BFB508B-551E-6001-C208-BE5AA7FDBD99}"/>
                </a:ext>
              </a:extLst>
            </p:cNvPr>
            <p:cNvSpPr/>
            <p:nvPr/>
          </p:nvSpPr>
          <p:spPr>
            <a:xfrm>
              <a:off x="3203695"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3" name="CasellaDiTesto 22">
              <a:extLst>
                <a:ext uri="{FF2B5EF4-FFF2-40B4-BE49-F238E27FC236}">
                  <a16:creationId xmlns:a16="http://schemas.microsoft.com/office/drawing/2014/main" id="{AD12ED4C-0920-D382-E493-F82671F09BDA}"/>
                </a:ext>
              </a:extLst>
            </p:cNvPr>
            <p:cNvSpPr txBox="1"/>
            <p:nvPr/>
          </p:nvSpPr>
          <p:spPr>
            <a:xfrm>
              <a:off x="3470686" y="3394057"/>
              <a:ext cx="1339844" cy="923330"/>
            </a:xfrm>
            <a:prstGeom prst="rect">
              <a:avLst/>
            </a:prstGeom>
            <a:noFill/>
          </p:spPr>
          <p:txBody>
            <a:bodyPr wrap="square" rtlCol="0">
              <a:spAutoFit/>
            </a:bodyPr>
            <a:lstStyle/>
            <a:p>
              <a:pPr algn="ctr"/>
              <a:r>
                <a:rPr lang="it-IT">
                  <a:solidFill>
                    <a:schemeClr val="bg1"/>
                  </a:solidFill>
                  <a:latin typeface="+mj-lt"/>
                </a:rPr>
                <a:t>Key </a:t>
              </a:r>
              <a:r>
                <a:rPr lang="it-IT" err="1">
                  <a:solidFill>
                    <a:schemeClr val="bg1"/>
                  </a:solidFill>
                  <a:latin typeface="+mj-lt"/>
                </a:rPr>
                <a:t>resources</a:t>
              </a:r>
              <a:endParaRPr lang="it-IT">
                <a:solidFill>
                  <a:schemeClr val="bg1"/>
                </a:solidFill>
                <a:latin typeface="+mj-lt"/>
              </a:endParaRPr>
            </a:p>
            <a:p>
              <a:pPr algn="ctr"/>
              <a:endParaRPr lang="it-IT"/>
            </a:p>
          </p:txBody>
        </p:sp>
      </p:grpSp>
      <p:grpSp>
        <p:nvGrpSpPr>
          <p:cNvPr id="27" name="Gruppo 26">
            <a:extLst>
              <a:ext uri="{FF2B5EF4-FFF2-40B4-BE49-F238E27FC236}">
                <a16:creationId xmlns:a16="http://schemas.microsoft.com/office/drawing/2014/main" id="{1C544434-ECD0-29F9-5E68-68749446F709}"/>
              </a:ext>
            </a:extLst>
          </p:cNvPr>
          <p:cNvGrpSpPr/>
          <p:nvPr/>
        </p:nvGrpSpPr>
        <p:grpSpPr>
          <a:xfrm>
            <a:off x="3198100" y="1336811"/>
            <a:ext cx="1873827" cy="1631847"/>
            <a:chOff x="3207788" y="1336811"/>
            <a:chExt cx="1873827" cy="1631847"/>
          </a:xfrm>
        </p:grpSpPr>
        <p:sp>
          <p:nvSpPr>
            <p:cNvPr id="18" name="Rettangolo con angoli arrotondati 17">
              <a:extLst>
                <a:ext uri="{FF2B5EF4-FFF2-40B4-BE49-F238E27FC236}">
                  <a16:creationId xmlns:a16="http://schemas.microsoft.com/office/drawing/2014/main" id="{878147D7-45F3-6A98-A6EA-EBFA5C29D109}"/>
                </a:ext>
              </a:extLst>
            </p:cNvPr>
            <p:cNvSpPr/>
            <p:nvPr/>
          </p:nvSpPr>
          <p:spPr>
            <a:xfrm>
              <a:off x="3207788"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6" name="CasellaDiTesto 25">
              <a:extLst>
                <a:ext uri="{FF2B5EF4-FFF2-40B4-BE49-F238E27FC236}">
                  <a16:creationId xmlns:a16="http://schemas.microsoft.com/office/drawing/2014/main" id="{9BA5A2EF-D96C-620E-8D42-A60C8CDBA3F8}"/>
                </a:ext>
              </a:extLst>
            </p:cNvPr>
            <p:cNvSpPr txBox="1"/>
            <p:nvPr/>
          </p:nvSpPr>
          <p:spPr>
            <a:xfrm>
              <a:off x="3538419" y="1829569"/>
              <a:ext cx="1212565" cy="646331"/>
            </a:xfrm>
            <a:prstGeom prst="rect">
              <a:avLst/>
            </a:prstGeom>
            <a:noFill/>
          </p:spPr>
          <p:txBody>
            <a:bodyPr wrap="square" rtlCol="0">
              <a:spAutoFit/>
            </a:bodyPr>
            <a:lstStyle/>
            <a:p>
              <a:pPr algn="ctr"/>
              <a:r>
                <a:rPr lang="it-IT">
                  <a:solidFill>
                    <a:schemeClr val="bg1"/>
                  </a:solidFill>
                  <a:latin typeface="+mj-lt"/>
                </a:rPr>
                <a:t>Key activities</a:t>
              </a:r>
            </a:p>
          </p:txBody>
        </p:sp>
      </p:grpSp>
      <p:grpSp>
        <p:nvGrpSpPr>
          <p:cNvPr id="29" name="key partners">
            <a:extLst>
              <a:ext uri="{FF2B5EF4-FFF2-40B4-BE49-F238E27FC236}">
                <a16:creationId xmlns:a16="http://schemas.microsoft.com/office/drawing/2014/main" id="{38B1A6C0-D658-38BF-7E72-E2A9D2F9A756}"/>
              </a:ext>
            </a:extLst>
          </p:cNvPr>
          <p:cNvGrpSpPr/>
          <p:nvPr/>
        </p:nvGrpSpPr>
        <p:grpSpPr>
          <a:xfrm>
            <a:off x="1239258" y="1336812"/>
            <a:ext cx="1873827" cy="3363204"/>
            <a:chOff x="1239258" y="1336812"/>
            <a:chExt cx="1873827" cy="3363204"/>
          </a:xfrm>
        </p:grpSpPr>
        <p:sp>
          <p:nvSpPr>
            <p:cNvPr id="6" name="Rettangolo con angoli arrotondati 5">
              <a:extLst>
                <a:ext uri="{FF2B5EF4-FFF2-40B4-BE49-F238E27FC236}">
                  <a16:creationId xmlns:a16="http://schemas.microsoft.com/office/drawing/2014/main" id="{8CA03FE2-3A2C-2DEB-C1ED-06136C6F1F77}"/>
                </a:ext>
              </a:extLst>
            </p:cNvPr>
            <p:cNvSpPr/>
            <p:nvPr/>
          </p:nvSpPr>
          <p:spPr>
            <a:xfrm>
              <a:off x="1239258"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8" name="CasellaDiTesto 27">
              <a:extLst>
                <a:ext uri="{FF2B5EF4-FFF2-40B4-BE49-F238E27FC236}">
                  <a16:creationId xmlns:a16="http://schemas.microsoft.com/office/drawing/2014/main" id="{6C46BB80-A170-2CB2-C8F1-623456C77B6A}"/>
                </a:ext>
              </a:extLst>
            </p:cNvPr>
            <p:cNvSpPr txBox="1"/>
            <p:nvPr/>
          </p:nvSpPr>
          <p:spPr>
            <a:xfrm>
              <a:off x="1515681" y="2695249"/>
              <a:ext cx="1320981" cy="646331"/>
            </a:xfrm>
            <a:prstGeom prst="rect">
              <a:avLst/>
            </a:prstGeom>
            <a:noFill/>
          </p:spPr>
          <p:txBody>
            <a:bodyPr wrap="square" rtlCol="0">
              <a:spAutoFit/>
            </a:bodyPr>
            <a:lstStyle/>
            <a:p>
              <a:pPr algn="ctr"/>
              <a:r>
                <a:rPr lang="it-IT">
                  <a:solidFill>
                    <a:schemeClr val="bg1"/>
                  </a:solidFill>
                  <a:latin typeface="+mj-lt"/>
                </a:rPr>
                <a:t>Key partners</a:t>
              </a:r>
            </a:p>
          </p:txBody>
        </p:sp>
      </p:grpSp>
      <p:grpSp>
        <p:nvGrpSpPr>
          <p:cNvPr id="31" name="channels">
            <a:extLst>
              <a:ext uri="{FF2B5EF4-FFF2-40B4-BE49-F238E27FC236}">
                <a16:creationId xmlns:a16="http://schemas.microsoft.com/office/drawing/2014/main" id="{FC745DA2-F769-FC4F-BDA9-2F2251C9A023}"/>
              </a:ext>
            </a:extLst>
          </p:cNvPr>
          <p:cNvGrpSpPr/>
          <p:nvPr/>
        </p:nvGrpSpPr>
        <p:grpSpPr>
          <a:xfrm>
            <a:off x="7115784" y="3039799"/>
            <a:ext cx="1873827" cy="1631847"/>
            <a:chOff x="7119332" y="3039799"/>
            <a:chExt cx="1873827" cy="1631847"/>
          </a:xfrm>
        </p:grpSpPr>
        <p:sp>
          <p:nvSpPr>
            <p:cNvPr id="14" name="Rettangolo con angoli arrotondati 13">
              <a:extLst>
                <a:ext uri="{FF2B5EF4-FFF2-40B4-BE49-F238E27FC236}">
                  <a16:creationId xmlns:a16="http://schemas.microsoft.com/office/drawing/2014/main" id="{C847ADB3-ABE7-7C06-A0F7-47C309DE3BE9}"/>
                </a:ext>
              </a:extLst>
            </p:cNvPr>
            <p:cNvSpPr/>
            <p:nvPr/>
          </p:nvSpPr>
          <p:spPr>
            <a:xfrm>
              <a:off x="7119332"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0" name="CasellaDiTesto 29">
              <a:extLst>
                <a:ext uri="{FF2B5EF4-FFF2-40B4-BE49-F238E27FC236}">
                  <a16:creationId xmlns:a16="http://schemas.microsoft.com/office/drawing/2014/main" id="{935F862A-2EC9-33D0-C39C-2C415E8A3E4D}"/>
                </a:ext>
              </a:extLst>
            </p:cNvPr>
            <p:cNvSpPr txBox="1"/>
            <p:nvPr/>
          </p:nvSpPr>
          <p:spPr>
            <a:xfrm>
              <a:off x="7364407" y="3671056"/>
              <a:ext cx="1383676" cy="369332"/>
            </a:xfrm>
            <a:prstGeom prst="rect">
              <a:avLst/>
            </a:prstGeom>
            <a:noFill/>
          </p:spPr>
          <p:txBody>
            <a:bodyPr wrap="square" rtlCol="0">
              <a:spAutoFit/>
            </a:bodyPr>
            <a:lstStyle/>
            <a:p>
              <a:pPr algn="ctr"/>
              <a:r>
                <a:rPr lang="it-IT" err="1">
                  <a:solidFill>
                    <a:schemeClr val="bg1"/>
                  </a:solidFill>
                  <a:latin typeface="+mj-lt"/>
                </a:rPr>
                <a:t>Channels</a:t>
              </a:r>
              <a:endParaRPr lang="it-IT">
                <a:solidFill>
                  <a:schemeClr val="bg1"/>
                </a:solidFill>
                <a:latin typeface="+mj-lt"/>
              </a:endParaRPr>
            </a:p>
          </p:txBody>
        </p:sp>
      </p:grpSp>
      <p:sp>
        <p:nvSpPr>
          <p:cNvPr id="32" name="Rettangolo 31">
            <a:extLst>
              <a:ext uri="{FF2B5EF4-FFF2-40B4-BE49-F238E27FC236}">
                <a16:creationId xmlns:a16="http://schemas.microsoft.com/office/drawing/2014/main" id="{2D346867-211D-8A42-FD11-984835D46780}"/>
              </a:ext>
            </a:extLst>
          </p:cNvPr>
          <p:cNvSpPr/>
          <p:nvPr/>
        </p:nvSpPr>
        <p:spPr>
          <a:xfrm>
            <a:off x="0" y="0"/>
            <a:ext cx="12192000" cy="6858000"/>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779A8F7A-DCD6-3C05-64C2-5F86E0B67995}"/>
              </a:ext>
            </a:extLst>
          </p:cNvPr>
          <p:cNvGrpSpPr/>
          <p:nvPr/>
        </p:nvGrpSpPr>
        <p:grpSpPr>
          <a:xfrm>
            <a:off x="5156942" y="1336812"/>
            <a:ext cx="1873827" cy="3363204"/>
            <a:chOff x="5168132" y="1336812"/>
            <a:chExt cx="1873827" cy="3363204"/>
          </a:xfrm>
          <a:solidFill>
            <a:schemeClr val="accent6">
              <a:lumMod val="60000"/>
              <a:lumOff val="40000"/>
            </a:schemeClr>
          </a:solidFill>
        </p:grpSpPr>
        <p:sp>
          <p:nvSpPr>
            <p:cNvPr id="17" name="Rettangolo con angoli arrotondati 16">
              <a:extLst>
                <a:ext uri="{FF2B5EF4-FFF2-40B4-BE49-F238E27FC236}">
                  <a16:creationId xmlns:a16="http://schemas.microsoft.com/office/drawing/2014/main" id="{0688B621-8AE5-2686-6E4A-D6EFC05AF98C}"/>
                </a:ext>
              </a:extLst>
            </p:cNvPr>
            <p:cNvSpPr/>
            <p:nvPr/>
          </p:nvSpPr>
          <p:spPr>
            <a:xfrm>
              <a:off x="5168132" y="1336812"/>
              <a:ext cx="1873827" cy="336320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 name="CasellaDiTesto 2">
              <a:extLst>
                <a:ext uri="{FF2B5EF4-FFF2-40B4-BE49-F238E27FC236}">
                  <a16:creationId xmlns:a16="http://schemas.microsoft.com/office/drawing/2014/main" id="{A6A2358C-73FE-8B69-E390-4410C84F8A5A}"/>
                </a:ext>
              </a:extLst>
            </p:cNvPr>
            <p:cNvSpPr txBox="1"/>
            <p:nvPr/>
          </p:nvSpPr>
          <p:spPr>
            <a:xfrm>
              <a:off x="5345098" y="2556749"/>
              <a:ext cx="1519895" cy="923330"/>
            </a:xfrm>
            <a:prstGeom prst="rect">
              <a:avLst/>
            </a:prstGeom>
            <a:grpFill/>
          </p:spPr>
          <p:txBody>
            <a:bodyPr wrap="square" rtlCol="0">
              <a:spAutoFit/>
            </a:bodyPr>
            <a:lstStyle/>
            <a:p>
              <a:pPr algn="ctr"/>
              <a:r>
                <a:rPr lang="it-IT">
                  <a:solidFill>
                    <a:schemeClr val="bg1"/>
                  </a:solidFill>
                  <a:latin typeface="+mj-lt"/>
                </a:rPr>
                <a:t>Value </a:t>
              </a:r>
              <a:r>
                <a:rPr lang="it-IT" err="1">
                  <a:solidFill>
                    <a:schemeClr val="bg1"/>
                  </a:solidFill>
                  <a:latin typeface="+mj-lt"/>
                </a:rPr>
                <a:t>proposition</a:t>
              </a:r>
              <a:endParaRPr lang="it-IT">
                <a:solidFill>
                  <a:schemeClr val="bg1"/>
                </a:solidFill>
                <a:latin typeface="+mj-lt"/>
              </a:endParaRPr>
            </a:p>
            <a:p>
              <a:pPr algn="ctr"/>
              <a:endParaRPr lang="it-IT">
                <a:latin typeface="+mj-lt"/>
              </a:endParaRPr>
            </a:p>
          </p:txBody>
        </p:sp>
      </p:grpSp>
    </p:spTree>
    <p:extLst>
      <p:ext uri="{BB962C8B-B14F-4D97-AF65-F5344CB8AC3E}">
        <p14:creationId xmlns:p14="http://schemas.microsoft.com/office/powerpoint/2010/main" val="2841858167"/>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Rettangolo con angoli arrotondati 24">
            <a:extLst>
              <a:ext uri="{FF2B5EF4-FFF2-40B4-BE49-F238E27FC236}">
                <a16:creationId xmlns:a16="http://schemas.microsoft.com/office/drawing/2014/main" id="{C2C87956-E7A2-67DC-A213-CF5FE073D03F}"/>
              </a:ext>
            </a:extLst>
          </p:cNvPr>
          <p:cNvSpPr/>
          <p:nvPr/>
        </p:nvSpPr>
        <p:spPr>
          <a:xfrm>
            <a:off x="1152144" y="1265670"/>
            <a:ext cx="9886918" cy="4732794"/>
          </a:xfrm>
          <a:prstGeom prst="roundRect">
            <a:avLst>
              <a:gd name="adj" fmla="val 745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Business Model Canvas</a:t>
            </a:r>
          </a:p>
        </p:txBody>
      </p:sp>
      <p:grpSp>
        <p:nvGrpSpPr>
          <p:cNvPr id="8" name="Gruppo 7">
            <a:extLst>
              <a:ext uri="{FF2B5EF4-FFF2-40B4-BE49-F238E27FC236}">
                <a16:creationId xmlns:a16="http://schemas.microsoft.com/office/drawing/2014/main" id="{E7D5A1CF-EBA5-BF94-87DB-BCBE0ABF0129}"/>
              </a:ext>
            </a:extLst>
          </p:cNvPr>
          <p:cNvGrpSpPr/>
          <p:nvPr/>
        </p:nvGrpSpPr>
        <p:grpSpPr>
          <a:xfrm>
            <a:off x="7115784" y="1336811"/>
            <a:ext cx="1873827" cy="1631847"/>
            <a:chOff x="7162112" y="1336811"/>
            <a:chExt cx="1873827" cy="1631847"/>
          </a:xfrm>
        </p:grpSpPr>
        <p:sp>
          <p:nvSpPr>
            <p:cNvPr id="13" name="Rettangolo con angoli arrotondati 12">
              <a:extLst>
                <a:ext uri="{FF2B5EF4-FFF2-40B4-BE49-F238E27FC236}">
                  <a16:creationId xmlns:a16="http://schemas.microsoft.com/office/drawing/2014/main" id="{FE7AF101-1BD8-607D-B3CE-925A6653A3B9}"/>
                </a:ext>
              </a:extLst>
            </p:cNvPr>
            <p:cNvSpPr/>
            <p:nvPr/>
          </p:nvSpPr>
          <p:spPr>
            <a:xfrm>
              <a:off x="7162112"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7" name="CasellaDiTesto 6">
              <a:extLst>
                <a:ext uri="{FF2B5EF4-FFF2-40B4-BE49-F238E27FC236}">
                  <a16:creationId xmlns:a16="http://schemas.microsoft.com/office/drawing/2014/main" id="{68A4F35C-5FD9-0B1B-A155-0624852C4A73}"/>
                </a:ext>
              </a:extLst>
            </p:cNvPr>
            <p:cNvSpPr txBox="1"/>
            <p:nvPr/>
          </p:nvSpPr>
          <p:spPr>
            <a:xfrm>
              <a:off x="7249130" y="1829569"/>
              <a:ext cx="1699790" cy="646331"/>
            </a:xfrm>
            <a:prstGeom prst="rect">
              <a:avLst/>
            </a:prstGeom>
            <a:noFill/>
          </p:spPr>
          <p:txBody>
            <a:bodyPr wrap="square" rtlCol="0">
              <a:spAutoFit/>
            </a:bodyPr>
            <a:lstStyle/>
            <a:p>
              <a:pPr algn="ctr"/>
              <a:r>
                <a:rPr lang="it-IT">
                  <a:solidFill>
                    <a:schemeClr val="bg1"/>
                  </a:solidFill>
                  <a:latin typeface="+mj-lt"/>
                </a:rPr>
                <a:t>Customer </a:t>
              </a:r>
              <a:r>
                <a:rPr lang="it-IT" err="1">
                  <a:solidFill>
                    <a:schemeClr val="bg1"/>
                  </a:solidFill>
                  <a:latin typeface="+mj-lt"/>
                </a:rPr>
                <a:t>relationships</a:t>
              </a:r>
              <a:endParaRPr lang="it-IT">
                <a:solidFill>
                  <a:schemeClr val="bg1"/>
                </a:solidFill>
                <a:latin typeface="+mj-lt"/>
              </a:endParaRPr>
            </a:p>
          </p:txBody>
        </p:sp>
      </p:grpSp>
      <p:grpSp>
        <p:nvGrpSpPr>
          <p:cNvPr id="10" name="Gruppo 9">
            <a:extLst>
              <a:ext uri="{FF2B5EF4-FFF2-40B4-BE49-F238E27FC236}">
                <a16:creationId xmlns:a16="http://schemas.microsoft.com/office/drawing/2014/main" id="{3C1D7F7E-024F-DF12-C3C2-2C72A4F64932}"/>
              </a:ext>
            </a:extLst>
          </p:cNvPr>
          <p:cNvGrpSpPr/>
          <p:nvPr/>
        </p:nvGrpSpPr>
        <p:grpSpPr>
          <a:xfrm>
            <a:off x="9074625" y="1336812"/>
            <a:ext cx="1873827" cy="3363204"/>
            <a:chOff x="9074625" y="1336812"/>
            <a:chExt cx="1873827" cy="3363204"/>
          </a:xfrm>
        </p:grpSpPr>
        <p:sp>
          <p:nvSpPr>
            <p:cNvPr id="15" name="Rettangolo con angoli arrotondati 14">
              <a:extLst>
                <a:ext uri="{FF2B5EF4-FFF2-40B4-BE49-F238E27FC236}">
                  <a16:creationId xmlns:a16="http://schemas.microsoft.com/office/drawing/2014/main" id="{8BD2B104-4871-345B-BC1C-53C253BF249B}"/>
                </a:ext>
              </a:extLst>
            </p:cNvPr>
            <p:cNvSpPr/>
            <p:nvPr/>
          </p:nvSpPr>
          <p:spPr>
            <a:xfrm>
              <a:off x="9074625"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9" name="CasellaDiTesto 8">
              <a:extLst>
                <a:ext uri="{FF2B5EF4-FFF2-40B4-BE49-F238E27FC236}">
                  <a16:creationId xmlns:a16="http://schemas.microsoft.com/office/drawing/2014/main" id="{F02CEBE7-97C3-B0DA-06FE-D9C7CFA8F22F}"/>
                </a:ext>
              </a:extLst>
            </p:cNvPr>
            <p:cNvSpPr txBox="1"/>
            <p:nvPr/>
          </p:nvSpPr>
          <p:spPr>
            <a:xfrm>
              <a:off x="9383160" y="2695249"/>
              <a:ext cx="1256757" cy="646331"/>
            </a:xfrm>
            <a:prstGeom prst="rect">
              <a:avLst/>
            </a:prstGeom>
            <a:noFill/>
          </p:spPr>
          <p:txBody>
            <a:bodyPr wrap="square" rtlCol="0">
              <a:spAutoFit/>
            </a:bodyPr>
            <a:lstStyle/>
            <a:p>
              <a:r>
                <a:rPr lang="it-IT">
                  <a:solidFill>
                    <a:schemeClr val="bg1"/>
                  </a:solidFill>
                  <a:latin typeface="+mj-lt"/>
                </a:rPr>
                <a:t>Customer </a:t>
              </a:r>
              <a:r>
                <a:rPr lang="it-IT" err="1">
                  <a:solidFill>
                    <a:schemeClr val="bg1"/>
                  </a:solidFill>
                  <a:latin typeface="+mj-lt"/>
                </a:rPr>
                <a:t>segments</a:t>
              </a:r>
              <a:endParaRPr lang="it-IT">
                <a:solidFill>
                  <a:schemeClr val="bg1"/>
                </a:solidFill>
                <a:latin typeface="+mj-lt"/>
              </a:endParaRPr>
            </a:p>
          </p:txBody>
        </p:sp>
      </p:grpSp>
      <p:grpSp>
        <p:nvGrpSpPr>
          <p:cNvPr id="12" name="Gruppo 11">
            <a:extLst>
              <a:ext uri="{FF2B5EF4-FFF2-40B4-BE49-F238E27FC236}">
                <a16:creationId xmlns:a16="http://schemas.microsoft.com/office/drawing/2014/main" id="{1FC00EDA-0D8F-C6EB-B52E-EB9394A585DE}"/>
              </a:ext>
            </a:extLst>
          </p:cNvPr>
          <p:cNvGrpSpPr/>
          <p:nvPr/>
        </p:nvGrpSpPr>
        <p:grpSpPr>
          <a:xfrm>
            <a:off x="6147818" y="4771158"/>
            <a:ext cx="4804926" cy="1137878"/>
            <a:chOff x="6147818" y="4771158"/>
            <a:chExt cx="4804926" cy="1137878"/>
          </a:xfrm>
        </p:grpSpPr>
        <p:sp>
          <p:nvSpPr>
            <p:cNvPr id="22" name="Rettangolo con angoli arrotondati 21">
              <a:extLst>
                <a:ext uri="{FF2B5EF4-FFF2-40B4-BE49-F238E27FC236}">
                  <a16:creationId xmlns:a16="http://schemas.microsoft.com/office/drawing/2014/main" id="{24ED14FD-4233-9683-E54E-5F874684D1A9}"/>
                </a:ext>
              </a:extLst>
            </p:cNvPr>
            <p:cNvSpPr/>
            <p:nvPr/>
          </p:nvSpPr>
          <p:spPr>
            <a:xfrm>
              <a:off x="6147818" y="4771158"/>
              <a:ext cx="4804926" cy="1137878"/>
            </a:xfrm>
            <a:prstGeom prst="roundRect">
              <a:avLst>
                <a:gd name="adj" fmla="val 29769"/>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1" name="CasellaDiTesto 10">
              <a:extLst>
                <a:ext uri="{FF2B5EF4-FFF2-40B4-BE49-F238E27FC236}">
                  <a16:creationId xmlns:a16="http://schemas.microsoft.com/office/drawing/2014/main" id="{6E5FCA80-5B95-A82D-8CCA-EEC95EFFA712}"/>
                </a:ext>
              </a:extLst>
            </p:cNvPr>
            <p:cNvSpPr txBox="1"/>
            <p:nvPr/>
          </p:nvSpPr>
          <p:spPr>
            <a:xfrm>
              <a:off x="7439757" y="5155431"/>
              <a:ext cx="2221048" cy="369332"/>
            </a:xfrm>
            <a:prstGeom prst="rect">
              <a:avLst/>
            </a:prstGeom>
            <a:noFill/>
          </p:spPr>
          <p:txBody>
            <a:bodyPr wrap="square" rtlCol="0">
              <a:spAutoFit/>
            </a:bodyPr>
            <a:lstStyle/>
            <a:p>
              <a:pPr algn="ctr"/>
              <a:r>
                <a:rPr lang="it-IT">
                  <a:solidFill>
                    <a:schemeClr val="bg1"/>
                  </a:solidFill>
                  <a:latin typeface="+mj-lt"/>
                </a:rPr>
                <a:t>Revenue streams</a:t>
              </a:r>
            </a:p>
          </p:txBody>
        </p:sp>
      </p:grpSp>
      <p:grpSp>
        <p:nvGrpSpPr>
          <p:cNvPr id="21" name="Gruppo 20">
            <a:extLst>
              <a:ext uri="{FF2B5EF4-FFF2-40B4-BE49-F238E27FC236}">
                <a16:creationId xmlns:a16="http://schemas.microsoft.com/office/drawing/2014/main" id="{79DD8AE0-E0A4-70C0-371D-4EB56AFBFB5C}"/>
              </a:ext>
            </a:extLst>
          </p:cNvPr>
          <p:cNvGrpSpPr/>
          <p:nvPr/>
        </p:nvGrpSpPr>
        <p:grpSpPr>
          <a:xfrm>
            <a:off x="1239256" y="4766116"/>
            <a:ext cx="4804926" cy="1137878"/>
            <a:chOff x="1247518" y="4771158"/>
            <a:chExt cx="4804926" cy="1137878"/>
          </a:xfrm>
        </p:grpSpPr>
        <p:sp>
          <p:nvSpPr>
            <p:cNvPr id="20" name="Rettangolo con angoli arrotondati 19">
              <a:extLst>
                <a:ext uri="{FF2B5EF4-FFF2-40B4-BE49-F238E27FC236}">
                  <a16:creationId xmlns:a16="http://schemas.microsoft.com/office/drawing/2014/main" id="{F032EB6B-8BC5-D4EA-6CDA-C7E7479F9038}"/>
                </a:ext>
              </a:extLst>
            </p:cNvPr>
            <p:cNvSpPr/>
            <p:nvPr/>
          </p:nvSpPr>
          <p:spPr>
            <a:xfrm>
              <a:off x="1247518" y="4771158"/>
              <a:ext cx="4804926" cy="1137878"/>
            </a:xfrm>
            <a:prstGeom prst="roundRect">
              <a:avLst>
                <a:gd name="adj" fmla="val 25402"/>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6" name="CasellaDiTesto 15">
              <a:extLst>
                <a:ext uri="{FF2B5EF4-FFF2-40B4-BE49-F238E27FC236}">
                  <a16:creationId xmlns:a16="http://schemas.microsoft.com/office/drawing/2014/main" id="{3255A992-744D-DF91-7CF9-C5760BC992AA}"/>
                </a:ext>
              </a:extLst>
            </p:cNvPr>
            <p:cNvSpPr txBox="1"/>
            <p:nvPr/>
          </p:nvSpPr>
          <p:spPr>
            <a:xfrm>
              <a:off x="1950390" y="5155431"/>
              <a:ext cx="3399182" cy="369332"/>
            </a:xfrm>
            <a:prstGeom prst="rect">
              <a:avLst/>
            </a:prstGeom>
            <a:noFill/>
          </p:spPr>
          <p:txBody>
            <a:bodyPr wrap="square" rtlCol="0">
              <a:spAutoFit/>
            </a:bodyPr>
            <a:lstStyle/>
            <a:p>
              <a:pPr algn="ctr"/>
              <a:r>
                <a:rPr lang="it-IT">
                  <a:solidFill>
                    <a:schemeClr val="bg1"/>
                  </a:solidFill>
                  <a:latin typeface="+mj-lt"/>
                </a:rPr>
                <a:t>Cost </a:t>
              </a:r>
              <a:r>
                <a:rPr lang="it-IT" err="1">
                  <a:solidFill>
                    <a:schemeClr val="bg1"/>
                  </a:solidFill>
                  <a:latin typeface="+mj-lt"/>
                </a:rPr>
                <a:t>structure</a:t>
              </a:r>
              <a:endParaRPr lang="it-IT">
                <a:solidFill>
                  <a:schemeClr val="bg1"/>
                </a:solidFill>
                <a:latin typeface="+mj-lt"/>
              </a:endParaRPr>
            </a:p>
          </p:txBody>
        </p:sp>
      </p:grpSp>
      <p:grpSp>
        <p:nvGrpSpPr>
          <p:cNvPr id="24" name="Gruppo 23">
            <a:extLst>
              <a:ext uri="{FF2B5EF4-FFF2-40B4-BE49-F238E27FC236}">
                <a16:creationId xmlns:a16="http://schemas.microsoft.com/office/drawing/2014/main" id="{575A442D-F141-D512-1B6C-27A1B87A12E6}"/>
              </a:ext>
            </a:extLst>
          </p:cNvPr>
          <p:cNvGrpSpPr/>
          <p:nvPr/>
        </p:nvGrpSpPr>
        <p:grpSpPr>
          <a:xfrm>
            <a:off x="3198100" y="3039799"/>
            <a:ext cx="1873827" cy="1631847"/>
            <a:chOff x="3203695" y="3039799"/>
            <a:chExt cx="1873827" cy="1631847"/>
          </a:xfrm>
        </p:grpSpPr>
        <p:sp>
          <p:nvSpPr>
            <p:cNvPr id="19" name="Rettangolo con angoli arrotondati 18">
              <a:extLst>
                <a:ext uri="{FF2B5EF4-FFF2-40B4-BE49-F238E27FC236}">
                  <a16:creationId xmlns:a16="http://schemas.microsoft.com/office/drawing/2014/main" id="{6BFB508B-551E-6001-C208-BE5AA7FDBD99}"/>
                </a:ext>
              </a:extLst>
            </p:cNvPr>
            <p:cNvSpPr/>
            <p:nvPr/>
          </p:nvSpPr>
          <p:spPr>
            <a:xfrm>
              <a:off x="3203695"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3" name="CasellaDiTesto 22">
              <a:extLst>
                <a:ext uri="{FF2B5EF4-FFF2-40B4-BE49-F238E27FC236}">
                  <a16:creationId xmlns:a16="http://schemas.microsoft.com/office/drawing/2014/main" id="{AD12ED4C-0920-D382-E493-F82671F09BDA}"/>
                </a:ext>
              </a:extLst>
            </p:cNvPr>
            <p:cNvSpPr txBox="1"/>
            <p:nvPr/>
          </p:nvSpPr>
          <p:spPr>
            <a:xfrm>
              <a:off x="3470686" y="3394057"/>
              <a:ext cx="1339844" cy="923330"/>
            </a:xfrm>
            <a:prstGeom prst="rect">
              <a:avLst/>
            </a:prstGeom>
            <a:noFill/>
          </p:spPr>
          <p:txBody>
            <a:bodyPr wrap="square" rtlCol="0">
              <a:spAutoFit/>
            </a:bodyPr>
            <a:lstStyle/>
            <a:p>
              <a:pPr algn="ctr"/>
              <a:r>
                <a:rPr lang="it-IT">
                  <a:solidFill>
                    <a:schemeClr val="bg1"/>
                  </a:solidFill>
                  <a:latin typeface="+mj-lt"/>
                </a:rPr>
                <a:t>Key </a:t>
              </a:r>
              <a:r>
                <a:rPr lang="it-IT" err="1">
                  <a:solidFill>
                    <a:schemeClr val="bg1"/>
                  </a:solidFill>
                  <a:latin typeface="+mj-lt"/>
                </a:rPr>
                <a:t>resources</a:t>
              </a:r>
              <a:endParaRPr lang="it-IT">
                <a:solidFill>
                  <a:schemeClr val="bg1"/>
                </a:solidFill>
                <a:latin typeface="+mj-lt"/>
              </a:endParaRPr>
            </a:p>
            <a:p>
              <a:pPr algn="ctr"/>
              <a:endParaRPr lang="it-IT"/>
            </a:p>
          </p:txBody>
        </p:sp>
      </p:grpSp>
      <p:grpSp>
        <p:nvGrpSpPr>
          <p:cNvPr id="27" name="Gruppo 26">
            <a:extLst>
              <a:ext uri="{FF2B5EF4-FFF2-40B4-BE49-F238E27FC236}">
                <a16:creationId xmlns:a16="http://schemas.microsoft.com/office/drawing/2014/main" id="{1C544434-ECD0-29F9-5E68-68749446F709}"/>
              </a:ext>
            </a:extLst>
          </p:cNvPr>
          <p:cNvGrpSpPr/>
          <p:nvPr/>
        </p:nvGrpSpPr>
        <p:grpSpPr>
          <a:xfrm>
            <a:off x="3198100" y="1336811"/>
            <a:ext cx="1873827" cy="1631847"/>
            <a:chOff x="3207788" y="1336811"/>
            <a:chExt cx="1873827" cy="1631847"/>
          </a:xfrm>
        </p:grpSpPr>
        <p:sp>
          <p:nvSpPr>
            <p:cNvPr id="18" name="Rettangolo con angoli arrotondati 17">
              <a:extLst>
                <a:ext uri="{FF2B5EF4-FFF2-40B4-BE49-F238E27FC236}">
                  <a16:creationId xmlns:a16="http://schemas.microsoft.com/office/drawing/2014/main" id="{878147D7-45F3-6A98-A6EA-EBFA5C29D109}"/>
                </a:ext>
              </a:extLst>
            </p:cNvPr>
            <p:cNvSpPr/>
            <p:nvPr/>
          </p:nvSpPr>
          <p:spPr>
            <a:xfrm>
              <a:off x="3207788"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6" name="CasellaDiTesto 25">
              <a:extLst>
                <a:ext uri="{FF2B5EF4-FFF2-40B4-BE49-F238E27FC236}">
                  <a16:creationId xmlns:a16="http://schemas.microsoft.com/office/drawing/2014/main" id="{9BA5A2EF-D96C-620E-8D42-A60C8CDBA3F8}"/>
                </a:ext>
              </a:extLst>
            </p:cNvPr>
            <p:cNvSpPr txBox="1"/>
            <p:nvPr/>
          </p:nvSpPr>
          <p:spPr>
            <a:xfrm>
              <a:off x="3538419" y="1829569"/>
              <a:ext cx="1212565" cy="646331"/>
            </a:xfrm>
            <a:prstGeom prst="rect">
              <a:avLst/>
            </a:prstGeom>
            <a:noFill/>
          </p:spPr>
          <p:txBody>
            <a:bodyPr wrap="square" rtlCol="0">
              <a:spAutoFit/>
            </a:bodyPr>
            <a:lstStyle/>
            <a:p>
              <a:pPr algn="ctr"/>
              <a:r>
                <a:rPr lang="it-IT">
                  <a:solidFill>
                    <a:schemeClr val="bg1"/>
                  </a:solidFill>
                  <a:latin typeface="+mj-lt"/>
                </a:rPr>
                <a:t>Key activities</a:t>
              </a:r>
            </a:p>
          </p:txBody>
        </p:sp>
      </p:grpSp>
      <p:grpSp>
        <p:nvGrpSpPr>
          <p:cNvPr id="29" name="key partners">
            <a:extLst>
              <a:ext uri="{FF2B5EF4-FFF2-40B4-BE49-F238E27FC236}">
                <a16:creationId xmlns:a16="http://schemas.microsoft.com/office/drawing/2014/main" id="{38B1A6C0-D658-38BF-7E72-E2A9D2F9A756}"/>
              </a:ext>
            </a:extLst>
          </p:cNvPr>
          <p:cNvGrpSpPr/>
          <p:nvPr/>
        </p:nvGrpSpPr>
        <p:grpSpPr>
          <a:xfrm>
            <a:off x="1239258" y="1336812"/>
            <a:ext cx="1873827" cy="3363204"/>
            <a:chOff x="1239258" y="1336812"/>
            <a:chExt cx="1873827" cy="3363204"/>
          </a:xfrm>
        </p:grpSpPr>
        <p:sp>
          <p:nvSpPr>
            <p:cNvPr id="6" name="Rettangolo con angoli arrotondati 5">
              <a:extLst>
                <a:ext uri="{FF2B5EF4-FFF2-40B4-BE49-F238E27FC236}">
                  <a16:creationId xmlns:a16="http://schemas.microsoft.com/office/drawing/2014/main" id="{8CA03FE2-3A2C-2DEB-C1ED-06136C6F1F77}"/>
                </a:ext>
              </a:extLst>
            </p:cNvPr>
            <p:cNvSpPr/>
            <p:nvPr/>
          </p:nvSpPr>
          <p:spPr>
            <a:xfrm>
              <a:off x="1239258"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8" name="CasellaDiTesto 27">
              <a:extLst>
                <a:ext uri="{FF2B5EF4-FFF2-40B4-BE49-F238E27FC236}">
                  <a16:creationId xmlns:a16="http://schemas.microsoft.com/office/drawing/2014/main" id="{6C46BB80-A170-2CB2-C8F1-623456C77B6A}"/>
                </a:ext>
              </a:extLst>
            </p:cNvPr>
            <p:cNvSpPr txBox="1"/>
            <p:nvPr/>
          </p:nvSpPr>
          <p:spPr>
            <a:xfrm>
              <a:off x="1515681" y="2695249"/>
              <a:ext cx="1320981" cy="646331"/>
            </a:xfrm>
            <a:prstGeom prst="rect">
              <a:avLst/>
            </a:prstGeom>
            <a:noFill/>
          </p:spPr>
          <p:txBody>
            <a:bodyPr wrap="square" rtlCol="0">
              <a:spAutoFit/>
            </a:bodyPr>
            <a:lstStyle/>
            <a:p>
              <a:pPr algn="ctr"/>
              <a:r>
                <a:rPr lang="it-IT">
                  <a:solidFill>
                    <a:schemeClr val="bg1"/>
                  </a:solidFill>
                  <a:latin typeface="+mj-lt"/>
                </a:rPr>
                <a:t>Key partners</a:t>
              </a:r>
            </a:p>
          </p:txBody>
        </p:sp>
      </p:grpSp>
      <p:grpSp>
        <p:nvGrpSpPr>
          <p:cNvPr id="31" name="channels">
            <a:extLst>
              <a:ext uri="{FF2B5EF4-FFF2-40B4-BE49-F238E27FC236}">
                <a16:creationId xmlns:a16="http://schemas.microsoft.com/office/drawing/2014/main" id="{FC745DA2-F769-FC4F-BDA9-2F2251C9A023}"/>
              </a:ext>
            </a:extLst>
          </p:cNvPr>
          <p:cNvGrpSpPr/>
          <p:nvPr/>
        </p:nvGrpSpPr>
        <p:grpSpPr>
          <a:xfrm>
            <a:off x="7115784" y="3039799"/>
            <a:ext cx="1873827" cy="1631847"/>
            <a:chOff x="7119332" y="3039799"/>
            <a:chExt cx="1873827" cy="1631847"/>
          </a:xfrm>
        </p:grpSpPr>
        <p:sp>
          <p:nvSpPr>
            <p:cNvPr id="14" name="Rettangolo con angoli arrotondati 13">
              <a:extLst>
                <a:ext uri="{FF2B5EF4-FFF2-40B4-BE49-F238E27FC236}">
                  <a16:creationId xmlns:a16="http://schemas.microsoft.com/office/drawing/2014/main" id="{C847ADB3-ABE7-7C06-A0F7-47C309DE3BE9}"/>
                </a:ext>
              </a:extLst>
            </p:cNvPr>
            <p:cNvSpPr/>
            <p:nvPr/>
          </p:nvSpPr>
          <p:spPr>
            <a:xfrm>
              <a:off x="7119332"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0" name="CasellaDiTesto 29">
              <a:extLst>
                <a:ext uri="{FF2B5EF4-FFF2-40B4-BE49-F238E27FC236}">
                  <a16:creationId xmlns:a16="http://schemas.microsoft.com/office/drawing/2014/main" id="{935F862A-2EC9-33D0-C39C-2C415E8A3E4D}"/>
                </a:ext>
              </a:extLst>
            </p:cNvPr>
            <p:cNvSpPr txBox="1"/>
            <p:nvPr/>
          </p:nvSpPr>
          <p:spPr>
            <a:xfrm>
              <a:off x="7364407" y="3671056"/>
              <a:ext cx="1383676" cy="369332"/>
            </a:xfrm>
            <a:prstGeom prst="rect">
              <a:avLst/>
            </a:prstGeom>
            <a:noFill/>
          </p:spPr>
          <p:txBody>
            <a:bodyPr wrap="square" rtlCol="0">
              <a:spAutoFit/>
            </a:bodyPr>
            <a:lstStyle/>
            <a:p>
              <a:pPr algn="ctr"/>
              <a:r>
                <a:rPr lang="it-IT" err="1">
                  <a:solidFill>
                    <a:schemeClr val="bg1"/>
                  </a:solidFill>
                  <a:latin typeface="+mj-lt"/>
                </a:rPr>
                <a:t>Channels</a:t>
              </a:r>
              <a:endParaRPr lang="it-IT">
                <a:solidFill>
                  <a:schemeClr val="bg1"/>
                </a:solidFill>
                <a:latin typeface="+mj-lt"/>
              </a:endParaRPr>
            </a:p>
          </p:txBody>
        </p:sp>
      </p:grpSp>
      <p:sp>
        <p:nvSpPr>
          <p:cNvPr id="32" name="Rettangolo 31">
            <a:extLst>
              <a:ext uri="{FF2B5EF4-FFF2-40B4-BE49-F238E27FC236}">
                <a16:creationId xmlns:a16="http://schemas.microsoft.com/office/drawing/2014/main" id="{2D346867-211D-8A42-FD11-984835D46780}"/>
              </a:ext>
            </a:extLst>
          </p:cNvPr>
          <p:cNvSpPr/>
          <p:nvPr/>
        </p:nvSpPr>
        <p:spPr>
          <a:xfrm>
            <a:off x="0" y="0"/>
            <a:ext cx="12192000" cy="6858000"/>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779A8F7A-DCD6-3C05-64C2-5F86E0B67995}"/>
              </a:ext>
            </a:extLst>
          </p:cNvPr>
          <p:cNvGrpSpPr/>
          <p:nvPr/>
        </p:nvGrpSpPr>
        <p:grpSpPr>
          <a:xfrm>
            <a:off x="2513135" y="1336812"/>
            <a:ext cx="1873827" cy="3363204"/>
            <a:chOff x="5168132" y="1336812"/>
            <a:chExt cx="1873827" cy="3363204"/>
          </a:xfrm>
          <a:solidFill>
            <a:schemeClr val="accent6">
              <a:lumMod val="60000"/>
              <a:lumOff val="40000"/>
            </a:schemeClr>
          </a:solidFill>
        </p:grpSpPr>
        <p:sp>
          <p:nvSpPr>
            <p:cNvPr id="17" name="Rettangolo con angoli arrotondati 16">
              <a:extLst>
                <a:ext uri="{FF2B5EF4-FFF2-40B4-BE49-F238E27FC236}">
                  <a16:creationId xmlns:a16="http://schemas.microsoft.com/office/drawing/2014/main" id="{0688B621-8AE5-2686-6E4A-D6EFC05AF98C}"/>
                </a:ext>
              </a:extLst>
            </p:cNvPr>
            <p:cNvSpPr/>
            <p:nvPr/>
          </p:nvSpPr>
          <p:spPr>
            <a:xfrm>
              <a:off x="5168132" y="1336812"/>
              <a:ext cx="1873827" cy="336320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 name="CasellaDiTesto 2">
              <a:extLst>
                <a:ext uri="{FF2B5EF4-FFF2-40B4-BE49-F238E27FC236}">
                  <a16:creationId xmlns:a16="http://schemas.microsoft.com/office/drawing/2014/main" id="{A6A2358C-73FE-8B69-E390-4410C84F8A5A}"/>
                </a:ext>
              </a:extLst>
            </p:cNvPr>
            <p:cNvSpPr txBox="1"/>
            <p:nvPr/>
          </p:nvSpPr>
          <p:spPr>
            <a:xfrm>
              <a:off x="5345098" y="2556749"/>
              <a:ext cx="1519895" cy="923330"/>
            </a:xfrm>
            <a:prstGeom prst="rect">
              <a:avLst/>
            </a:prstGeom>
            <a:grpFill/>
          </p:spPr>
          <p:txBody>
            <a:bodyPr wrap="square" rtlCol="0">
              <a:spAutoFit/>
            </a:bodyPr>
            <a:lstStyle/>
            <a:p>
              <a:pPr algn="ctr"/>
              <a:r>
                <a:rPr lang="it-IT">
                  <a:solidFill>
                    <a:schemeClr val="bg1"/>
                  </a:solidFill>
                  <a:latin typeface="+mj-lt"/>
                </a:rPr>
                <a:t>Value </a:t>
              </a:r>
              <a:r>
                <a:rPr lang="it-IT" err="1">
                  <a:solidFill>
                    <a:schemeClr val="bg1"/>
                  </a:solidFill>
                  <a:latin typeface="+mj-lt"/>
                </a:rPr>
                <a:t>proposition</a:t>
              </a:r>
              <a:endParaRPr lang="it-IT">
                <a:solidFill>
                  <a:schemeClr val="bg1"/>
                </a:solidFill>
                <a:latin typeface="+mj-lt"/>
              </a:endParaRPr>
            </a:p>
            <a:p>
              <a:pPr algn="ctr"/>
              <a:endParaRPr lang="it-IT">
                <a:latin typeface="+mj-lt"/>
              </a:endParaRPr>
            </a:p>
          </p:txBody>
        </p:sp>
      </p:grpSp>
      <p:sp>
        <p:nvSpPr>
          <p:cNvPr id="2" name="Rettangolo con angoli arrotondati 1">
            <a:extLst>
              <a:ext uri="{FF2B5EF4-FFF2-40B4-BE49-F238E27FC236}">
                <a16:creationId xmlns:a16="http://schemas.microsoft.com/office/drawing/2014/main" id="{AD23E45B-098D-258A-275D-25859563C444}"/>
              </a:ext>
            </a:extLst>
          </p:cNvPr>
          <p:cNvSpPr/>
          <p:nvPr/>
        </p:nvSpPr>
        <p:spPr>
          <a:xfrm>
            <a:off x="4717593" y="1331770"/>
            <a:ext cx="5126721" cy="333987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en-US" dirty="0">
                <a:solidFill>
                  <a:schemeClr val="bg1"/>
                </a:solidFill>
              </a:rPr>
              <a:t>Enhance </a:t>
            </a:r>
            <a:r>
              <a:rPr lang="en-US" b="1" dirty="0">
                <a:solidFill>
                  <a:schemeClr val="bg1"/>
                </a:solidFill>
              </a:rPr>
              <a:t>operational efficiency</a:t>
            </a:r>
            <a:r>
              <a:rPr lang="en-US" dirty="0">
                <a:solidFill>
                  <a:schemeClr val="bg1"/>
                </a:solidFill>
              </a:rPr>
              <a:t> through Computer Vision</a:t>
            </a:r>
          </a:p>
          <a:p>
            <a:pPr marL="285750" indent="-285750" algn="just">
              <a:buFont typeface="Arial" panose="020B0604020202020204" pitchFamily="34" charset="0"/>
              <a:buChar char="•"/>
            </a:pPr>
            <a:r>
              <a:rPr lang="en-US" dirty="0">
                <a:solidFill>
                  <a:schemeClr val="bg1"/>
                </a:solidFill>
              </a:rPr>
              <a:t>Increase awareness of the </a:t>
            </a:r>
            <a:r>
              <a:rPr lang="en-US" b="1" dirty="0">
                <a:solidFill>
                  <a:schemeClr val="bg1"/>
                </a:solidFill>
              </a:rPr>
              <a:t>optimal amount of food </a:t>
            </a:r>
            <a:r>
              <a:rPr lang="en-US" dirty="0">
                <a:solidFill>
                  <a:schemeClr val="bg1"/>
                </a:solidFill>
              </a:rPr>
              <a:t>to be prepared</a:t>
            </a:r>
          </a:p>
          <a:p>
            <a:pPr marL="285750" indent="-285750" algn="just">
              <a:buFont typeface="Arial" panose="020B0604020202020204" pitchFamily="34" charset="0"/>
              <a:buChar char="•"/>
            </a:pPr>
            <a:r>
              <a:rPr lang="en-US" dirty="0">
                <a:solidFill>
                  <a:schemeClr val="bg1"/>
                </a:solidFill>
              </a:rPr>
              <a:t>Improve </a:t>
            </a:r>
            <a:r>
              <a:rPr lang="en-US" b="1" dirty="0">
                <a:solidFill>
                  <a:schemeClr val="bg1"/>
                </a:solidFill>
              </a:rPr>
              <a:t>staff performance</a:t>
            </a:r>
          </a:p>
          <a:p>
            <a:pPr marL="285750" indent="-285750" algn="just">
              <a:buFont typeface="Arial" panose="020B0604020202020204" pitchFamily="34" charset="0"/>
              <a:buChar char="•"/>
            </a:pPr>
            <a:r>
              <a:rPr lang="en-US" dirty="0">
                <a:solidFill>
                  <a:schemeClr val="bg1"/>
                </a:solidFill>
              </a:rPr>
              <a:t>Minimize </a:t>
            </a:r>
            <a:r>
              <a:rPr lang="en-US" b="1" dirty="0">
                <a:solidFill>
                  <a:schemeClr val="bg1"/>
                </a:solidFill>
              </a:rPr>
              <a:t>food waste</a:t>
            </a:r>
          </a:p>
          <a:p>
            <a:pPr marL="285750" indent="-285750" algn="just">
              <a:buFont typeface="Arial" panose="020B0604020202020204" pitchFamily="34" charset="0"/>
              <a:buChar char="•"/>
            </a:pPr>
            <a:r>
              <a:rPr lang="en-US" dirty="0">
                <a:solidFill>
                  <a:schemeClr val="bg1"/>
                </a:solidFill>
              </a:rPr>
              <a:t>Decrease the </a:t>
            </a:r>
            <a:r>
              <a:rPr lang="en-US" b="1" dirty="0">
                <a:solidFill>
                  <a:schemeClr val="bg1"/>
                </a:solidFill>
              </a:rPr>
              <a:t>impact of raw material </a:t>
            </a:r>
            <a:r>
              <a:rPr lang="en-US" dirty="0">
                <a:solidFill>
                  <a:schemeClr val="bg1"/>
                </a:solidFill>
              </a:rPr>
              <a:t>costs on profit</a:t>
            </a:r>
          </a:p>
        </p:txBody>
      </p:sp>
    </p:spTree>
    <p:extLst>
      <p:ext uri="{BB962C8B-B14F-4D97-AF65-F5344CB8AC3E}">
        <p14:creationId xmlns:p14="http://schemas.microsoft.com/office/powerpoint/2010/main" val="20941587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ttangolo con angoli arrotondati 24">
            <a:extLst>
              <a:ext uri="{FF2B5EF4-FFF2-40B4-BE49-F238E27FC236}">
                <a16:creationId xmlns:a16="http://schemas.microsoft.com/office/drawing/2014/main" id="{C2C87956-E7A2-67DC-A213-CF5FE073D03F}"/>
              </a:ext>
            </a:extLst>
          </p:cNvPr>
          <p:cNvSpPr/>
          <p:nvPr/>
        </p:nvSpPr>
        <p:spPr>
          <a:xfrm>
            <a:off x="1152144" y="1265670"/>
            <a:ext cx="9886918" cy="4732794"/>
          </a:xfrm>
          <a:prstGeom prst="roundRect">
            <a:avLst>
              <a:gd name="adj" fmla="val 745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Business Model Canvas</a:t>
            </a:r>
          </a:p>
        </p:txBody>
      </p:sp>
      <p:grpSp>
        <p:nvGrpSpPr>
          <p:cNvPr id="8" name="Gruppo 7">
            <a:extLst>
              <a:ext uri="{FF2B5EF4-FFF2-40B4-BE49-F238E27FC236}">
                <a16:creationId xmlns:a16="http://schemas.microsoft.com/office/drawing/2014/main" id="{E7D5A1CF-EBA5-BF94-87DB-BCBE0ABF0129}"/>
              </a:ext>
            </a:extLst>
          </p:cNvPr>
          <p:cNvGrpSpPr/>
          <p:nvPr/>
        </p:nvGrpSpPr>
        <p:grpSpPr>
          <a:xfrm>
            <a:off x="7115784" y="1336811"/>
            <a:ext cx="1873827" cy="1631847"/>
            <a:chOff x="7162112" y="1336811"/>
            <a:chExt cx="1873827" cy="1631847"/>
          </a:xfrm>
        </p:grpSpPr>
        <p:sp>
          <p:nvSpPr>
            <p:cNvPr id="13" name="Rettangolo con angoli arrotondati 12">
              <a:extLst>
                <a:ext uri="{FF2B5EF4-FFF2-40B4-BE49-F238E27FC236}">
                  <a16:creationId xmlns:a16="http://schemas.microsoft.com/office/drawing/2014/main" id="{FE7AF101-1BD8-607D-B3CE-925A6653A3B9}"/>
                </a:ext>
              </a:extLst>
            </p:cNvPr>
            <p:cNvSpPr/>
            <p:nvPr/>
          </p:nvSpPr>
          <p:spPr>
            <a:xfrm>
              <a:off x="7162112"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7" name="CasellaDiTesto 6">
              <a:extLst>
                <a:ext uri="{FF2B5EF4-FFF2-40B4-BE49-F238E27FC236}">
                  <a16:creationId xmlns:a16="http://schemas.microsoft.com/office/drawing/2014/main" id="{68A4F35C-5FD9-0B1B-A155-0624852C4A73}"/>
                </a:ext>
              </a:extLst>
            </p:cNvPr>
            <p:cNvSpPr txBox="1"/>
            <p:nvPr/>
          </p:nvSpPr>
          <p:spPr>
            <a:xfrm>
              <a:off x="7249130" y="1829569"/>
              <a:ext cx="1699790" cy="646331"/>
            </a:xfrm>
            <a:prstGeom prst="rect">
              <a:avLst/>
            </a:prstGeom>
            <a:noFill/>
          </p:spPr>
          <p:txBody>
            <a:bodyPr wrap="square" rtlCol="0">
              <a:spAutoFit/>
            </a:bodyPr>
            <a:lstStyle/>
            <a:p>
              <a:pPr algn="ctr"/>
              <a:r>
                <a:rPr lang="it-IT">
                  <a:solidFill>
                    <a:schemeClr val="bg1"/>
                  </a:solidFill>
                  <a:latin typeface="+mj-lt"/>
                </a:rPr>
                <a:t>Customer </a:t>
              </a:r>
              <a:r>
                <a:rPr lang="it-IT" err="1">
                  <a:solidFill>
                    <a:schemeClr val="bg1"/>
                  </a:solidFill>
                  <a:latin typeface="+mj-lt"/>
                </a:rPr>
                <a:t>relationships</a:t>
              </a:r>
              <a:endParaRPr lang="it-IT">
                <a:solidFill>
                  <a:schemeClr val="bg1"/>
                </a:solidFill>
                <a:latin typeface="+mj-lt"/>
              </a:endParaRPr>
            </a:p>
          </p:txBody>
        </p:sp>
      </p:grpSp>
      <p:grpSp>
        <p:nvGrpSpPr>
          <p:cNvPr id="10" name="Gruppo 9">
            <a:extLst>
              <a:ext uri="{FF2B5EF4-FFF2-40B4-BE49-F238E27FC236}">
                <a16:creationId xmlns:a16="http://schemas.microsoft.com/office/drawing/2014/main" id="{3C1D7F7E-024F-DF12-C3C2-2C72A4F64932}"/>
              </a:ext>
            </a:extLst>
          </p:cNvPr>
          <p:cNvGrpSpPr/>
          <p:nvPr/>
        </p:nvGrpSpPr>
        <p:grpSpPr>
          <a:xfrm>
            <a:off x="9074625" y="1336812"/>
            <a:ext cx="1873827" cy="3363204"/>
            <a:chOff x="9074625" y="1336812"/>
            <a:chExt cx="1873827" cy="3363204"/>
          </a:xfrm>
        </p:grpSpPr>
        <p:sp>
          <p:nvSpPr>
            <p:cNvPr id="15" name="Rettangolo con angoli arrotondati 14">
              <a:extLst>
                <a:ext uri="{FF2B5EF4-FFF2-40B4-BE49-F238E27FC236}">
                  <a16:creationId xmlns:a16="http://schemas.microsoft.com/office/drawing/2014/main" id="{8BD2B104-4871-345B-BC1C-53C253BF249B}"/>
                </a:ext>
              </a:extLst>
            </p:cNvPr>
            <p:cNvSpPr/>
            <p:nvPr/>
          </p:nvSpPr>
          <p:spPr>
            <a:xfrm>
              <a:off x="9074625"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9" name="CasellaDiTesto 8">
              <a:extLst>
                <a:ext uri="{FF2B5EF4-FFF2-40B4-BE49-F238E27FC236}">
                  <a16:creationId xmlns:a16="http://schemas.microsoft.com/office/drawing/2014/main" id="{F02CEBE7-97C3-B0DA-06FE-D9C7CFA8F22F}"/>
                </a:ext>
              </a:extLst>
            </p:cNvPr>
            <p:cNvSpPr txBox="1"/>
            <p:nvPr/>
          </p:nvSpPr>
          <p:spPr>
            <a:xfrm>
              <a:off x="9383160" y="2695249"/>
              <a:ext cx="1256757" cy="646331"/>
            </a:xfrm>
            <a:prstGeom prst="rect">
              <a:avLst/>
            </a:prstGeom>
            <a:noFill/>
          </p:spPr>
          <p:txBody>
            <a:bodyPr wrap="square" rtlCol="0">
              <a:spAutoFit/>
            </a:bodyPr>
            <a:lstStyle/>
            <a:p>
              <a:r>
                <a:rPr lang="it-IT">
                  <a:solidFill>
                    <a:schemeClr val="bg1"/>
                  </a:solidFill>
                  <a:latin typeface="+mj-lt"/>
                </a:rPr>
                <a:t>Customer </a:t>
              </a:r>
              <a:r>
                <a:rPr lang="it-IT" err="1">
                  <a:solidFill>
                    <a:schemeClr val="bg1"/>
                  </a:solidFill>
                  <a:latin typeface="+mj-lt"/>
                </a:rPr>
                <a:t>segments</a:t>
              </a:r>
              <a:endParaRPr lang="it-IT">
                <a:solidFill>
                  <a:schemeClr val="bg1"/>
                </a:solidFill>
                <a:latin typeface="+mj-lt"/>
              </a:endParaRPr>
            </a:p>
          </p:txBody>
        </p:sp>
      </p:grpSp>
      <p:grpSp>
        <p:nvGrpSpPr>
          <p:cNvPr id="12" name="Gruppo 11">
            <a:extLst>
              <a:ext uri="{FF2B5EF4-FFF2-40B4-BE49-F238E27FC236}">
                <a16:creationId xmlns:a16="http://schemas.microsoft.com/office/drawing/2014/main" id="{1FC00EDA-0D8F-C6EB-B52E-EB9394A585DE}"/>
              </a:ext>
            </a:extLst>
          </p:cNvPr>
          <p:cNvGrpSpPr/>
          <p:nvPr/>
        </p:nvGrpSpPr>
        <p:grpSpPr>
          <a:xfrm>
            <a:off x="6147818" y="4771158"/>
            <a:ext cx="4804926" cy="1137878"/>
            <a:chOff x="6147818" y="4771158"/>
            <a:chExt cx="4804926" cy="1137878"/>
          </a:xfrm>
        </p:grpSpPr>
        <p:sp>
          <p:nvSpPr>
            <p:cNvPr id="22" name="Rettangolo con angoli arrotondati 21">
              <a:extLst>
                <a:ext uri="{FF2B5EF4-FFF2-40B4-BE49-F238E27FC236}">
                  <a16:creationId xmlns:a16="http://schemas.microsoft.com/office/drawing/2014/main" id="{24ED14FD-4233-9683-E54E-5F874684D1A9}"/>
                </a:ext>
              </a:extLst>
            </p:cNvPr>
            <p:cNvSpPr/>
            <p:nvPr/>
          </p:nvSpPr>
          <p:spPr>
            <a:xfrm>
              <a:off x="6147818" y="4771158"/>
              <a:ext cx="4804926" cy="1137878"/>
            </a:xfrm>
            <a:prstGeom prst="roundRect">
              <a:avLst>
                <a:gd name="adj" fmla="val 29769"/>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1" name="CasellaDiTesto 10">
              <a:extLst>
                <a:ext uri="{FF2B5EF4-FFF2-40B4-BE49-F238E27FC236}">
                  <a16:creationId xmlns:a16="http://schemas.microsoft.com/office/drawing/2014/main" id="{6E5FCA80-5B95-A82D-8CCA-EEC95EFFA712}"/>
                </a:ext>
              </a:extLst>
            </p:cNvPr>
            <p:cNvSpPr txBox="1"/>
            <p:nvPr/>
          </p:nvSpPr>
          <p:spPr>
            <a:xfrm>
              <a:off x="7439757" y="5155431"/>
              <a:ext cx="2221048" cy="369332"/>
            </a:xfrm>
            <a:prstGeom prst="rect">
              <a:avLst/>
            </a:prstGeom>
            <a:noFill/>
          </p:spPr>
          <p:txBody>
            <a:bodyPr wrap="square" rtlCol="0">
              <a:spAutoFit/>
            </a:bodyPr>
            <a:lstStyle/>
            <a:p>
              <a:pPr algn="ctr"/>
              <a:r>
                <a:rPr lang="it-IT">
                  <a:solidFill>
                    <a:schemeClr val="bg1"/>
                  </a:solidFill>
                  <a:latin typeface="+mj-lt"/>
                </a:rPr>
                <a:t>Revenue streams</a:t>
              </a:r>
            </a:p>
          </p:txBody>
        </p:sp>
      </p:grpSp>
      <p:grpSp>
        <p:nvGrpSpPr>
          <p:cNvPr id="21" name="Gruppo 20">
            <a:extLst>
              <a:ext uri="{FF2B5EF4-FFF2-40B4-BE49-F238E27FC236}">
                <a16:creationId xmlns:a16="http://schemas.microsoft.com/office/drawing/2014/main" id="{79DD8AE0-E0A4-70C0-371D-4EB56AFBFB5C}"/>
              </a:ext>
            </a:extLst>
          </p:cNvPr>
          <p:cNvGrpSpPr/>
          <p:nvPr/>
        </p:nvGrpSpPr>
        <p:grpSpPr>
          <a:xfrm>
            <a:off x="1239256" y="4766116"/>
            <a:ext cx="4804926" cy="1137878"/>
            <a:chOff x="1247518" y="4771158"/>
            <a:chExt cx="4804926" cy="1137878"/>
          </a:xfrm>
        </p:grpSpPr>
        <p:sp>
          <p:nvSpPr>
            <p:cNvPr id="20" name="Rettangolo con angoli arrotondati 19">
              <a:extLst>
                <a:ext uri="{FF2B5EF4-FFF2-40B4-BE49-F238E27FC236}">
                  <a16:creationId xmlns:a16="http://schemas.microsoft.com/office/drawing/2014/main" id="{F032EB6B-8BC5-D4EA-6CDA-C7E7479F9038}"/>
                </a:ext>
              </a:extLst>
            </p:cNvPr>
            <p:cNvSpPr/>
            <p:nvPr/>
          </p:nvSpPr>
          <p:spPr>
            <a:xfrm>
              <a:off x="1247518" y="4771158"/>
              <a:ext cx="4804926" cy="1137878"/>
            </a:xfrm>
            <a:prstGeom prst="roundRect">
              <a:avLst>
                <a:gd name="adj" fmla="val 25402"/>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6" name="CasellaDiTesto 15">
              <a:extLst>
                <a:ext uri="{FF2B5EF4-FFF2-40B4-BE49-F238E27FC236}">
                  <a16:creationId xmlns:a16="http://schemas.microsoft.com/office/drawing/2014/main" id="{3255A992-744D-DF91-7CF9-C5760BC992AA}"/>
                </a:ext>
              </a:extLst>
            </p:cNvPr>
            <p:cNvSpPr txBox="1"/>
            <p:nvPr/>
          </p:nvSpPr>
          <p:spPr>
            <a:xfrm>
              <a:off x="1950390" y="5155431"/>
              <a:ext cx="3399182" cy="369332"/>
            </a:xfrm>
            <a:prstGeom prst="rect">
              <a:avLst/>
            </a:prstGeom>
            <a:noFill/>
          </p:spPr>
          <p:txBody>
            <a:bodyPr wrap="square" rtlCol="0">
              <a:spAutoFit/>
            </a:bodyPr>
            <a:lstStyle/>
            <a:p>
              <a:pPr algn="ctr"/>
              <a:r>
                <a:rPr lang="it-IT">
                  <a:solidFill>
                    <a:schemeClr val="bg1"/>
                  </a:solidFill>
                  <a:latin typeface="+mj-lt"/>
                </a:rPr>
                <a:t>Cost </a:t>
              </a:r>
              <a:r>
                <a:rPr lang="it-IT" err="1">
                  <a:solidFill>
                    <a:schemeClr val="bg1"/>
                  </a:solidFill>
                  <a:latin typeface="+mj-lt"/>
                </a:rPr>
                <a:t>structure</a:t>
              </a:r>
              <a:endParaRPr lang="it-IT">
                <a:solidFill>
                  <a:schemeClr val="bg1"/>
                </a:solidFill>
                <a:latin typeface="+mj-lt"/>
              </a:endParaRPr>
            </a:p>
          </p:txBody>
        </p:sp>
      </p:grpSp>
      <p:grpSp>
        <p:nvGrpSpPr>
          <p:cNvPr id="24" name="Gruppo 23">
            <a:extLst>
              <a:ext uri="{FF2B5EF4-FFF2-40B4-BE49-F238E27FC236}">
                <a16:creationId xmlns:a16="http://schemas.microsoft.com/office/drawing/2014/main" id="{575A442D-F141-D512-1B6C-27A1B87A12E6}"/>
              </a:ext>
            </a:extLst>
          </p:cNvPr>
          <p:cNvGrpSpPr/>
          <p:nvPr/>
        </p:nvGrpSpPr>
        <p:grpSpPr>
          <a:xfrm>
            <a:off x="3198100" y="3039799"/>
            <a:ext cx="1873827" cy="1631847"/>
            <a:chOff x="3203695" y="3039799"/>
            <a:chExt cx="1873827" cy="1631847"/>
          </a:xfrm>
        </p:grpSpPr>
        <p:sp>
          <p:nvSpPr>
            <p:cNvPr id="19" name="Rettangolo con angoli arrotondati 18">
              <a:extLst>
                <a:ext uri="{FF2B5EF4-FFF2-40B4-BE49-F238E27FC236}">
                  <a16:creationId xmlns:a16="http://schemas.microsoft.com/office/drawing/2014/main" id="{6BFB508B-551E-6001-C208-BE5AA7FDBD99}"/>
                </a:ext>
              </a:extLst>
            </p:cNvPr>
            <p:cNvSpPr/>
            <p:nvPr/>
          </p:nvSpPr>
          <p:spPr>
            <a:xfrm>
              <a:off x="3203695"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3" name="CasellaDiTesto 22">
              <a:extLst>
                <a:ext uri="{FF2B5EF4-FFF2-40B4-BE49-F238E27FC236}">
                  <a16:creationId xmlns:a16="http://schemas.microsoft.com/office/drawing/2014/main" id="{AD12ED4C-0920-D382-E493-F82671F09BDA}"/>
                </a:ext>
              </a:extLst>
            </p:cNvPr>
            <p:cNvSpPr txBox="1"/>
            <p:nvPr/>
          </p:nvSpPr>
          <p:spPr>
            <a:xfrm>
              <a:off x="3470686" y="3394057"/>
              <a:ext cx="1339844" cy="923330"/>
            </a:xfrm>
            <a:prstGeom prst="rect">
              <a:avLst/>
            </a:prstGeom>
            <a:noFill/>
          </p:spPr>
          <p:txBody>
            <a:bodyPr wrap="square" rtlCol="0">
              <a:spAutoFit/>
            </a:bodyPr>
            <a:lstStyle/>
            <a:p>
              <a:pPr algn="ctr"/>
              <a:r>
                <a:rPr lang="it-IT">
                  <a:solidFill>
                    <a:schemeClr val="bg1"/>
                  </a:solidFill>
                  <a:latin typeface="+mj-lt"/>
                </a:rPr>
                <a:t>Key </a:t>
              </a:r>
              <a:r>
                <a:rPr lang="it-IT" err="1">
                  <a:solidFill>
                    <a:schemeClr val="bg1"/>
                  </a:solidFill>
                  <a:latin typeface="+mj-lt"/>
                </a:rPr>
                <a:t>resources</a:t>
              </a:r>
              <a:endParaRPr lang="it-IT">
                <a:solidFill>
                  <a:schemeClr val="bg1"/>
                </a:solidFill>
                <a:latin typeface="+mj-lt"/>
              </a:endParaRPr>
            </a:p>
            <a:p>
              <a:pPr algn="ctr"/>
              <a:endParaRPr lang="it-IT"/>
            </a:p>
          </p:txBody>
        </p:sp>
      </p:grpSp>
      <p:grpSp>
        <p:nvGrpSpPr>
          <p:cNvPr id="27" name="Gruppo 26">
            <a:extLst>
              <a:ext uri="{FF2B5EF4-FFF2-40B4-BE49-F238E27FC236}">
                <a16:creationId xmlns:a16="http://schemas.microsoft.com/office/drawing/2014/main" id="{1C544434-ECD0-29F9-5E68-68749446F709}"/>
              </a:ext>
            </a:extLst>
          </p:cNvPr>
          <p:cNvGrpSpPr/>
          <p:nvPr/>
        </p:nvGrpSpPr>
        <p:grpSpPr>
          <a:xfrm>
            <a:off x="3198100" y="1336811"/>
            <a:ext cx="1873827" cy="1631847"/>
            <a:chOff x="3207788" y="1336811"/>
            <a:chExt cx="1873827" cy="1631847"/>
          </a:xfrm>
        </p:grpSpPr>
        <p:sp>
          <p:nvSpPr>
            <p:cNvPr id="18" name="Rettangolo con angoli arrotondati 17">
              <a:extLst>
                <a:ext uri="{FF2B5EF4-FFF2-40B4-BE49-F238E27FC236}">
                  <a16:creationId xmlns:a16="http://schemas.microsoft.com/office/drawing/2014/main" id="{878147D7-45F3-6A98-A6EA-EBFA5C29D109}"/>
                </a:ext>
              </a:extLst>
            </p:cNvPr>
            <p:cNvSpPr/>
            <p:nvPr/>
          </p:nvSpPr>
          <p:spPr>
            <a:xfrm>
              <a:off x="3207788"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6" name="CasellaDiTesto 25">
              <a:extLst>
                <a:ext uri="{FF2B5EF4-FFF2-40B4-BE49-F238E27FC236}">
                  <a16:creationId xmlns:a16="http://schemas.microsoft.com/office/drawing/2014/main" id="{9BA5A2EF-D96C-620E-8D42-A60C8CDBA3F8}"/>
                </a:ext>
              </a:extLst>
            </p:cNvPr>
            <p:cNvSpPr txBox="1"/>
            <p:nvPr/>
          </p:nvSpPr>
          <p:spPr>
            <a:xfrm>
              <a:off x="3538419" y="1829569"/>
              <a:ext cx="1212565" cy="646331"/>
            </a:xfrm>
            <a:prstGeom prst="rect">
              <a:avLst/>
            </a:prstGeom>
            <a:noFill/>
          </p:spPr>
          <p:txBody>
            <a:bodyPr wrap="square" rtlCol="0">
              <a:spAutoFit/>
            </a:bodyPr>
            <a:lstStyle/>
            <a:p>
              <a:pPr algn="ctr"/>
              <a:r>
                <a:rPr lang="it-IT">
                  <a:solidFill>
                    <a:schemeClr val="bg1"/>
                  </a:solidFill>
                  <a:latin typeface="+mj-lt"/>
                </a:rPr>
                <a:t>Key activities</a:t>
              </a:r>
            </a:p>
          </p:txBody>
        </p:sp>
      </p:grpSp>
      <p:grpSp>
        <p:nvGrpSpPr>
          <p:cNvPr id="31" name="Gruppo 30">
            <a:extLst>
              <a:ext uri="{FF2B5EF4-FFF2-40B4-BE49-F238E27FC236}">
                <a16:creationId xmlns:a16="http://schemas.microsoft.com/office/drawing/2014/main" id="{FC745DA2-F769-FC4F-BDA9-2F2251C9A023}"/>
              </a:ext>
            </a:extLst>
          </p:cNvPr>
          <p:cNvGrpSpPr/>
          <p:nvPr/>
        </p:nvGrpSpPr>
        <p:grpSpPr>
          <a:xfrm>
            <a:off x="7115784" y="3039799"/>
            <a:ext cx="1873827" cy="1631847"/>
            <a:chOff x="7119332" y="3039799"/>
            <a:chExt cx="1873827" cy="1631847"/>
          </a:xfrm>
        </p:grpSpPr>
        <p:sp>
          <p:nvSpPr>
            <p:cNvPr id="14" name="Rettangolo con angoli arrotondati 13">
              <a:extLst>
                <a:ext uri="{FF2B5EF4-FFF2-40B4-BE49-F238E27FC236}">
                  <a16:creationId xmlns:a16="http://schemas.microsoft.com/office/drawing/2014/main" id="{C847ADB3-ABE7-7C06-A0F7-47C309DE3BE9}"/>
                </a:ext>
              </a:extLst>
            </p:cNvPr>
            <p:cNvSpPr/>
            <p:nvPr/>
          </p:nvSpPr>
          <p:spPr>
            <a:xfrm>
              <a:off x="7119332"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0" name="CasellaDiTesto 29">
              <a:extLst>
                <a:ext uri="{FF2B5EF4-FFF2-40B4-BE49-F238E27FC236}">
                  <a16:creationId xmlns:a16="http://schemas.microsoft.com/office/drawing/2014/main" id="{935F862A-2EC9-33D0-C39C-2C415E8A3E4D}"/>
                </a:ext>
              </a:extLst>
            </p:cNvPr>
            <p:cNvSpPr txBox="1"/>
            <p:nvPr/>
          </p:nvSpPr>
          <p:spPr>
            <a:xfrm>
              <a:off x="7364407" y="3671056"/>
              <a:ext cx="1383676" cy="369332"/>
            </a:xfrm>
            <a:prstGeom prst="rect">
              <a:avLst/>
            </a:prstGeom>
            <a:noFill/>
          </p:spPr>
          <p:txBody>
            <a:bodyPr wrap="square" rtlCol="0">
              <a:spAutoFit/>
            </a:bodyPr>
            <a:lstStyle/>
            <a:p>
              <a:pPr algn="ctr"/>
              <a:r>
                <a:rPr lang="it-IT" err="1">
                  <a:solidFill>
                    <a:schemeClr val="bg1"/>
                  </a:solidFill>
                  <a:latin typeface="+mj-lt"/>
                </a:rPr>
                <a:t>Channels</a:t>
              </a:r>
              <a:endParaRPr lang="it-IT">
                <a:solidFill>
                  <a:schemeClr val="bg1"/>
                </a:solidFill>
                <a:latin typeface="+mj-lt"/>
              </a:endParaRPr>
            </a:p>
          </p:txBody>
        </p:sp>
      </p:grpSp>
      <p:grpSp>
        <p:nvGrpSpPr>
          <p:cNvPr id="5" name="Gruppo 4">
            <a:extLst>
              <a:ext uri="{FF2B5EF4-FFF2-40B4-BE49-F238E27FC236}">
                <a16:creationId xmlns:a16="http://schemas.microsoft.com/office/drawing/2014/main" id="{779A8F7A-DCD6-3C05-64C2-5F86E0B67995}"/>
              </a:ext>
            </a:extLst>
          </p:cNvPr>
          <p:cNvGrpSpPr/>
          <p:nvPr/>
        </p:nvGrpSpPr>
        <p:grpSpPr>
          <a:xfrm>
            <a:off x="5156942" y="1336812"/>
            <a:ext cx="1873827" cy="3363204"/>
            <a:chOff x="5168132" y="1336812"/>
            <a:chExt cx="1873827" cy="3363204"/>
          </a:xfrm>
        </p:grpSpPr>
        <p:sp>
          <p:nvSpPr>
            <p:cNvPr id="17" name="Rettangolo con angoli arrotondati 16">
              <a:extLst>
                <a:ext uri="{FF2B5EF4-FFF2-40B4-BE49-F238E27FC236}">
                  <a16:creationId xmlns:a16="http://schemas.microsoft.com/office/drawing/2014/main" id="{0688B621-8AE5-2686-6E4A-D6EFC05AF98C}"/>
                </a:ext>
              </a:extLst>
            </p:cNvPr>
            <p:cNvSpPr/>
            <p:nvPr/>
          </p:nvSpPr>
          <p:spPr>
            <a:xfrm>
              <a:off x="5168132"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 name="CasellaDiTesto 2">
              <a:extLst>
                <a:ext uri="{FF2B5EF4-FFF2-40B4-BE49-F238E27FC236}">
                  <a16:creationId xmlns:a16="http://schemas.microsoft.com/office/drawing/2014/main" id="{A6A2358C-73FE-8B69-E390-4410C84F8A5A}"/>
                </a:ext>
              </a:extLst>
            </p:cNvPr>
            <p:cNvSpPr txBox="1"/>
            <p:nvPr/>
          </p:nvSpPr>
          <p:spPr>
            <a:xfrm>
              <a:off x="5345098" y="2556749"/>
              <a:ext cx="1519895" cy="923330"/>
            </a:xfrm>
            <a:prstGeom prst="rect">
              <a:avLst/>
            </a:prstGeom>
            <a:noFill/>
          </p:spPr>
          <p:txBody>
            <a:bodyPr wrap="square" rtlCol="0">
              <a:spAutoFit/>
            </a:bodyPr>
            <a:lstStyle/>
            <a:p>
              <a:pPr algn="ctr"/>
              <a:r>
                <a:rPr lang="it-IT">
                  <a:solidFill>
                    <a:schemeClr val="bg1"/>
                  </a:solidFill>
                  <a:latin typeface="+mj-lt"/>
                </a:rPr>
                <a:t>Value </a:t>
              </a:r>
              <a:r>
                <a:rPr lang="it-IT" err="1">
                  <a:solidFill>
                    <a:schemeClr val="bg1"/>
                  </a:solidFill>
                  <a:latin typeface="+mj-lt"/>
                </a:rPr>
                <a:t>proposition</a:t>
              </a:r>
              <a:endParaRPr lang="it-IT">
                <a:solidFill>
                  <a:schemeClr val="bg1"/>
                </a:solidFill>
                <a:latin typeface="+mj-lt"/>
              </a:endParaRPr>
            </a:p>
            <a:p>
              <a:pPr algn="ctr"/>
              <a:endParaRPr lang="it-IT">
                <a:latin typeface="+mj-lt"/>
              </a:endParaRPr>
            </a:p>
          </p:txBody>
        </p:sp>
      </p:grpSp>
      <p:sp>
        <p:nvSpPr>
          <p:cNvPr id="32" name="Rettangolo 31">
            <a:extLst>
              <a:ext uri="{FF2B5EF4-FFF2-40B4-BE49-F238E27FC236}">
                <a16:creationId xmlns:a16="http://schemas.microsoft.com/office/drawing/2014/main" id="{9F6A9DBF-1063-2DA7-3ED5-99CA005D1BD2}"/>
              </a:ext>
            </a:extLst>
          </p:cNvPr>
          <p:cNvSpPr/>
          <p:nvPr/>
        </p:nvSpPr>
        <p:spPr>
          <a:xfrm>
            <a:off x="0" y="0"/>
            <a:ext cx="12192000" cy="6858000"/>
          </a:xfrm>
          <a:prstGeom prst="rect">
            <a:avLst/>
          </a:pr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9" name="Gruppo 28">
            <a:extLst>
              <a:ext uri="{FF2B5EF4-FFF2-40B4-BE49-F238E27FC236}">
                <a16:creationId xmlns:a16="http://schemas.microsoft.com/office/drawing/2014/main" id="{38B1A6C0-D658-38BF-7E72-E2A9D2F9A756}"/>
              </a:ext>
            </a:extLst>
          </p:cNvPr>
          <p:cNvGrpSpPr/>
          <p:nvPr/>
        </p:nvGrpSpPr>
        <p:grpSpPr>
          <a:xfrm>
            <a:off x="1239258" y="1336812"/>
            <a:ext cx="1873827" cy="3363204"/>
            <a:chOff x="1239258" y="1336812"/>
            <a:chExt cx="1873827" cy="3363204"/>
          </a:xfrm>
        </p:grpSpPr>
        <p:sp>
          <p:nvSpPr>
            <p:cNvPr id="6" name="Rettangolo con angoli arrotondati 5">
              <a:extLst>
                <a:ext uri="{FF2B5EF4-FFF2-40B4-BE49-F238E27FC236}">
                  <a16:creationId xmlns:a16="http://schemas.microsoft.com/office/drawing/2014/main" id="{8CA03FE2-3A2C-2DEB-C1ED-06136C6F1F77}"/>
                </a:ext>
              </a:extLst>
            </p:cNvPr>
            <p:cNvSpPr/>
            <p:nvPr/>
          </p:nvSpPr>
          <p:spPr>
            <a:xfrm>
              <a:off x="1239258"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8" name="CasellaDiTesto 27">
              <a:extLst>
                <a:ext uri="{FF2B5EF4-FFF2-40B4-BE49-F238E27FC236}">
                  <a16:creationId xmlns:a16="http://schemas.microsoft.com/office/drawing/2014/main" id="{6C46BB80-A170-2CB2-C8F1-623456C77B6A}"/>
                </a:ext>
              </a:extLst>
            </p:cNvPr>
            <p:cNvSpPr txBox="1"/>
            <p:nvPr/>
          </p:nvSpPr>
          <p:spPr>
            <a:xfrm>
              <a:off x="1515681" y="2695249"/>
              <a:ext cx="1320981" cy="646331"/>
            </a:xfrm>
            <a:prstGeom prst="rect">
              <a:avLst/>
            </a:prstGeom>
            <a:noFill/>
          </p:spPr>
          <p:txBody>
            <a:bodyPr wrap="square" rtlCol="0">
              <a:spAutoFit/>
            </a:bodyPr>
            <a:lstStyle/>
            <a:p>
              <a:pPr algn="ctr"/>
              <a:r>
                <a:rPr lang="it-IT">
                  <a:solidFill>
                    <a:schemeClr val="bg1"/>
                  </a:solidFill>
                  <a:latin typeface="+mj-lt"/>
                </a:rPr>
                <a:t>Key partners</a:t>
              </a:r>
            </a:p>
          </p:txBody>
        </p:sp>
      </p:grpSp>
    </p:spTree>
    <p:extLst>
      <p:ext uri="{BB962C8B-B14F-4D97-AF65-F5344CB8AC3E}">
        <p14:creationId xmlns:p14="http://schemas.microsoft.com/office/powerpoint/2010/main" val="328225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ttangolo con angoli arrotondati 24">
            <a:extLst>
              <a:ext uri="{FF2B5EF4-FFF2-40B4-BE49-F238E27FC236}">
                <a16:creationId xmlns:a16="http://schemas.microsoft.com/office/drawing/2014/main" id="{C2C87956-E7A2-67DC-A213-CF5FE073D03F}"/>
              </a:ext>
            </a:extLst>
          </p:cNvPr>
          <p:cNvSpPr/>
          <p:nvPr/>
        </p:nvSpPr>
        <p:spPr>
          <a:xfrm>
            <a:off x="1152144" y="1265670"/>
            <a:ext cx="9886918" cy="4732794"/>
          </a:xfrm>
          <a:prstGeom prst="roundRect">
            <a:avLst>
              <a:gd name="adj" fmla="val 745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Business Model Canvas</a:t>
            </a:r>
          </a:p>
        </p:txBody>
      </p:sp>
      <p:grpSp>
        <p:nvGrpSpPr>
          <p:cNvPr id="8" name="Gruppo 7">
            <a:extLst>
              <a:ext uri="{FF2B5EF4-FFF2-40B4-BE49-F238E27FC236}">
                <a16:creationId xmlns:a16="http://schemas.microsoft.com/office/drawing/2014/main" id="{E7D5A1CF-EBA5-BF94-87DB-BCBE0ABF0129}"/>
              </a:ext>
            </a:extLst>
          </p:cNvPr>
          <p:cNvGrpSpPr/>
          <p:nvPr/>
        </p:nvGrpSpPr>
        <p:grpSpPr>
          <a:xfrm>
            <a:off x="7115784" y="1336811"/>
            <a:ext cx="1873827" cy="1631847"/>
            <a:chOff x="7162112" y="1336811"/>
            <a:chExt cx="1873827" cy="1631847"/>
          </a:xfrm>
        </p:grpSpPr>
        <p:sp>
          <p:nvSpPr>
            <p:cNvPr id="13" name="Rettangolo con angoli arrotondati 12">
              <a:extLst>
                <a:ext uri="{FF2B5EF4-FFF2-40B4-BE49-F238E27FC236}">
                  <a16:creationId xmlns:a16="http://schemas.microsoft.com/office/drawing/2014/main" id="{FE7AF101-1BD8-607D-B3CE-925A6653A3B9}"/>
                </a:ext>
              </a:extLst>
            </p:cNvPr>
            <p:cNvSpPr/>
            <p:nvPr/>
          </p:nvSpPr>
          <p:spPr>
            <a:xfrm>
              <a:off x="7162112"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7" name="CasellaDiTesto 6">
              <a:extLst>
                <a:ext uri="{FF2B5EF4-FFF2-40B4-BE49-F238E27FC236}">
                  <a16:creationId xmlns:a16="http://schemas.microsoft.com/office/drawing/2014/main" id="{68A4F35C-5FD9-0B1B-A155-0624852C4A73}"/>
                </a:ext>
              </a:extLst>
            </p:cNvPr>
            <p:cNvSpPr txBox="1"/>
            <p:nvPr/>
          </p:nvSpPr>
          <p:spPr>
            <a:xfrm>
              <a:off x="7249130" y="1829569"/>
              <a:ext cx="1699790" cy="646331"/>
            </a:xfrm>
            <a:prstGeom prst="rect">
              <a:avLst/>
            </a:prstGeom>
            <a:noFill/>
          </p:spPr>
          <p:txBody>
            <a:bodyPr wrap="square" rtlCol="0">
              <a:spAutoFit/>
            </a:bodyPr>
            <a:lstStyle/>
            <a:p>
              <a:pPr algn="ctr"/>
              <a:r>
                <a:rPr lang="it-IT">
                  <a:solidFill>
                    <a:schemeClr val="bg1"/>
                  </a:solidFill>
                  <a:latin typeface="+mj-lt"/>
                </a:rPr>
                <a:t>Customer </a:t>
              </a:r>
              <a:r>
                <a:rPr lang="it-IT" err="1">
                  <a:solidFill>
                    <a:schemeClr val="bg1"/>
                  </a:solidFill>
                  <a:latin typeface="+mj-lt"/>
                </a:rPr>
                <a:t>relationships</a:t>
              </a:r>
              <a:endParaRPr lang="it-IT">
                <a:solidFill>
                  <a:schemeClr val="bg1"/>
                </a:solidFill>
                <a:latin typeface="+mj-lt"/>
              </a:endParaRPr>
            </a:p>
          </p:txBody>
        </p:sp>
      </p:grpSp>
      <p:grpSp>
        <p:nvGrpSpPr>
          <p:cNvPr id="10" name="Gruppo 9">
            <a:extLst>
              <a:ext uri="{FF2B5EF4-FFF2-40B4-BE49-F238E27FC236}">
                <a16:creationId xmlns:a16="http://schemas.microsoft.com/office/drawing/2014/main" id="{3C1D7F7E-024F-DF12-C3C2-2C72A4F64932}"/>
              </a:ext>
            </a:extLst>
          </p:cNvPr>
          <p:cNvGrpSpPr/>
          <p:nvPr/>
        </p:nvGrpSpPr>
        <p:grpSpPr>
          <a:xfrm>
            <a:off x="9074625" y="1336812"/>
            <a:ext cx="1873827" cy="3363204"/>
            <a:chOff x="9074625" y="1336812"/>
            <a:chExt cx="1873827" cy="3363204"/>
          </a:xfrm>
        </p:grpSpPr>
        <p:sp>
          <p:nvSpPr>
            <p:cNvPr id="15" name="Rettangolo con angoli arrotondati 14">
              <a:extLst>
                <a:ext uri="{FF2B5EF4-FFF2-40B4-BE49-F238E27FC236}">
                  <a16:creationId xmlns:a16="http://schemas.microsoft.com/office/drawing/2014/main" id="{8BD2B104-4871-345B-BC1C-53C253BF249B}"/>
                </a:ext>
              </a:extLst>
            </p:cNvPr>
            <p:cNvSpPr/>
            <p:nvPr/>
          </p:nvSpPr>
          <p:spPr>
            <a:xfrm>
              <a:off x="9074625"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9" name="CasellaDiTesto 8">
              <a:extLst>
                <a:ext uri="{FF2B5EF4-FFF2-40B4-BE49-F238E27FC236}">
                  <a16:creationId xmlns:a16="http://schemas.microsoft.com/office/drawing/2014/main" id="{F02CEBE7-97C3-B0DA-06FE-D9C7CFA8F22F}"/>
                </a:ext>
              </a:extLst>
            </p:cNvPr>
            <p:cNvSpPr txBox="1"/>
            <p:nvPr/>
          </p:nvSpPr>
          <p:spPr>
            <a:xfrm>
              <a:off x="9383160" y="2695249"/>
              <a:ext cx="1256757" cy="646331"/>
            </a:xfrm>
            <a:prstGeom prst="rect">
              <a:avLst/>
            </a:prstGeom>
            <a:noFill/>
          </p:spPr>
          <p:txBody>
            <a:bodyPr wrap="square" rtlCol="0">
              <a:spAutoFit/>
            </a:bodyPr>
            <a:lstStyle/>
            <a:p>
              <a:r>
                <a:rPr lang="it-IT">
                  <a:solidFill>
                    <a:schemeClr val="bg1"/>
                  </a:solidFill>
                  <a:latin typeface="+mj-lt"/>
                </a:rPr>
                <a:t>Customer </a:t>
              </a:r>
              <a:r>
                <a:rPr lang="it-IT" err="1">
                  <a:solidFill>
                    <a:schemeClr val="bg1"/>
                  </a:solidFill>
                  <a:latin typeface="+mj-lt"/>
                </a:rPr>
                <a:t>segments</a:t>
              </a:r>
              <a:endParaRPr lang="it-IT">
                <a:solidFill>
                  <a:schemeClr val="bg1"/>
                </a:solidFill>
                <a:latin typeface="+mj-lt"/>
              </a:endParaRPr>
            </a:p>
          </p:txBody>
        </p:sp>
      </p:grpSp>
      <p:grpSp>
        <p:nvGrpSpPr>
          <p:cNvPr id="12" name="Gruppo 11">
            <a:extLst>
              <a:ext uri="{FF2B5EF4-FFF2-40B4-BE49-F238E27FC236}">
                <a16:creationId xmlns:a16="http://schemas.microsoft.com/office/drawing/2014/main" id="{1FC00EDA-0D8F-C6EB-B52E-EB9394A585DE}"/>
              </a:ext>
            </a:extLst>
          </p:cNvPr>
          <p:cNvGrpSpPr/>
          <p:nvPr/>
        </p:nvGrpSpPr>
        <p:grpSpPr>
          <a:xfrm>
            <a:off x="6147818" y="4771158"/>
            <a:ext cx="4804926" cy="1137878"/>
            <a:chOff x="6147818" y="4771158"/>
            <a:chExt cx="4804926" cy="1137878"/>
          </a:xfrm>
        </p:grpSpPr>
        <p:sp>
          <p:nvSpPr>
            <p:cNvPr id="22" name="Rettangolo con angoli arrotondati 21">
              <a:extLst>
                <a:ext uri="{FF2B5EF4-FFF2-40B4-BE49-F238E27FC236}">
                  <a16:creationId xmlns:a16="http://schemas.microsoft.com/office/drawing/2014/main" id="{24ED14FD-4233-9683-E54E-5F874684D1A9}"/>
                </a:ext>
              </a:extLst>
            </p:cNvPr>
            <p:cNvSpPr/>
            <p:nvPr/>
          </p:nvSpPr>
          <p:spPr>
            <a:xfrm>
              <a:off x="6147818" y="4771158"/>
              <a:ext cx="4804926" cy="1137878"/>
            </a:xfrm>
            <a:prstGeom prst="roundRect">
              <a:avLst>
                <a:gd name="adj" fmla="val 29769"/>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1" name="CasellaDiTesto 10">
              <a:extLst>
                <a:ext uri="{FF2B5EF4-FFF2-40B4-BE49-F238E27FC236}">
                  <a16:creationId xmlns:a16="http://schemas.microsoft.com/office/drawing/2014/main" id="{6E5FCA80-5B95-A82D-8CCA-EEC95EFFA712}"/>
                </a:ext>
              </a:extLst>
            </p:cNvPr>
            <p:cNvSpPr txBox="1"/>
            <p:nvPr/>
          </p:nvSpPr>
          <p:spPr>
            <a:xfrm>
              <a:off x="7439757" y="5155431"/>
              <a:ext cx="2221048" cy="369332"/>
            </a:xfrm>
            <a:prstGeom prst="rect">
              <a:avLst/>
            </a:prstGeom>
            <a:noFill/>
          </p:spPr>
          <p:txBody>
            <a:bodyPr wrap="square" rtlCol="0">
              <a:spAutoFit/>
            </a:bodyPr>
            <a:lstStyle/>
            <a:p>
              <a:pPr algn="ctr"/>
              <a:r>
                <a:rPr lang="it-IT">
                  <a:solidFill>
                    <a:schemeClr val="bg1"/>
                  </a:solidFill>
                  <a:latin typeface="+mj-lt"/>
                </a:rPr>
                <a:t>Revenue streams</a:t>
              </a:r>
            </a:p>
          </p:txBody>
        </p:sp>
      </p:grpSp>
      <p:grpSp>
        <p:nvGrpSpPr>
          <p:cNvPr id="21" name="Gruppo 20">
            <a:extLst>
              <a:ext uri="{FF2B5EF4-FFF2-40B4-BE49-F238E27FC236}">
                <a16:creationId xmlns:a16="http://schemas.microsoft.com/office/drawing/2014/main" id="{79DD8AE0-E0A4-70C0-371D-4EB56AFBFB5C}"/>
              </a:ext>
            </a:extLst>
          </p:cNvPr>
          <p:cNvGrpSpPr/>
          <p:nvPr/>
        </p:nvGrpSpPr>
        <p:grpSpPr>
          <a:xfrm>
            <a:off x="1239256" y="4766116"/>
            <a:ext cx="4804926" cy="1137878"/>
            <a:chOff x="1247518" y="4771158"/>
            <a:chExt cx="4804926" cy="1137878"/>
          </a:xfrm>
        </p:grpSpPr>
        <p:sp>
          <p:nvSpPr>
            <p:cNvPr id="20" name="Rettangolo con angoli arrotondati 19">
              <a:extLst>
                <a:ext uri="{FF2B5EF4-FFF2-40B4-BE49-F238E27FC236}">
                  <a16:creationId xmlns:a16="http://schemas.microsoft.com/office/drawing/2014/main" id="{F032EB6B-8BC5-D4EA-6CDA-C7E7479F9038}"/>
                </a:ext>
              </a:extLst>
            </p:cNvPr>
            <p:cNvSpPr/>
            <p:nvPr/>
          </p:nvSpPr>
          <p:spPr>
            <a:xfrm>
              <a:off x="1247518" y="4771158"/>
              <a:ext cx="4804926" cy="1137878"/>
            </a:xfrm>
            <a:prstGeom prst="roundRect">
              <a:avLst>
                <a:gd name="adj" fmla="val 25402"/>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6" name="CasellaDiTesto 15">
              <a:extLst>
                <a:ext uri="{FF2B5EF4-FFF2-40B4-BE49-F238E27FC236}">
                  <a16:creationId xmlns:a16="http://schemas.microsoft.com/office/drawing/2014/main" id="{3255A992-744D-DF91-7CF9-C5760BC992AA}"/>
                </a:ext>
              </a:extLst>
            </p:cNvPr>
            <p:cNvSpPr txBox="1"/>
            <p:nvPr/>
          </p:nvSpPr>
          <p:spPr>
            <a:xfrm>
              <a:off x="1950390" y="5155431"/>
              <a:ext cx="3399182" cy="369332"/>
            </a:xfrm>
            <a:prstGeom prst="rect">
              <a:avLst/>
            </a:prstGeom>
            <a:noFill/>
          </p:spPr>
          <p:txBody>
            <a:bodyPr wrap="square" rtlCol="0">
              <a:spAutoFit/>
            </a:bodyPr>
            <a:lstStyle/>
            <a:p>
              <a:pPr algn="ctr"/>
              <a:r>
                <a:rPr lang="it-IT">
                  <a:solidFill>
                    <a:schemeClr val="bg1"/>
                  </a:solidFill>
                  <a:latin typeface="+mj-lt"/>
                </a:rPr>
                <a:t>Cost </a:t>
              </a:r>
              <a:r>
                <a:rPr lang="it-IT" err="1">
                  <a:solidFill>
                    <a:schemeClr val="bg1"/>
                  </a:solidFill>
                  <a:latin typeface="+mj-lt"/>
                </a:rPr>
                <a:t>structure</a:t>
              </a:r>
              <a:endParaRPr lang="it-IT">
                <a:solidFill>
                  <a:schemeClr val="bg1"/>
                </a:solidFill>
                <a:latin typeface="+mj-lt"/>
              </a:endParaRPr>
            </a:p>
          </p:txBody>
        </p:sp>
      </p:grpSp>
      <p:grpSp>
        <p:nvGrpSpPr>
          <p:cNvPr id="24" name="Gruppo 23">
            <a:extLst>
              <a:ext uri="{FF2B5EF4-FFF2-40B4-BE49-F238E27FC236}">
                <a16:creationId xmlns:a16="http://schemas.microsoft.com/office/drawing/2014/main" id="{575A442D-F141-D512-1B6C-27A1B87A12E6}"/>
              </a:ext>
            </a:extLst>
          </p:cNvPr>
          <p:cNvGrpSpPr/>
          <p:nvPr/>
        </p:nvGrpSpPr>
        <p:grpSpPr>
          <a:xfrm>
            <a:off x="3198100" y="3039799"/>
            <a:ext cx="1873827" cy="1631847"/>
            <a:chOff x="3203695" y="3039799"/>
            <a:chExt cx="1873827" cy="1631847"/>
          </a:xfrm>
        </p:grpSpPr>
        <p:sp>
          <p:nvSpPr>
            <p:cNvPr id="19" name="Rettangolo con angoli arrotondati 18">
              <a:extLst>
                <a:ext uri="{FF2B5EF4-FFF2-40B4-BE49-F238E27FC236}">
                  <a16:creationId xmlns:a16="http://schemas.microsoft.com/office/drawing/2014/main" id="{6BFB508B-551E-6001-C208-BE5AA7FDBD99}"/>
                </a:ext>
              </a:extLst>
            </p:cNvPr>
            <p:cNvSpPr/>
            <p:nvPr/>
          </p:nvSpPr>
          <p:spPr>
            <a:xfrm>
              <a:off x="3203695"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3" name="CasellaDiTesto 22">
              <a:extLst>
                <a:ext uri="{FF2B5EF4-FFF2-40B4-BE49-F238E27FC236}">
                  <a16:creationId xmlns:a16="http://schemas.microsoft.com/office/drawing/2014/main" id="{AD12ED4C-0920-D382-E493-F82671F09BDA}"/>
                </a:ext>
              </a:extLst>
            </p:cNvPr>
            <p:cNvSpPr txBox="1"/>
            <p:nvPr/>
          </p:nvSpPr>
          <p:spPr>
            <a:xfrm>
              <a:off x="3470686" y="3394057"/>
              <a:ext cx="1339844" cy="923330"/>
            </a:xfrm>
            <a:prstGeom prst="rect">
              <a:avLst/>
            </a:prstGeom>
            <a:noFill/>
          </p:spPr>
          <p:txBody>
            <a:bodyPr wrap="square" rtlCol="0">
              <a:spAutoFit/>
            </a:bodyPr>
            <a:lstStyle/>
            <a:p>
              <a:pPr algn="ctr"/>
              <a:r>
                <a:rPr lang="it-IT">
                  <a:solidFill>
                    <a:schemeClr val="bg1"/>
                  </a:solidFill>
                  <a:latin typeface="+mj-lt"/>
                </a:rPr>
                <a:t>Key </a:t>
              </a:r>
              <a:r>
                <a:rPr lang="it-IT" err="1">
                  <a:solidFill>
                    <a:schemeClr val="bg1"/>
                  </a:solidFill>
                  <a:latin typeface="+mj-lt"/>
                </a:rPr>
                <a:t>resources</a:t>
              </a:r>
              <a:endParaRPr lang="it-IT">
                <a:solidFill>
                  <a:schemeClr val="bg1"/>
                </a:solidFill>
                <a:latin typeface="+mj-lt"/>
              </a:endParaRPr>
            </a:p>
            <a:p>
              <a:pPr algn="ctr"/>
              <a:endParaRPr lang="it-IT"/>
            </a:p>
          </p:txBody>
        </p:sp>
      </p:grpSp>
      <p:grpSp>
        <p:nvGrpSpPr>
          <p:cNvPr id="27" name="Gruppo 26">
            <a:extLst>
              <a:ext uri="{FF2B5EF4-FFF2-40B4-BE49-F238E27FC236}">
                <a16:creationId xmlns:a16="http://schemas.microsoft.com/office/drawing/2014/main" id="{1C544434-ECD0-29F9-5E68-68749446F709}"/>
              </a:ext>
            </a:extLst>
          </p:cNvPr>
          <p:cNvGrpSpPr/>
          <p:nvPr/>
        </p:nvGrpSpPr>
        <p:grpSpPr>
          <a:xfrm>
            <a:off x="3198100" y="1336811"/>
            <a:ext cx="1873827" cy="1631847"/>
            <a:chOff x="3207788" y="1336811"/>
            <a:chExt cx="1873827" cy="1631847"/>
          </a:xfrm>
        </p:grpSpPr>
        <p:sp>
          <p:nvSpPr>
            <p:cNvPr id="18" name="Rettangolo con angoli arrotondati 17">
              <a:extLst>
                <a:ext uri="{FF2B5EF4-FFF2-40B4-BE49-F238E27FC236}">
                  <a16:creationId xmlns:a16="http://schemas.microsoft.com/office/drawing/2014/main" id="{878147D7-45F3-6A98-A6EA-EBFA5C29D109}"/>
                </a:ext>
              </a:extLst>
            </p:cNvPr>
            <p:cNvSpPr/>
            <p:nvPr/>
          </p:nvSpPr>
          <p:spPr>
            <a:xfrm>
              <a:off x="3207788"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6" name="CasellaDiTesto 25">
              <a:extLst>
                <a:ext uri="{FF2B5EF4-FFF2-40B4-BE49-F238E27FC236}">
                  <a16:creationId xmlns:a16="http://schemas.microsoft.com/office/drawing/2014/main" id="{9BA5A2EF-D96C-620E-8D42-A60C8CDBA3F8}"/>
                </a:ext>
              </a:extLst>
            </p:cNvPr>
            <p:cNvSpPr txBox="1"/>
            <p:nvPr/>
          </p:nvSpPr>
          <p:spPr>
            <a:xfrm>
              <a:off x="3538419" y="1829569"/>
              <a:ext cx="1212565" cy="646331"/>
            </a:xfrm>
            <a:prstGeom prst="rect">
              <a:avLst/>
            </a:prstGeom>
            <a:noFill/>
          </p:spPr>
          <p:txBody>
            <a:bodyPr wrap="square" rtlCol="0">
              <a:spAutoFit/>
            </a:bodyPr>
            <a:lstStyle/>
            <a:p>
              <a:pPr algn="ctr"/>
              <a:r>
                <a:rPr lang="it-IT">
                  <a:solidFill>
                    <a:schemeClr val="bg1"/>
                  </a:solidFill>
                  <a:latin typeface="+mj-lt"/>
                </a:rPr>
                <a:t>Key activities</a:t>
              </a:r>
            </a:p>
          </p:txBody>
        </p:sp>
      </p:grpSp>
      <p:grpSp>
        <p:nvGrpSpPr>
          <p:cNvPr id="31" name="Gruppo 30">
            <a:extLst>
              <a:ext uri="{FF2B5EF4-FFF2-40B4-BE49-F238E27FC236}">
                <a16:creationId xmlns:a16="http://schemas.microsoft.com/office/drawing/2014/main" id="{FC745DA2-F769-FC4F-BDA9-2F2251C9A023}"/>
              </a:ext>
            </a:extLst>
          </p:cNvPr>
          <p:cNvGrpSpPr/>
          <p:nvPr/>
        </p:nvGrpSpPr>
        <p:grpSpPr>
          <a:xfrm>
            <a:off x="7115784" y="3039799"/>
            <a:ext cx="1873827" cy="1631847"/>
            <a:chOff x="7119332" y="3039799"/>
            <a:chExt cx="1873827" cy="1631847"/>
          </a:xfrm>
        </p:grpSpPr>
        <p:sp>
          <p:nvSpPr>
            <p:cNvPr id="14" name="Rettangolo con angoli arrotondati 13">
              <a:extLst>
                <a:ext uri="{FF2B5EF4-FFF2-40B4-BE49-F238E27FC236}">
                  <a16:creationId xmlns:a16="http://schemas.microsoft.com/office/drawing/2014/main" id="{C847ADB3-ABE7-7C06-A0F7-47C309DE3BE9}"/>
                </a:ext>
              </a:extLst>
            </p:cNvPr>
            <p:cNvSpPr/>
            <p:nvPr/>
          </p:nvSpPr>
          <p:spPr>
            <a:xfrm>
              <a:off x="7119332"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0" name="CasellaDiTesto 29">
              <a:extLst>
                <a:ext uri="{FF2B5EF4-FFF2-40B4-BE49-F238E27FC236}">
                  <a16:creationId xmlns:a16="http://schemas.microsoft.com/office/drawing/2014/main" id="{935F862A-2EC9-33D0-C39C-2C415E8A3E4D}"/>
                </a:ext>
              </a:extLst>
            </p:cNvPr>
            <p:cNvSpPr txBox="1"/>
            <p:nvPr/>
          </p:nvSpPr>
          <p:spPr>
            <a:xfrm>
              <a:off x="7364407" y="3671056"/>
              <a:ext cx="1383676" cy="369332"/>
            </a:xfrm>
            <a:prstGeom prst="rect">
              <a:avLst/>
            </a:prstGeom>
            <a:noFill/>
          </p:spPr>
          <p:txBody>
            <a:bodyPr wrap="square" rtlCol="0">
              <a:spAutoFit/>
            </a:bodyPr>
            <a:lstStyle/>
            <a:p>
              <a:pPr algn="ctr"/>
              <a:r>
                <a:rPr lang="it-IT" err="1">
                  <a:solidFill>
                    <a:schemeClr val="bg1"/>
                  </a:solidFill>
                  <a:latin typeface="+mj-lt"/>
                </a:rPr>
                <a:t>Channels</a:t>
              </a:r>
              <a:endParaRPr lang="it-IT">
                <a:solidFill>
                  <a:schemeClr val="bg1"/>
                </a:solidFill>
                <a:latin typeface="+mj-lt"/>
              </a:endParaRPr>
            </a:p>
          </p:txBody>
        </p:sp>
      </p:grpSp>
      <p:grpSp>
        <p:nvGrpSpPr>
          <p:cNvPr id="5" name="Gruppo 4">
            <a:extLst>
              <a:ext uri="{FF2B5EF4-FFF2-40B4-BE49-F238E27FC236}">
                <a16:creationId xmlns:a16="http://schemas.microsoft.com/office/drawing/2014/main" id="{779A8F7A-DCD6-3C05-64C2-5F86E0B67995}"/>
              </a:ext>
            </a:extLst>
          </p:cNvPr>
          <p:cNvGrpSpPr/>
          <p:nvPr/>
        </p:nvGrpSpPr>
        <p:grpSpPr>
          <a:xfrm>
            <a:off x="5156942" y="1336812"/>
            <a:ext cx="1873827" cy="3363204"/>
            <a:chOff x="5168132" y="1336812"/>
            <a:chExt cx="1873827" cy="3363204"/>
          </a:xfrm>
        </p:grpSpPr>
        <p:sp>
          <p:nvSpPr>
            <p:cNvPr id="17" name="Rettangolo con angoli arrotondati 16">
              <a:extLst>
                <a:ext uri="{FF2B5EF4-FFF2-40B4-BE49-F238E27FC236}">
                  <a16:creationId xmlns:a16="http://schemas.microsoft.com/office/drawing/2014/main" id="{0688B621-8AE5-2686-6E4A-D6EFC05AF98C}"/>
                </a:ext>
              </a:extLst>
            </p:cNvPr>
            <p:cNvSpPr/>
            <p:nvPr/>
          </p:nvSpPr>
          <p:spPr>
            <a:xfrm>
              <a:off x="5168132"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 name="CasellaDiTesto 2">
              <a:extLst>
                <a:ext uri="{FF2B5EF4-FFF2-40B4-BE49-F238E27FC236}">
                  <a16:creationId xmlns:a16="http://schemas.microsoft.com/office/drawing/2014/main" id="{A6A2358C-73FE-8B69-E390-4410C84F8A5A}"/>
                </a:ext>
              </a:extLst>
            </p:cNvPr>
            <p:cNvSpPr txBox="1"/>
            <p:nvPr/>
          </p:nvSpPr>
          <p:spPr>
            <a:xfrm>
              <a:off x="5345098" y="2556749"/>
              <a:ext cx="1519895" cy="923330"/>
            </a:xfrm>
            <a:prstGeom prst="rect">
              <a:avLst/>
            </a:prstGeom>
            <a:noFill/>
          </p:spPr>
          <p:txBody>
            <a:bodyPr wrap="square" rtlCol="0">
              <a:spAutoFit/>
            </a:bodyPr>
            <a:lstStyle/>
            <a:p>
              <a:pPr algn="ctr"/>
              <a:r>
                <a:rPr lang="it-IT">
                  <a:solidFill>
                    <a:schemeClr val="bg1"/>
                  </a:solidFill>
                  <a:latin typeface="+mj-lt"/>
                </a:rPr>
                <a:t>Value </a:t>
              </a:r>
              <a:r>
                <a:rPr lang="it-IT" err="1">
                  <a:solidFill>
                    <a:schemeClr val="bg1"/>
                  </a:solidFill>
                  <a:latin typeface="+mj-lt"/>
                </a:rPr>
                <a:t>proposition</a:t>
              </a:r>
              <a:endParaRPr lang="it-IT">
                <a:solidFill>
                  <a:schemeClr val="bg1"/>
                </a:solidFill>
                <a:latin typeface="+mj-lt"/>
              </a:endParaRPr>
            </a:p>
            <a:p>
              <a:pPr algn="ctr"/>
              <a:endParaRPr lang="it-IT">
                <a:latin typeface="+mj-lt"/>
              </a:endParaRPr>
            </a:p>
          </p:txBody>
        </p:sp>
      </p:grpSp>
      <p:sp>
        <p:nvSpPr>
          <p:cNvPr id="32" name="Rettangolo 31">
            <a:extLst>
              <a:ext uri="{FF2B5EF4-FFF2-40B4-BE49-F238E27FC236}">
                <a16:creationId xmlns:a16="http://schemas.microsoft.com/office/drawing/2014/main" id="{9F6A9DBF-1063-2DA7-3ED5-99CA005D1BD2}"/>
              </a:ext>
            </a:extLst>
          </p:cNvPr>
          <p:cNvSpPr/>
          <p:nvPr/>
        </p:nvSpPr>
        <p:spPr>
          <a:xfrm>
            <a:off x="0" y="0"/>
            <a:ext cx="12192000" cy="6858000"/>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9" name="Gruppo 28">
            <a:extLst>
              <a:ext uri="{FF2B5EF4-FFF2-40B4-BE49-F238E27FC236}">
                <a16:creationId xmlns:a16="http://schemas.microsoft.com/office/drawing/2014/main" id="{38B1A6C0-D658-38BF-7E72-E2A9D2F9A756}"/>
              </a:ext>
            </a:extLst>
          </p:cNvPr>
          <p:cNvGrpSpPr/>
          <p:nvPr/>
        </p:nvGrpSpPr>
        <p:grpSpPr>
          <a:xfrm>
            <a:off x="1239258" y="1336812"/>
            <a:ext cx="1873827" cy="3363204"/>
            <a:chOff x="1239258" y="1336812"/>
            <a:chExt cx="1873827" cy="3363204"/>
          </a:xfrm>
          <a:solidFill>
            <a:schemeClr val="accent6">
              <a:lumMod val="60000"/>
              <a:lumOff val="40000"/>
            </a:schemeClr>
          </a:solidFill>
        </p:grpSpPr>
        <p:sp>
          <p:nvSpPr>
            <p:cNvPr id="6" name="Rettangolo con angoli arrotondati 5">
              <a:extLst>
                <a:ext uri="{FF2B5EF4-FFF2-40B4-BE49-F238E27FC236}">
                  <a16:creationId xmlns:a16="http://schemas.microsoft.com/office/drawing/2014/main" id="{8CA03FE2-3A2C-2DEB-C1ED-06136C6F1F77}"/>
                </a:ext>
              </a:extLst>
            </p:cNvPr>
            <p:cNvSpPr/>
            <p:nvPr/>
          </p:nvSpPr>
          <p:spPr>
            <a:xfrm>
              <a:off x="1239258" y="1336812"/>
              <a:ext cx="1873827" cy="336320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8" name="CasellaDiTesto 27">
              <a:extLst>
                <a:ext uri="{FF2B5EF4-FFF2-40B4-BE49-F238E27FC236}">
                  <a16:creationId xmlns:a16="http://schemas.microsoft.com/office/drawing/2014/main" id="{6C46BB80-A170-2CB2-C8F1-623456C77B6A}"/>
                </a:ext>
              </a:extLst>
            </p:cNvPr>
            <p:cNvSpPr txBox="1"/>
            <p:nvPr/>
          </p:nvSpPr>
          <p:spPr>
            <a:xfrm>
              <a:off x="1515681" y="2695249"/>
              <a:ext cx="1320981" cy="646331"/>
            </a:xfrm>
            <a:prstGeom prst="rect">
              <a:avLst/>
            </a:prstGeom>
            <a:grpFill/>
          </p:spPr>
          <p:txBody>
            <a:bodyPr wrap="square" rtlCol="0">
              <a:spAutoFit/>
            </a:bodyPr>
            <a:lstStyle/>
            <a:p>
              <a:pPr algn="ctr"/>
              <a:r>
                <a:rPr lang="it-IT">
                  <a:solidFill>
                    <a:schemeClr val="bg1"/>
                  </a:solidFill>
                  <a:latin typeface="+mj-lt"/>
                </a:rPr>
                <a:t>Key partners</a:t>
              </a:r>
            </a:p>
          </p:txBody>
        </p:sp>
      </p:grpSp>
      <p:grpSp>
        <p:nvGrpSpPr>
          <p:cNvPr id="34" name="Gruppo 33">
            <a:extLst>
              <a:ext uri="{FF2B5EF4-FFF2-40B4-BE49-F238E27FC236}">
                <a16:creationId xmlns:a16="http://schemas.microsoft.com/office/drawing/2014/main" id="{92385FEB-E28C-4F9E-005E-74E88AEBEA21}"/>
              </a:ext>
            </a:extLst>
          </p:cNvPr>
          <p:cNvGrpSpPr/>
          <p:nvPr/>
        </p:nvGrpSpPr>
        <p:grpSpPr>
          <a:xfrm>
            <a:off x="3524895" y="1331770"/>
            <a:ext cx="7423557" cy="4582351"/>
            <a:chOff x="3524895" y="1331770"/>
            <a:chExt cx="7423557" cy="4432926"/>
          </a:xfrm>
        </p:grpSpPr>
        <p:sp>
          <p:nvSpPr>
            <p:cNvPr id="2" name="Rettangolo con angoli arrotondati 1">
              <a:extLst>
                <a:ext uri="{FF2B5EF4-FFF2-40B4-BE49-F238E27FC236}">
                  <a16:creationId xmlns:a16="http://schemas.microsoft.com/office/drawing/2014/main" id="{1E49589E-331F-1996-44BA-265335152FF9}"/>
                </a:ext>
              </a:extLst>
            </p:cNvPr>
            <p:cNvSpPr/>
            <p:nvPr/>
          </p:nvSpPr>
          <p:spPr>
            <a:xfrm>
              <a:off x="3524895" y="1331770"/>
              <a:ext cx="7423557" cy="44329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a:solidFill>
                  <a:schemeClr val="bg1"/>
                </a:solidFill>
              </a:endParaRPr>
            </a:p>
          </p:txBody>
        </p:sp>
        <p:sp>
          <p:nvSpPr>
            <p:cNvPr id="33" name="CasellaDiTesto 32">
              <a:extLst>
                <a:ext uri="{FF2B5EF4-FFF2-40B4-BE49-F238E27FC236}">
                  <a16:creationId xmlns:a16="http://schemas.microsoft.com/office/drawing/2014/main" id="{5BF624F8-FDCC-522D-FE41-279DC00BB12A}"/>
                </a:ext>
              </a:extLst>
            </p:cNvPr>
            <p:cNvSpPr txBox="1"/>
            <p:nvPr/>
          </p:nvSpPr>
          <p:spPr>
            <a:xfrm>
              <a:off x="3797027" y="1550505"/>
              <a:ext cx="6879292" cy="4138590"/>
            </a:xfrm>
            <a:prstGeom prst="rect">
              <a:avLst/>
            </a:prstGeom>
            <a:noFill/>
          </p:spPr>
          <p:txBody>
            <a:bodyPr wrap="square" lIns="91440" tIns="45720" rIns="91440" bIns="45720" rtlCol="0" anchor="t">
              <a:spAutoFit/>
            </a:bodyPr>
            <a:lstStyle/>
            <a:p>
              <a:pPr marL="285750" indent="-285750" algn="just">
                <a:buFont typeface="Arial"/>
                <a:buChar char="•"/>
              </a:pPr>
              <a:r>
                <a:rPr lang="it-IT" sz="1600" b="1" dirty="0">
                  <a:solidFill>
                    <a:schemeClr val="bg1"/>
                  </a:solidFill>
                </a:rPr>
                <a:t>Computer vision </a:t>
              </a:r>
              <a:r>
                <a:rPr lang="it-IT" sz="1600" b="1" dirty="0" err="1">
                  <a:solidFill>
                    <a:schemeClr val="bg1"/>
                  </a:solidFill>
                </a:rPr>
                <a:t>technology</a:t>
              </a:r>
              <a:r>
                <a:rPr lang="it-IT" sz="1600" b="1" dirty="0">
                  <a:solidFill>
                    <a:schemeClr val="bg1"/>
                  </a:solidFill>
                </a:rPr>
                <a:t> providers</a:t>
              </a:r>
              <a:r>
                <a:rPr lang="it-IT" sz="1600" dirty="0">
                  <a:solidFill>
                    <a:schemeClr val="bg1"/>
                  </a:solidFill>
                </a:rPr>
                <a:t>: </a:t>
              </a:r>
              <a:r>
                <a:rPr lang="it-IT" sz="1600" dirty="0">
                  <a:solidFill>
                    <a:schemeClr val="bg1"/>
                  </a:solidFill>
                  <a:ea typeface="+mn-lt"/>
                  <a:cs typeface="+mn-lt"/>
                </a:rPr>
                <a:t>the computer vision service </a:t>
              </a:r>
              <a:r>
                <a:rPr lang="it-IT" sz="1600" dirty="0" err="1">
                  <a:solidFill>
                    <a:schemeClr val="bg1"/>
                  </a:solidFill>
                  <a:ea typeface="+mn-lt"/>
                  <a:cs typeface="+mn-lt"/>
                </a:rPr>
                <a:t>is</a:t>
              </a:r>
              <a:r>
                <a:rPr lang="it-IT" sz="1600" dirty="0">
                  <a:solidFill>
                    <a:schemeClr val="bg1"/>
                  </a:solidFill>
                  <a:ea typeface="+mn-lt"/>
                  <a:cs typeface="+mn-lt"/>
                </a:rPr>
                <a:t> </a:t>
              </a:r>
              <a:r>
                <a:rPr lang="it-IT" sz="1600" dirty="0" err="1">
                  <a:solidFill>
                    <a:schemeClr val="bg1"/>
                  </a:solidFill>
                  <a:ea typeface="+mn-lt"/>
                  <a:cs typeface="+mn-lt"/>
                </a:rPr>
                <a:t>provided</a:t>
              </a:r>
              <a:r>
                <a:rPr lang="it-IT" sz="1600" dirty="0">
                  <a:solidFill>
                    <a:schemeClr val="bg1"/>
                  </a:solidFill>
                  <a:ea typeface="+mn-lt"/>
                  <a:cs typeface="+mn-lt"/>
                </a:rPr>
                <a:t> by an </a:t>
              </a:r>
              <a:r>
                <a:rPr lang="it-IT" sz="1600" dirty="0" err="1">
                  <a:solidFill>
                    <a:schemeClr val="bg1"/>
                  </a:solidFill>
                  <a:ea typeface="+mn-lt"/>
                  <a:cs typeface="+mn-lt"/>
                </a:rPr>
                <a:t>external</a:t>
              </a:r>
              <a:r>
                <a:rPr lang="it-IT" sz="1600" dirty="0">
                  <a:solidFill>
                    <a:schemeClr val="bg1"/>
                  </a:solidFill>
                  <a:ea typeface="+mn-lt"/>
                  <a:cs typeface="+mn-lt"/>
                </a:rPr>
                <a:t> company </a:t>
              </a:r>
              <a:r>
                <a:rPr lang="it-IT" sz="1600" dirty="0" err="1">
                  <a:solidFill>
                    <a:schemeClr val="bg1"/>
                  </a:solidFill>
                  <a:ea typeface="+mn-lt"/>
                  <a:cs typeface="+mn-lt"/>
                </a:rPr>
                <a:t>specialized</a:t>
              </a:r>
              <a:r>
                <a:rPr lang="it-IT" sz="1600" dirty="0">
                  <a:solidFill>
                    <a:schemeClr val="bg1"/>
                  </a:solidFill>
                  <a:ea typeface="+mn-lt"/>
                  <a:cs typeface="+mn-lt"/>
                </a:rPr>
                <a:t> in </a:t>
              </a:r>
              <a:r>
                <a:rPr lang="it-IT" sz="1600" dirty="0" err="1">
                  <a:solidFill>
                    <a:schemeClr val="bg1"/>
                  </a:solidFill>
                  <a:ea typeface="+mn-lt"/>
                  <a:cs typeface="+mn-lt"/>
                </a:rPr>
                <a:t>developing</a:t>
              </a:r>
              <a:r>
                <a:rPr lang="it-IT" sz="1600" dirty="0">
                  <a:solidFill>
                    <a:schemeClr val="bg1"/>
                  </a:solidFill>
                  <a:ea typeface="+mn-lt"/>
                  <a:cs typeface="+mn-lt"/>
                </a:rPr>
                <a:t> </a:t>
              </a:r>
              <a:r>
                <a:rPr lang="it-IT" sz="1600" dirty="0" err="1">
                  <a:solidFill>
                    <a:schemeClr val="bg1"/>
                  </a:solidFill>
                  <a:ea typeface="+mn-lt"/>
                  <a:cs typeface="+mn-lt"/>
                </a:rPr>
                <a:t>specific</a:t>
              </a:r>
              <a:r>
                <a:rPr lang="it-IT" sz="1600" dirty="0">
                  <a:solidFill>
                    <a:schemeClr val="bg1"/>
                  </a:solidFill>
                  <a:ea typeface="+mn-lt"/>
                  <a:cs typeface="+mn-lt"/>
                </a:rPr>
                <a:t> computer vision </a:t>
              </a:r>
              <a:r>
                <a:rPr lang="it-IT" sz="1600" dirty="0" err="1">
                  <a:solidFill>
                    <a:schemeClr val="bg1"/>
                  </a:solidFill>
                  <a:ea typeface="+mn-lt"/>
                  <a:cs typeface="+mn-lt"/>
                </a:rPr>
                <a:t>solutions</a:t>
              </a:r>
              <a:r>
                <a:rPr lang="it-IT" sz="1600" dirty="0">
                  <a:solidFill>
                    <a:schemeClr val="bg1"/>
                  </a:solidFill>
                  <a:ea typeface="+mn-lt"/>
                  <a:cs typeface="+mn-lt"/>
                </a:rPr>
                <a:t>. </a:t>
              </a:r>
              <a:r>
                <a:rPr lang="it-IT" sz="1600" dirty="0" err="1">
                  <a:solidFill>
                    <a:schemeClr val="bg1"/>
                  </a:solidFill>
                  <a:ea typeface="+mn-lt"/>
                  <a:cs typeface="+mn-lt"/>
                </a:rPr>
                <a:t>This</a:t>
              </a:r>
              <a:r>
                <a:rPr lang="it-IT" sz="1600" dirty="0">
                  <a:solidFill>
                    <a:schemeClr val="bg1"/>
                  </a:solidFill>
                  <a:ea typeface="+mn-lt"/>
                  <a:cs typeface="+mn-lt"/>
                </a:rPr>
                <a:t> </a:t>
              </a:r>
              <a:r>
                <a:rPr lang="it-IT" sz="1600" dirty="0" err="1">
                  <a:solidFill>
                    <a:schemeClr val="bg1"/>
                  </a:solidFill>
                  <a:ea typeface="+mn-lt"/>
                  <a:cs typeface="+mn-lt"/>
                </a:rPr>
                <a:t>choice</a:t>
              </a:r>
              <a:r>
                <a:rPr lang="it-IT" sz="1600" dirty="0">
                  <a:solidFill>
                    <a:schemeClr val="bg1"/>
                  </a:solidFill>
                  <a:ea typeface="+mn-lt"/>
                  <a:cs typeface="+mn-lt"/>
                </a:rPr>
                <a:t> </a:t>
              </a:r>
              <a:r>
                <a:rPr lang="it-IT" sz="1600" dirty="0" err="1">
                  <a:solidFill>
                    <a:schemeClr val="bg1"/>
                  </a:solidFill>
                  <a:ea typeface="+mn-lt"/>
                  <a:cs typeface="+mn-lt"/>
                </a:rPr>
                <a:t>was</a:t>
              </a:r>
              <a:r>
                <a:rPr lang="it-IT" sz="1600" dirty="0">
                  <a:solidFill>
                    <a:schemeClr val="bg1"/>
                  </a:solidFill>
                  <a:ea typeface="+mn-lt"/>
                  <a:cs typeface="+mn-lt"/>
                </a:rPr>
                <a:t> made </a:t>
              </a:r>
              <a:r>
                <a:rPr lang="it-IT" sz="1600" dirty="0" err="1">
                  <a:solidFill>
                    <a:schemeClr val="bg1"/>
                  </a:solidFill>
                  <a:ea typeface="+mn-lt"/>
                  <a:cs typeface="+mn-lt"/>
                </a:rPr>
                <a:t>because</a:t>
              </a:r>
              <a:r>
                <a:rPr lang="it-IT" sz="1600" dirty="0">
                  <a:solidFill>
                    <a:schemeClr val="bg1"/>
                  </a:solidFill>
                  <a:ea typeface="+mn-lt"/>
                  <a:cs typeface="+mn-lt"/>
                </a:rPr>
                <a:t> AI </a:t>
              </a:r>
              <a:r>
                <a:rPr lang="it-IT" sz="1600" dirty="0" err="1">
                  <a:solidFill>
                    <a:schemeClr val="bg1"/>
                  </a:solidFill>
                  <a:ea typeface="+mn-lt"/>
                  <a:cs typeface="+mn-lt"/>
                </a:rPr>
                <a:t>technologies</a:t>
              </a:r>
              <a:r>
                <a:rPr lang="it-IT" sz="1600" dirty="0">
                  <a:solidFill>
                    <a:schemeClr val="bg1"/>
                  </a:solidFill>
                  <a:ea typeface="+mn-lt"/>
                  <a:cs typeface="+mn-lt"/>
                </a:rPr>
                <a:t>, in </a:t>
              </a:r>
              <a:r>
                <a:rPr lang="it-IT" sz="1600" dirty="0" err="1">
                  <a:solidFill>
                    <a:schemeClr val="bg1"/>
                  </a:solidFill>
                  <a:ea typeface="+mn-lt"/>
                  <a:cs typeface="+mn-lt"/>
                </a:rPr>
                <a:t>addition</a:t>
              </a:r>
              <a:r>
                <a:rPr lang="it-IT" sz="1600" dirty="0">
                  <a:solidFill>
                    <a:schemeClr val="bg1"/>
                  </a:solidFill>
                  <a:ea typeface="+mn-lt"/>
                  <a:cs typeface="+mn-lt"/>
                </a:rPr>
                <a:t> to </a:t>
              </a:r>
              <a:r>
                <a:rPr lang="it-IT" sz="1600" dirty="0" err="1">
                  <a:solidFill>
                    <a:schemeClr val="bg1"/>
                  </a:solidFill>
                  <a:ea typeface="+mn-lt"/>
                  <a:cs typeface="+mn-lt"/>
                </a:rPr>
                <a:t>requiring</a:t>
              </a:r>
              <a:r>
                <a:rPr lang="it-IT" sz="1600" dirty="0">
                  <a:solidFill>
                    <a:schemeClr val="bg1"/>
                  </a:solidFill>
                  <a:ea typeface="+mn-lt"/>
                  <a:cs typeface="+mn-lt"/>
                </a:rPr>
                <a:t> </a:t>
              </a:r>
              <a:r>
                <a:rPr lang="it-IT" sz="1600" dirty="0" err="1">
                  <a:solidFill>
                    <a:schemeClr val="bg1"/>
                  </a:solidFill>
                  <a:ea typeface="+mn-lt"/>
                  <a:cs typeface="+mn-lt"/>
                </a:rPr>
                <a:t>significant</a:t>
              </a:r>
              <a:r>
                <a:rPr lang="it-IT" sz="1600" dirty="0">
                  <a:solidFill>
                    <a:schemeClr val="bg1"/>
                  </a:solidFill>
                  <a:ea typeface="+mn-lt"/>
                  <a:cs typeface="+mn-lt"/>
                </a:rPr>
                <a:t> expertise, </a:t>
              </a:r>
              <a:r>
                <a:rPr lang="it-IT" sz="1600" dirty="0" err="1">
                  <a:solidFill>
                    <a:schemeClr val="bg1"/>
                  </a:solidFill>
                  <a:ea typeface="+mn-lt"/>
                  <a:cs typeface="+mn-lt"/>
                </a:rPr>
                <a:t>need</a:t>
              </a:r>
              <a:r>
                <a:rPr lang="it-IT" sz="1600" dirty="0">
                  <a:solidFill>
                    <a:schemeClr val="bg1"/>
                  </a:solidFill>
                  <a:ea typeface="+mn-lt"/>
                  <a:cs typeface="+mn-lt"/>
                </a:rPr>
                <a:t> </a:t>
              </a:r>
              <a:r>
                <a:rPr lang="it-IT" sz="1600" dirty="0" err="1">
                  <a:solidFill>
                    <a:schemeClr val="bg1"/>
                  </a:solidFill>
                  <a:ea typeface="+mn-lt"/>
                  <a:cs typeface="+mn-lt"/>
                </a:rPr>
                <a:t>costly</a:t>
              </a:r>
              <a:r>
                <a:rPr lang="it-IT" sz="1600" dirty="0">
                  <a:solidFill>
                    <a:schemeClr val="bg1"/>
                  </a:solidFill>
                  <a:ea typeface="+mn-lt"/>
                  <a:cs typeface="+mn-lt"/>
                </a:rPr>
                <a:t> investments </a:t>
              </a:r>
              <a:r>
                <a:rPr lang="it-IT" sz="1600" dirty="0" err="1">
                  <a:solidFill>
                    <a:schemeClr val="bg1"/>
                  </a:solidFill>
                  <a:ea typeface="+mn-lt"/>
                  <a:cs typeface="+mn-lt"/>
                </a:rPr>
                <a:t>that</a:t>
              </a:r>
              <a:r>
                <a:rPr lang="it-IT" sz="1600" dirty="0">
                  <a:solidFill>
                    <a:schemeClr val="bg1"/>
                  </a:solidFill>
                  <a:ea typeface="+mn-lt"/>
                  <a:cs typeface="+mn-lt"/>
                </a:rPr>
                <a:t> are </a:t>
              </a:r>
              <a:r>
                <a:rPr lang="it-IT" sz="1600" dirty="0" err="1">
                  <a:solidFill>
                    <a:schemeClr val="bg1"/>
                  </a:solidFill>
                  <a:ea typeface="+mn-lt"/>
                  <a:cs typeface="+mn-lt"/>
                </a:rPr>
                <a:t>often</a:t>
              </a:r>
              <a:r>
                <a:rPr lang="it-IT" sz="1600" dirty="0">
                  <a:solidFill>
                    <a:schemeClr val="bg1"/>
                  </a:solidFill>
                  <a:ea typeface="+mn-lt"/>
                  <a:cs typeface="+mn-lt"/>
                </a:rPr>
                <a:t> </a:t>
              </a:r>
              <a:r>
                <a:rPr lang="it-IT" sz="1600" dirty="0" err="1">
                  <a:solidFill>
                    <a:schemeClr val="bg1"/>
                  </a:solidFill>
                  <a:ea typeface="+mn-lt"/>
                  <a:cs typeface="+mn-lt"/>
                </a:rPr>
                <a:t>challenging</a:t>
              </a:r>
              <a:r>
                <a:rPr lang="it-IT" sz="1600" dirty="0">
                  <a:solidFill>
                    <a:schemeClr val="bg1"/>
                  </a:solidFill>
                  <a:ea typeface="+mn-lt"/>
                  <a:cs typeface="+mn-lt"/>
                </a:rPr>
                <a:t> to </a:t>
              </a:r>
              <a:r>
                <a:rPr lang="it-IT" sz="1600" dirty="0" err="1">
                  <a:solidFill>
                    <a:schemeClr val="bg1"/>
                  </a:solidFill>
                  <a:ea typeface="+mn-lt"/>
                  <a:cs typeface="+mn-lt"/>
                </a:rPr>
                <a:t>sustain</a:t>
              </a:r>
              <a:r>
                <a:rPr lang="it-IT" sz="1600" dirty="0">
                  <a:solidFill>
                    <a:schemeClr val="bg1"/>
                  </a:solidFill>
                  <a:ea typeface="+mn-lt"/>
                  <a:cs typeface="+mn-lt"/>
                </a:rPr>
                <a:t> with the </a:t>
              </a:r>
              <a:r>
                <a:rPr lang="it-IT" sz="1600" dirty="0" err="1">
                  <a:solidFill>
                    <a:schemeClr val="bg1"/>
                  </a:solidFill>
                  <a:ea typeface="+mn-lt"/>
                  <a:cs typeface="+mn-lt"/>
                </a:rPr>
                <a:t>developement</a:t>
              </a:r>
              <a:r>
                <a:rPr lang="it-IT" sz="1600" dirty="0">
                  <a:solidFill>
                    <a:schemeClr val="bg1"/>
                  </a:solidFill>
                  <a:ea typeface="+mn-lt"/>
                  <a:cs typeface="+mn-lt"/>
                </a:rPr>
                <a:t> of </a:t>
              </a:r>
              <a:r>
                <a:rPr lang="it-IT" sz="1600" dirty="0" err="1">
                  <a:solidFill>
                    <a:schemeClr val="bg1"/>
                  </a:solidFill>
                  <a:ea typeface="+mn-lt"/>
                  <a:cs typeface="+mn-lt"/>
                </a:rPr>
                <a:t>only</a:t>
              </a:r>
              <a:r>
                <a:rPr lang="it-IT" sz="1600" dirty="0">
                  <a:solidFill>
                    <a:schemeClr val="bg1"/>
                  </a:solidFill>
                  <a:ea typeface="+mn-lt"/>
                  <a:cs typeface="+mn-lt"/>
                </a:rPr>
                <a:t> a single </a:t>
              </a:r>
              <a:r>
                <a:rPr lang="it-IT" sz="1600" dirty="0" err="1">
                  <a:solidFill>
                    <a:schemeClr val="bg1"/>
                  </a:solidFill>
                  <a:ea typeface="+mn-lt"/>
                  <a:cs typeface="+mn-lt"/>
                </a:rPr>
                <a:t>solution</a:t>
              </a:r>
              <a:r>
                <a:rPr lang="it-IT" sz="1600" dirty="0">
                  <a:solidFill>
                    <a:schemeClr val="bg1"/>
                  </a:solidFill>
                  <a:ea typeface="+mn-lt"/>
                  <a:cs typeface="+mn-lt"/>
                </a:rPr>
                <a:t>. Following </a:t>
              </a:r>
              <a:r>
                <a:rPr lang="it-IT" sz="1600" dirty="0" err="1">
                  <a:solidFill>
                    <a:schemeClr val="bg1"/>
                  </a:solidFill>
                  <a:ea typeface="+mn-lt"/>
                  <a:cs typeface="+mn-lt"/>
                </a:rPr>
                <a:t>discussions</a:t>
              </a:r>
              <a:r>
                <a:rPr lang="it-IT" sz="1600" dirty="0">
                  <a:solidFill>
                    <a:schemeClr val="bg1"/>
                  </a:solidFill>
                  <a:ea typeface="+mn-lt"/>
                  <a:cs typeface="+mn-lt"/>
                </a:rPr>
                <a:t> with the CEO of D/Vision LAB, a company </a:t>
              </a:r>
              <a:r>
                <a:rPr lang="it-IT" sz="1600" dirty="0" err="1">
                  <a:solidFill>
                    <a:schemeClr val="bg1"/>
                  </a:solidFill>
                  <a:ea typeface="+mn-lt"/>
                  <a:cs typeface="+mn-lt"/>
                </a:rPr>
                <a:t>specializing</a:t>
              </a:r>
              <a:r>
                <a:rPr lang="it-IT" sz="1600" dirty="0">
                  <a:solidFill>
                    <a:schemeClr val="bg1"/>
                  </a:solidFill>
                  <a:ea typeface="+mn-lt"/>
                  <a:cs typeface="+mn-lt"/>
                </a:rPr>
                <a:t> in computer vision </a:t>
              </a:r>
              <a:r>
                <a:rPr lang="it-IT" sz="1600" dirty="0" err="1">
                  <a:solidFill>
                    <a:schemeClr val="bg1"/>
                  </a:solidFill>
                  <a:ea typeface="+mn-lt"/>
                  <a:cs typeface="+mn-lt"/>
                </a:rPr>
                <a:t>solutions</a:t>
              </a:r>
              <a:r>
                <a:rPr lang="it-IT" sz="1600" dirty="0">
                  <a:solidFill>
                    <a:schemeClr val="bg1"/>
                  </a:solidFill>
                  <a:ea typeface="+mn-lt"/>
                  <a:cs typeface="+mn-lt"/>
                </a:rPr>
                <a:t>, </a:t>
              </a:r>
              <a:r>
                <a:rPr lang="it-IT" sz="1600" dirty="0" err="1">
                  <a:solidFill>
                    <a:schemeClr val="bg1"/>
                  </a:solidFill>
                  <a:ea typeface="+mn-lt"/>
                  <a:cs typeface="+mn-lt"/>
                </a:rPr>
                <a:t>it</a:t>
              </a:r>
              <a:r>
                <a:rPr lang="it-IT" sz="1600" dirty="0">
                  <a:solidFill>
                    <a:schemeClr val="bg1"/>
                  </a:solidFill>
                  <a:ea typeface="+mn-lt"/>
                  <a:cs typeface="+mn-lt"/>
                </a:rPr>
                <a:t> </a:t>
              </a:r>
              <a:r>
                <a:rPr lang="it-IT" sz="1600" dirty="0" err="1">
                  <a:solidFill>
                    <a:schemeClr val="bg1"/>
                  </a:solidFill>
                  <a:ea typeface="+mn-lt"/>
                  <a:cs typeface="+mn-lt"/>
                </a:rPr>
                <a:t>was</a:t>
              </a:r>
              <a:r>
                <a:rPr lang="it-IT" sz="1600" dirty="0">
                  <a:solidFill>
                    <a:schemeClr val="bg1"/>
                  </a:solidFill>
                  <a:ea typeface="+mn-lt"/>
                  <a:cs typeface="+mn-lt"/>
                </a:rPr>
                <a:t> </a:t>
              </a:r>
              <a:r>
                <a:rPr lang="it-IT" sz="1600" dirty="0" err="1">
                  <a:solidFill>
                    <a:schemeClr val="bg1"/>
                  </a:solidFill>
                  <a:ea typeface="+mn-lt"/>
                  <a:cs typeface="+mn-lt"/>
                </a:rPr>
                <a:t>strategically</a:t>
              </a:r>
              <a:r>
                <a:rPr lang="it-IT" sz="1600" dirty="0">
                  <a:solidFill>
                    <a:schemeClr val="bg1"/>
                  </a:solidFill>
                  <a:ea typeface="+mn-lt"/>
                  <a:cs typeface="+mn-lt"/>
                </a:rPr>
                <a:t> </a:t>
              </a:r>
              <a:r>
                <a:rPr lang="it-IT" sz="1600" dirty="0" err="1">
                  <a:solidFill>
                    <a:schemeClr val="bg1"/>
                  </a:solidFill>
                  <a:ea typeface="+mn-lt"/>
                  <a:cs typeface="+mn-lt"/>
                </a:rPr>
                <a:t>advantageous</a:t>
              </a:r>
              <a:r>
                <a:rPr lang="it-IT" sz="1600" dirty="0">
                  <a:solidFill>
                    <a:schemeClr val="bg1"/>
                  </a:solidFill>
                  <a:ea typeface="+mn-lt"/>
                  <a:cs typeface="+mn-lt"/>
                </a:rPr>
                <a:t> to procure computer vision services from a </a:t>
              </a:r>
              <a:r>
                <a:rPr lang="it-IT" sz="1600" dirty="0" err="1">
                  <a:solidFill>
                    <a:schemeClr val="bg1"/>
                  </a:solidFill>
                  <a:ea typeface="+mn-lt"/>
                  <a:cs typeface="+mn-lt"/>
                </a:rPr>
                <a:t>third</a:t>
              </a:r>
              <a:r>
                <a:rPr lang="it-IT" sz="1600" dirty="0">
                  <a:solidFill>
                    <a:schemeClr val="bg1"/>
                  </a:solidFill>
                  <a:ea typeface="+mn-lt"/>
                  <a:cs typeface="+mn-lt"/>
                </a:rPr>
                <a:t> party.</a:t>
              </a:r>
              <a:endParaRPr lang="it-IT" dirty="0">
                <a:solidFill>
                  <a:schemeClr val="bg1"/>
                </a:solidFill>
              </a:endParaRPr>
            </a:p>
            <a:p>
              <a:pPr algn="just"/>
              <a:endParaRPr lang="it-IT" sz="1600" b="1" dirty="0">
                <a:solidFill>
                  <a:schemeClr val="bg1"/>
                </a:solidFill>
              </a:endParaRPr>
            </a:p>
            <a:p>
              <a:pPr algn="just">
                <a:buFont typeface="Arial"/>
                <a:buChar char="•"/>
              </a:pPr>
              <a:r>
                <a:rPr lang="it-IT" sz="1600" b="1" dirty="0">
                  <a:solidFill>
                    <a:schemeClr val="bg1"/>
                  </a:solidFill>
                </a:rPr>
                <a:t>     </a:t>
              </a:r>
              <a:r>
                <a:rPr lang="it-IT" sz="1600" b="1" dirty="0" err="1">
                  <a:solidFill>
                    <a:schemeClr val="bg1"/>
                  </a:solidFill>
                </a:rPr>
                <a:t>Universities</a:t>
              </a:r>
              <a:r>
                <a:rPr lang="it-IT" sz="1600" b="1" dirty="0">
                  <a:solidFill>
                    <a:schemeClr val="bg1"/>
                  </a:solidFill>
                </a:rPr>
                <a:t> and </a:t>
              </a:r>
              <a:r>
                <a:rPr lang="it-IT" sz="1600" b="1" dirty="0" err="1">
                  <a:solidFill>
                    <a:schemeClr val="bg1"/>
                  </a:solidFill>
                </a:rPr>
                <a:t>research</a:t>
              </a:r>
              <a:r>
                <a:rPr lang="it-IT" sz="1600" b="1" dirty="0">
                  <a:solidFill>
                    <a:schemeClr val="bg1"/>
                  </a:solidFill>
                </a:rPr>
                <a:t> institutes: </a:t>
              </a:r>
              <a:r>
                <a:rPr lang="it-IT" sz="1600" dirty="0" err="1">
                  <a:solidFill>
                    <a:schemeClr val="bg1"/>
                  </a:solidFill>
                  <a:ea typeface="+mn-lt"/>
                  <a:cs typeface="+mn-lt"/>
                </a:rPr>
                <a:t>Collaborating</a:t>
              </a:r>
              <a:r>
                <a:rPr lang="it-IT" sz="1600" dirty="0">
                  <a:solidFill>
                    <a:schemeClr val="bg1"/>
                  </a:solidFill>
                  <a:ea typeface="+mn-lt"/>
                  <a:cs typeface="+mn-lt"/>
                </a:rPr>
                <a:t> with </a:t>
              </a:r>
              <a:r>
                <a:rPr lang="it-IT" sz="1600" dirty="0" err="1">
                  <a:solidFill>
                    <a:schemeClr val="bg1"/>
                  </a:solidFill>
                  <a:ea typeface="+mn-lt"/>
                  <a:cs typeface="+mn-lt"/>
                </a:rPr>
                <a:t>universities</a:t>
              </a:r>
              <a:endParaRPr lang="it-IT" sz="1600" dirty="0">
                <a:solidFill>
                  <a:schemeClr val="bg1"/>
                </a:solidFill>
                <a:ea typeface="+mn-lt"/>
                <a:cs typeface="+mn-lt"/>
              </a:endParaRPr>
            </a:p>
            <a:p>
              <a:pPr algn="just"/>
              <a:r>
                <a:rPr lang="it-IT" sz="1600" dirty="0">
                  <a:solidFill>
                    <a:schemeClr val="bg1"/>
                  </a:solidFill>
                  <a:ea typeface="+mn-lt"/>
                  <a:cs typeface="+mn-lt"/>
                </a:rPr>
                <a:t>       </a:t>
              </a:r>
              <a:r>
                <a:rPr lang="it-IT" sz="1600" dirty="0" err="1">
                  <a:solidFill>
                    <a:schemeClr val="bg1"/>
                  </a:solidFill>
                  <a:ea typeface="+mn-lt"/>
                  <a:cs typeface="+mn-lt"/>
                </a:rPr>
                <a:t>would</a:t>
              </a:r>
              <a:r>
                <a:rPr lang="it-IT" sz="1600" dirty="0">
                  <a:solidFill>
                    <a:schemeClr val="bg1"/>
                  </a:solidFill>
                  <a:ea typeface="+mn-lt"/>
                  <a:cs typeface="+mn-lt"/>
                </a:rPr>
                <a:t> assist </a:t>
              </a:r>
              <a:r>
                <a:rPr lang="it-IT" sz="1600" dirty="0" err="1">
                  <a:solidFill>
                    <a:schemeClr val="bg1"/>
                  </a:solidFill>
                  <a:ea typeface="+mn-lt"/>
                  <a:cs typeface="+mn-lt"/>
                </a:rPr>
                <a:t>SousChef</a:t>
              </a:r>
              <a:r>
                <a:rPr lang="it-IT" sz="1600" dirty="0">
                  <a:solidFill>
                    <a:schemeClr val="bg1"/>
                  </a:solidFill>
                  <a:ea typeface="+mn-lt"/>
                  <a:cs typeface="+mn-lt"/>
                </a:rPr>
                <a:t> in </a:t>
              </a:r>
              <a:r>
                <a:rPr lang="it-IT" sz="1600" dirty="0" err="1">
                  <a:solidFill>
                    <a:schemeClr val="bg1"/>
                  </a:solidFill>
                  <a:ea typeface="+mn-lt"/>
                  <a:cs typeface="+mn-lt"/>
                </a:rPr>
                <a:t>several</a:t>
              </a:r>
              <a:r>
                <a:rPr lang="it-IT" sz="1600" dirty="0">
                  <a:solidFill>
                    <a:schemeClr val="bg1"/>
                  </a:solidFill>
                  <a:ea typeface="+mn-lt"/>
                  <a:cs typeface="+mn-lt"/>
                </a:rPr>
                <a:t> </a:t>
              </a:r>
              <a:r>
                <a:rPr lang="it-IT" sz="1600" dirty="0" err="1">
                  <a:solidFill>
                    <a:schemeClr val="bg1"/>
                  </a:solidFill>
                  <a:ea typeface="+mn-lt"/>
                  <a:cs typeface="+mn-lt"/>
                </a:rPr>
                <a:t>areas</a:t>
              </a:r>
              <a:r>
                <a:rPr lang="it-IT" sz="1600" dirty="0">
                  <a:solidFill>
                    <a:schemeClr val="bg1"/>
                  </a:solidFill>
                  <a:ea typeface="+mn-lt"/>
                  <a:cs typeface="+mn-lt"/>
                </a:rPr>
                <a:t>:</a:t>
              </a:r>
            </a:p>
            <a:p>
              <a:pPr lvl="1" algn="just"/>
              <a:r>
                <a:rPr lang="it-IT" sz="1600" dirty="0">
                  <a:solidFill>
                    <a:schemeClr val="bg1"/>
                  </a:solidFill>
                </a:rPr>
                <a:t>1.    Market </a:t>
              </a:r>
              <a:r>
                <a:rPr lang="it-IT" sz="1600" dirty="0" err="1">
                  <a:solidFill>
                    <a:schemeClr val="bg1"/>
                  </a:solidFill>
                </a:rPr>
                <a:t>research</a:t>
              </a:r>
              <a:endParaRPr lang="it-IT" dirty="0" err="1">
                <a:solidFill>
                  <a:srgbClr val="000000"/>
                </a:solidFill>
              </a:endParaRPr>
            </a:p>
            <a:p>
              <a:pPr lvl="1" algn="just"/>
              <a:r>
                <a:rPr lang="it-IT" sz="1600" dirty="0">
                  <a:solidFill>
                    <a:schemeClr val="bg1"/>
                  </a:solidFill>
                </a:rPr>
                <a:t>2.    Study of </a:t>
              </a:r>
              <a:r>
                <a:rPr lang="it-IT" sz="1600" dirty="0" err="1">
                  <a:solidFill>
                    <a:schemeClr val="bg1"/>
                  </a:solidFill>
                </a:rPr>
                <a:t>potential</a:t>
              </a:r>
              <a:r>
                <a:rPr lang="it-IT" sz="1600" dirty="0">
                  <a:solidFill>
                    <a:schemeClr val="bg1"/>
                  </a:solidFill>
                </a:rPr>
                <a:t> </a:t>
              </a:r>
              <a:r>
                <a:rPr lang="it-IT" sz="1600" dirty="0" err="1">
                  <a:solidFill>
                    <a:schemeClr val="bg1"/>
                  </a:solidFill>
                </a:rPr>
                <a:t>additional</a:t>
              </a:r>
              <a:r>
                <a:rPr lang="it-IT" sz="1600" dirty="0">
                  <a:solidFill>
                    <a:schemeClr val="bg1"/>
                  </a:solidFill>
                </a:rPr>
                <a:t> features for the software or</a:t>
              </a:r>
            </a:p>
            <a:p>
              <a:pPr lvl="1" algn="just"/>
              <a:r>
                <a:rPr lang="it-IT" sz="1600" dirty="0">
                  <a:solidFill>
                    <a:schemeClr val="bg1"/>
                  </a:solidFill>
                </a:rPr>
                <a:t>        </a:t>
              </a:r>
              <a:r>
                <a:rPr lang="it-IT" sz="1600" dirty="0" err="1">
                  <a:solidFill>
                    <a:schemeClr val="bg1"/>
                  </a:solidFill>
                </a:rPr>
                <a:t>improvements</a:t>
              </a:r>
              <a:endParaRPr lang="it-IT" dirty="0">
                <a:solidFill>
                  <a:srgbClr val="000000"/>
                </a:solidFill>
              </a:endParaRPr>
            </a:p>
            <a:p>
              <a:pPr marL="800100" lvl="1" indent="-342900" algn="just">
                <a:buAutoNum type="arabicPeriod" startAt="3"/>
              </a:pPr>
              <a:r>
                <a:rPr lang="it-IT" sz="1600" dirty="0" err="1">
                  <a:solidFill>
                    <a:schemeClr val="bg1"/>
                  </a:solidFill>
                </a:rPr>
                <a:t>Researching</a:t>
              </a:r>
              <a:r>
                <a:rPr lang="it-IT" sz="1600" dirty="0">
                  <a:solidFill>
                    <a:schemeClr val="bg1"/>
                  </a:solidFill>
                </a:rPr>
                <a:t> common </a:t>
              </a:r>
              <a:r>
                <a:rPr lang="it-IT" sz="1600" dirty="0" err="1">
                  <a:solidFill>
                    <a:schemeClr val="bg1"/>
                  </a:solidFill>
                </a:rPr>
                <a:t>error</a:t>
              </a:r>
              <a:r>
                <a:rPr lang="it-IT" sz="1600" dirty="0">
                  <a:solidFill>
                    <a:schemeClr val="bg1"/>
                  </a:solidFill>
                </a:rPr>
                <a:t> patterns </a:t>
              </a:r>
              <a:r>
                <a:rPr lang="it-IT" sz="1600" dirty="0" err="1">
                  <a:solidFill>
                    <a:schemeClr val="bg1"/>
                  </a:solidFill>
                </a:rPr>
                <a:t>across</a:t>
              </a:r>
              <a:r>
                <a:rPr lang="it-IT" sz="1600" dirty="0">
                  <a:solidFill>
                    <a:schemeClr val="bg1"/>
                  </a:solidFill>
                </a:rPr>
                <a:t> multiple </a:t>
              </a:r>
              <a:r>
                <a:rPr lang="it-IT" sz="1600" dirty="0" err="1">
                  <a:solidFill>
                    <a:schemeClr val="bg1"/>
                  </a:solidFill>
                </a:rPr>
                <a:t>restaurants</a:t>
              </a:r>
              <a:r>
                <a:rPr lang="it-IT" sz="1600" dirty="0">
                  <a:solidFill>
                    <a:schemeClr val="bg1"/>
                  </a:solidFill>
                </a:rPr>
                <a:t> to</a:t>
              </a:r>
            </a:p>
            <a:p>
              <a:pPr lvl="1" algn="just"/>
              <a:r>
                <a:rPr lang="it-IT" sz="1600" dirty="0">
                  <a:solidFill>
                    <a:schemeClr val="bg1"/>
                  </a:solidFill>
                </a:rPr>
                <a:t>        </a:t>
              </a:r>
              <a:r>
                <a:rPr lang="it-IT" sz="1600" dirty="0" err="1">
                  <a:solidFill>
                    <a:schemeClr val="bg1"/>
                  </a:solidFill>
                </a:rPr>
                <a:t>provide</a:t>
              </a:r>
              <a:r>
                <a:rPr lang="it-IT" sz="1600" dirty="0">
                  <a:solidFill>
                    <a:schemeClr val="bg1"/>
                  </a:solidFill>
                </a:rPr>
                <a:t> </a:t>
              </a:r>
              <a:r>
                <a:rPr lang="it-IT" sz="1600" dirty="0" err="1">
                  <a:solidFill>
                    <a:schemeClr val="bg1"/>
                  </a:solidFill>
                </a:rPr>
                <a:t>solutions</a:t>
              </a:r>
              <a:r>
                <a:rPr lang="it-IT" sz="1600" dirty="0">
                  <a:solidFill>
                    <a:schemeClr val="bg1"/>
                  </a:solidFill>
                </a:rPr>
                <a:t> for future clients</a:t>
              </a:r>
              <a:endParaRPr lang="it-IT" dirty="0">
                <a:solidFill>
                  <a:schemeClr val="bg1"/>
                </a:solidFill>
              </a:endParaRPr>
            </a:p>
          </p:txBody>
        </p:sp>
      </p:grpSp>
    </p:spTree>
    <p:extLst>
      <p:ext uri="{BB962C8B-B14F-4D97-AF65-F5344CB8AC3E}">
        <p14:creationId xmlns:p14="http://schemas.microsoft.com/office/powerpoint/2010/main" val="5573485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ttangolo con angoli arrotondati 24">
            <a:extLst>
              <a:ext uri="{FF2B5EF4-FFF2-40B4-BE49-F238E27FC236}">
                <a16:creationId xmlns:a16="http://schemas.microsoft.com/office/drawing/2014/main" id="{C2C87956-E7A2-67DC-A213-CF5FE073D03F}"/>
              </a:ext>
            </a:extLst>
          </p:cNvPr>
          <p:cNvSpPr/>
          <p:nvPr/>
        </p:nvSpPr>
        <p:spPr>
          <a:xfrm>
            <a:off x="1152144" y="1265670"/>
            <a:ext cx="9886918" cy="4732794"/>
          </a:xfrm>
          <a:prstGeom prst="roundRect">
            <a:avLst>
              <a:gd name="adj" fmla="val 745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Business Model Canvas</a:t>
            </a:r>
          </a:p>
        </p:txBody>
      </p:sp>
      <p:grpSp>
        <p:nvGrpSpPr>
          <p:cNvPr id="8" name="Gruppo 7">
            <a:extLst>
              <a:ext uri="{FF2B5EF4-FFF2-40B4-BE49-F238E27FC236}">
                <a16:creationId xmlns:a16="http://schemas.microsoft.com/office/drawing/2014/main" id="{E7D5A1CF-EBA5-BF94-87DB-BCBE0ABF0129}"/>
              </a:ext>
            </a:extLst>
          </p:cNvPr>
          <p:cNvGrpSpPr/>
          <p:nvPr/>
        </p:nvGrpSpPr>
        <p:grpSpPr>
          <a:xfrm>
            <a:off x="7115784" y="1336811"/>
            <a:ext cx="1873827" cy="1631847"/>
            <a:chOff x="7162112" y="1336811"/>
            <a:chExt cx="1873827" cy="1631847"/>
          </a:xfrm>
        </p:grpSpPr>
        <p:sp>
          <p:nvSpPr>
            <p:cNvPr id="13" name="Rettangolo con angoli arrotondati 12">
              <a:extLst>
                <a:ext uri="{FF2B5EF4-FFF2-40B4-BE49-F238E27FC236}">
                  <a16:creationId xmlns:a16="http://schemas.microsoft.com/office/drawing/2014/main" id="{FE7AF101-1BD8-607D-B3CE-925A6653A3B9}"/>
                </a:ext>
              </a:extLst>
            </p:cNvPr>
            <p:cNvSpPr/>
            <p:nvPr/>
          </p:nvSpPr>
          <p:spPr>
            <a:xfrm>
              <a:off x="7162112"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7" name="CasellaDiTesto 6">
              <a:extLst>
                <a:ext uri="{FF2B5EF4-FFF2-40B4-BE49-F238E27FC236}">
                  <a16:creationId xmlns:a16="http://schemas.microsoft.com/office/drawing/2014/main" id="{68A4F35C-5FD9-0B1B-A155-0624852C4A73}"/>
                </a:ext>
              </a:extLst>
            </p:cNvPr>
            <p:cNvSpPr txBox="1"/>
            <p:nvPr/>
          </p:nvSpPr>
          <p:spPr>
            <a:xfrm>
              <a:off x="7249130" y="1829569"/>
              <a:ext cx="1699790" cy="646331"/>
            </a:xfrm>
            <a:prstGeom prst="rect">
              <a:avLst/>
            </a:prstGeom>
            <a:noFill/>
          </p:spPr>
          <p:txBody>
            <a:bodyPr wrap="square" rtlCol="0">
              <a:spAutoFit/>
            </a:bodyPr>
            <a:lstStyle/>
            <a:p>
              <a:pPr algn="ctr"/>
              <a:r>
                <a:rPr lang="it-IT">
                  <a:solidFill>
                    <a:schemeClr val="bg1"/>
                  </a:solidFill>
                  <a:latin typeface="+mj-lt"/>
                </a:rPr>
                <a:t>Customer </a:t>
              </a:r>
              <a:r>
                <a:rPr lang="it-IT" err="1">
                  <a:solidFill>
                    <a:schemeClr val="bg1"/>
                  </a:solidFill>
                  <a:latin typeface="+mj-lt"/>
                </a:rPr>
                <a:t>relationships</a:t>
              </a:r>
              <a:endParaRPr lang="it-IT">
                <a:solidFill>
                  <a:schemeClr val="bg1"/>
                </a:solidFill>
                <a:latin typeface="+mj-lt"/>
              </a:endParaRPr>
            </a:p>
          </p:txBody>
        </p:sp>
      </p:grpSp>
      <p:grpSp>
        <p:nvGrpSpPr>
          <p:cNvPr id="10" name="Gruppo 9">
            <a:extLst>
              <a:ext uri="{FF2B5EF4-FFF2-40B4-BE49-F238E27FC236}">
                <a16:creationId xmlns:a16="http://schemas.microsoft.com/office/drawing/2014/main" id="{3C1D7F7E-024F-DF12-C3C2-2C72A4F64932}"/>
              </a:ext>
            </a:extLst>
          </p:cNvPr>
          <p:cNvGrpSpPr/>
          <p:nvPr/>
        </p:nvGrpSpPr>
        <p:grpSpPr>
          <a:xfrm>
            <a:off x="9074625" y="1336812"/>
            <a:ext cx="1873827" cy="3363204"/>
            <a:chOff x="9074625" y="1336812"/>
            <a:chExt cx="1873827" cy="3363204"/>
          </a:xfrm>
        </p:grpSpPr>
        <p:sp>
          <p:nvSpPr>
            <p:cNvPr id="15" name="Rettangolo con angoli arrotondati 14">
              <a:extLst>
                <a:ext uri="{FF2B5EF4-FFF2-40B4-BE49-F238E27FC236}">
                  <a16:creationId xmlns:a16="http://schemas.microsoft.com/office/drawing/2014/main" id="{8BD2B104-4871-345B-BC1C-53C253BF249B}"/>
                </a:ext>
              </a:extLst>
            </p:cNvPr>
            <p:cNvSpPr/>
            <p:nvPr/>
          </p:nvSpPr>
          <p:spPr>
            <a:xfrm>
              <a:off x="9074625"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9" name="CasellaDiTesto 8">
              <a:extLst>
                <a:ext uri="{FF2B5EF4-FFF2-40B4-BE49-F238E27FC236}">
                  <a16:creationId xmlns:a16="http://schemas.microsoft.com/office/drawing/2014/main" id="{F02CEBE7-97C3-B0DA-06FE-D9C7CFA8F22F}"/>
                </a:ext>
              </a:extLst>
            </p:cNvPr>
            <p:cNvSpPr txBox="1"/>
            <p:nvPr/>
          </p:nvSpPr>
          <p:spPr>
            <a:xfrm>
              <a:off x="9383160" y="2695249"/>
              <a:ext cx="1256757" cy="646331"/>
            </a:xfrm>
            <a:prstGeom prst="rect">
              <a:avLst/>
            </a:prstGeom>
            <a:noFill/>
          </p:spPr>
          <p:txBody>
            <a:bodyPr wrap="square" rtlCol="0">
              <a:spAutoFit/>
            </a:bodyPr>
            <a:lstStyle/>
            <a:p>
              <a:r>
                <a:rPr lang="it-IT">
                  <a:solidFill>
                    <a:schemeClr val="bg1"/>
                  </a:solidFill>
                  <a:latin typeface="+mj-lt"/>
                </a:rPr>
                <a:t>Customer </a:t>
              </a:r>
              <a:r>
                <a:rPr lang="it-IT" err="1">
                  <a:solidFill>
                    <a:schemeClr val="bg1"/>
                  </a:solidFill>
                  <a:latin typeface="+mj-lt"/>
                </a:rPr>
                <a:t>segments</a:t>
              </a:r>
              <a:endParaRPr lang="it-IT">
                <a:solidFill>
                  <a:schemeClr val="bg1"/>
                </a:solidFill>
                <a:latin typeface="+mj-lt"/>
              </a:endParaRPr>
            </a:p>
          </p:txBody>
        </p:sp>
      </p:grpSp>
      <p:grpSp>
        <p:nvGrpSpPr>
          <p:cNvPr id="12" name="Gruppo 11">
            <a:extLst>
              <a:ext uri="{FF2B5EF4-FFF2-40B4-BE49-F238E27FC236}">
                <a16:creationId xmlns:a16="http://schemas.microsoft.com/office/drawing/2014/main" id="{1FC00EDA-0D8F-C6EB-B52E-EB9394A585DE}"/>
              </a:ext>
            </a:extLst>
          </p:cNvPr>
          <p:cNvGrpSpPr/>
          <p:nvPr/>
        </p:nvGrpSpPr>
        <p:grpSpPr>
          <a:xfrm>
            <a:off x="6147818" y="4771158"/>
            <a:ext cx="4804926" cy="1137878"/>
            <a:chOff x="6147818" y="4771158"/>
            <a:chExt cx="4804926" cy="1137878"/>
          </a:xfrm>
        </p:grpSpPr>
        <p:sp>
          <p:nvSpPr>
            <p:cNvPr id="22" name="Rettangolo con angoli arrotondati 21">
              <a:extLst>
                <a:ext uri="{FF2B5EF4-FFF2-40B4-BE49-F238E27FC236}">
                  <a16:creationId xmlns:a16="http://schemas.microsoft.com/office/drawing/2014/main" id="{24ED14FD-4233-9683-E54E-5F874684D1A9}"/>
                </a:ext>
              </a:extLst>
            </p:cNvPr>
            <p:cNvSpPr/>
            <p:nvPr/>
          </p:nvSpPr>
          <p:spPr>
            <a:xfrm>
              <a:off x="6147818" y="4771158"/>
              <a:ext cx="4804926" cy="1137878"/>
            </a:xfrm>
            <a:prstGeom prst="roundRect">
              <a:avLst>
                <a:gd name="adj" fmla="val 29769"/>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1" name="CasellaDiTesto 10">
              <a:extLst>
                <a:ext uri="{FF2B5EF4-FFF2-40B4-BE49-F238E27FC236}">
                  <a16:creationId xmlns:a16="http://schemas.microsoft.com/office/drawing/2014/main" id="{6E5FCA80-5B95-A82D-8CCA-EEC95EFFA712}"/>
                </a:ext>
              </a:extLst>
            </p:cNvPr>
            <p:cNvSpPr txBox="1"/>
            <p:nvPr/>
          </p:nvSpPr>
          <p:spPr>
            <a:xfrm>
              <a:off x="7439757" y="5155431"/>
              <a:ext cx="2221048" cy="369332"/>
            </a:xfrm>
            <a:prstGeom prst="rect">
              <a:avLst/>
            </a:prstGeom>
            <a:noFill/>
          </p:spPr>
          <p:txBody>
            <a:bodyPr wrap="square" rtlCol="0">
              <a:spAutoFit/>
            </a:bodyPr>
            <a:lstStyle/>
            <a:p>
              <a:pPr algn="ctr"/>
              <a:r>
                <a:rPr lang="it-IT">
                  <a:solidFill>
                    <a:schemeClr val="bg1"/>
                  </a:solidFill>
                  <a:latin typeface="+mj-lt"/>
                </a:rPr>
                <a:t>Revenue streams</a:t>
              </a:r>
            </a:p>
          </p:txBody>
        </p:sp>
      </p:grpSp>
      <p:grpSp>
        <p:nvGrpSpPr>
          <p:cNvPr id="21" name="Gruppo 20">
            <a:extLst>
              <a:ext uri="{FF2B5EF4-FFF2-40B4-BE49-F238E27FC236}">
                <a16:creationId xmlns:a16="http://schemas.microsoft.com/office/drawing/2014/main" id="{79DD8AE0-E0A4-70C0-371D-4EB56AFBFB5C}"/>
              </a:ext>
            </a:extLst>
          </p:cNvPr>
          <p:cNvGrpSpPr/>
          <p:nvPr/>
        </p:nvGrpSpPr>
        <p:grpSpPr>
          <a:xfrm>
            <a:off x="1239256" y="4766116"/>
            <a:ext cx="4804926" cy="1137878"/>
            <a:chOff x="1247518" y="4771158"/>
            <a:chExt cx="4804926" cy="1137878"/>
          </a:xfrm>
        </p:grpSpPr>
        <p:sp>
          <p:nvSpPr>
            <p:cNvPr id="20" name="Rettangolo con angoli arrotondati 19">
              <a:extLst>
                <a:ext uri="{FF2B5EF4-FFF2-40B4-BE49-F238E27FC236}">
                  <a16:creationId xmlns:a16="http://schemas.microsoft.com/office/drawing/2014/main" id="{F032EB6B-8BC5-D4EA-6CDA-C7E7479F9038}"/>
                </a:ext>
              </a:extLst>
            </p:cNvPr>
            <p:cNvSpPr/>
            <p:nvPr/>
          </p:nvSpPr>
          <p:spPr>
            <a:xfrm>
              <a:off x="1247518" y="4771158"/>
              <a:ext cx="4804926" cy="1137878"/>
            </a:xfrm>
            <a:prstGeom prst="roundRect">
              <a:avLst>
                <a:gd name="adj" fmla="val 25402"/>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6" name="CasellaDiTesto 15">
              <a:extLst>
                <a:ext uri="{FF2B5EF4-FFF2-40B4-BE49-F238E27FC236}">
                  <a16:creationId xmlns:a16="http://schemas.microsoft.com/office/drawing/2014/main" id="{3255A992-744D-DF91-7CF9-C5760BC992AA}"/>
                </a:ext>
              </a:extLst>
            </p:cNvPr>
            <p:cNvSpPr txBox="1"/>
            <p:nvPr/>
          </p:nvSpPr>
          <p:spPr>
            <a:xfrm>
              <a:off x="1950390" y="5155431"/>
              <a:ext cx="3399182" cy="369332"/>
            </a:xfrm>
            <a:prstGeom prst="rect">
              <a:avLst/>
            </a:prstGeom>
            <a:noFill/>
          </p:spPr>
          <p:txBody>
            <a:bodyPr wrap="square" rtlCol="0">
              <a:spAutoFit/>
            </a:bodyPr>
            <a:lstStyle/>
            <a:p>
              <a:pPr algn="ctr"/>
              <a:r>
                <a:rPr lang="it-IT">
                  <a:solidFill>
                    <a:schemeClr val="bg1"/>
                  </a:solidFill>
                  <a:latin typeface="+mj-lt"/>
                </a:rPr>
                <a:t>Cost </a:t>
              </a:r>
              <a:r>
                <a:rPr lang="it-IT" err="1">
                  <a:solidFill>
                    <a:schemeClr val="bg1"/>
                  </a:solidFill>
                  <a:latin typeface="+mj-lt"/>
                </a:rPr>
                <a:t>structure</a:t>
              </a:r>
              <a:endParaRPr lang="it-IT">
                <a:solidFill>
                  <a:schemeClr val="bg1"/>
                </a:solidFill>
                <a:latin typeface="+mj-lt"/>
              </a:endParaRPr>
            </a:p>
          </p:txBody>
        </p:sp>
      </p:grpSp>
      <p:grpSp>
        <p:nvGrpSpPr>
          <p:cNvPr id="24" name="Gruppo 23">
            <a:extLst>
              <a:ext uri="{FF2B5EF4-FFF2-40B4-BE49-F238E27FC236}">
                <a16:creationId xmlns:a16="http://schemas.microsoft.com/office/drawing/2014/main" id="{575A442D-F141-D512-1B6C-27A1B87A12E6}"/>
              </a:ext>
            </a:extLst>
          </p:cNvPr>
          <p:cNvGrpSpPr/>
          <p:nvPr/>
        </p:nvGrpSpPr>
        <p:grpSpPr>
          <a:xfrm>
            <a:off x="3198100" y="3039799"/>
            <a:ext cx="1873827" cy="1631847"/>
            <a:chOff x="3203695" y="3039799"/>
            <a:chExt cx="1873827" cy="1631847"/>
          </a:xfrm>
        </p:grpSpPr>
        <p:sp>
          <p:nvSpPr>
            <p:cNvPr id="19" name="Rettangolo con angoli arrotondati 18">
              <a:extLst>
                <a:ext uri="{FF2B5EF4-FFF2-40B4-BE49-F238E27FC236}">
                  <a16:creationId xmlns:a16="http://schemas.microsoft.com/office/drawing/2014/main" id="{6BFB508B-551E-6001-C208-BE5AA7FDBD99}"/>
                </a:ext>
              </a:extLst>
            </p:cNvPr>
            <p:cNvSpPr/>
            <p:nvPr/>
          </p:nvSpPr>
          <p:spPr>
            <a:xfrm>
              <a:off x="3203695"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3" name="CasellaDiTesto 22">
              <a:extLst>
                <a:ext uri="{FF2B5EF4-FFF2-40B4-BE49-F238E27FC236}">
                  <a16:creationId xmlns:a16="http://schemas.microsoft.com/office/drawing/2014/main" id="{AD12ED4C-0920-D382-E493-F82671F09BDA}"/>
                </a:ext>
              </a:extLst>
            </p:cNvPr>
            <p:cNvSpPr txBox="1"/>
            <p:nvPr/>
          </p:nvSpPr>
          <p:spPr>
            <a:xfrm>
              <a:off x="3470686" y="3394057"/>
              <a:ext cx="1339844" cy="923330"/>
            </a:xfrm>
            <a:prstGeom prst="rect">
              <a:avLst/>
            </a:prstGeom>
            <a:noFill/>
          </p:spPr>
          <p:txBody>
            <a:bodyPr wrap="square" rtlCol="0">
              <a:spAutoFit/>
            </a:bodyPr>
            <a:lstStyle/>
            <a:p>
              <a:pPr algn="ctr"/>
              <a:r>
                <a:rPr lang="it-IT">
                  <a:solidFill>
                    <a:schemeClr val="bg1"/>
                  </a:solidFill>
                  <a:latin typeface="+mj-lt"/>
                </a:rPr>
                <a:t>Key </a:t>
              </a:r>
              <a:r>
                <a:rPr lang="it-IT" err="1">
                  <a:solidFill>
                    <a:schemeClr val="bg1"/>
                  </a:solidFill>
                  <a:latin typeface="+mj-lt"/>
                </a:rPr>
                <a:t>resources</a:t>
              </a:r>
              <a:endParaRPr lang="it-IT">
                <a:solidFill>
                  <a:schemeClr val="bg1"/>
                </a:solidFill>
                <a:latin typeface="+mj-lt"/>
              </a:endParaRPr>
            </a:p>
            <a:p>
              <a:pPr algn="ctr"/>
              <a:endParaRPr lang="it-IT"/>
            </a:p>
          </p:txBody>
        </p:sp>
      </p:grpSp>
      <p:grpSp>
        <p:nvGrpSpPr>
          <p:cNvPr id="31" name="Gruppo 30">
            <a:extLst>
              <a:ext uri="{FF2B5EF4-FFF2-40B4-BE49-F238E27FC236}">
                <a16:creationId xmlns:a16="http://schemas.microsoft.com/office/drawing/2014/main" id="{FC745DA2-F769-FC4F-BDA9-2F2251C9A023}"/>
              </a:ext>
            </a:extLst>
          </p:cNvPr>
          <p:cNvGrpSpPr/>
          <p:nvPr/>
        </p:nvGrpSpPr>
        <p:grpSpPr>
          <a:xfrm>
            <a:off x="7115784" y="3039799"/>
            <a:ext cx="1873827" cy="1631847"/>
            <a:chOff x="7119332" y="3039799"/>
            <a:chExt cx="1873827" cy="1631847"/>
          </a:xfrm>
        </p:grpSpPr>
        <p:sp>
          <p:nvSpPr>
            <p:cNvPr id="14" name="Rettangolo con angoli arrotondati 13">
              <a:extLst>
                <a:ext uri="{FF2B5EF4-FFF2-40B4-BE49-F238E27FC236}">
                  <a16:creationId xmlns:a16="http://schemas.microsoft.com/office/drawing/2014/main" id="{C847ADB3-ABE7-7C06-A0F7-47C309DE3BE9}"/>
                </a:ext>
              </a:extLst>
            </p:cNvPr>
            <p:cNvSpPr/>
            <p:nvPr/>
          </p:nvSpPr>
          <p:spPr>
            <a:xfrm>
              <a:off x="7119332"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0" name="CasellaDiTesto 29">
              <a:extLst>
                <a:ext uri="{FF2B5EF4-FFF2-40B4-BE49-F238E27FC236}">
                  <a16:creationId xmlns:a16="http://schemas.microsoft.com/office/drawing/2014/main" id="{935F862A-2EC9-33D0-C39C-2C415E8A3E4D}"/>
                </a:ext>
              </a:extLst>
            </p:cNvPr>
            <p:cNvSpPr txBox="1"/>
            <p:nvPr/>
          </p:nvSpPr>
          <p:spPr>
            <a:xfrm>
              <a:off x="7364407" y="3671056"/>
              <a:ext cx="1383676" cy="369332"/>
            </a:xfrm>
            <a:prstGeom prst="rect">
              <a:avLst/>
            </a:prstGeom>
            <a:noFill/>
          </p:spPr>
          <p:txBody>
            <a:bodyPr wrap="square" rtlCol="0">
              <a:spAutoFit/>
            </a:bodyPr>
            <a:lstStyle/>
            <a:p>
              <a:pPr algn="ctr"/>
              <a:r>
                <a:rPr lang="it-IT" err="1">
                  <a:solidFill>
                    <a:schemeClr val="bg1"/>
                  </a:solidFill>
                  <a:latin typeface="+mj-lt"/>
                </a:rPr>
                <a:t>Channels</a:t>
              </a:r>
              <a:endParaRPr lang="it-IT">
                <a:solidFill>
                  <a:schemeClr val="bg1"/>
                </a:solidFill>
                <a:latin typeface="+mj-lt"/>
              </a:endParaRPr>
            </a:p>
          </p:txBody>
        </p:sp>
      </p:grpSp>
      <p:grpSp>
        <p:nvGrpSpPr>
          <p:cNvPr id="5" name="Gruppo 4">
            <a:extLst>
              <a:ext uri="{FF2B5EF4-FFF2-40B4-BE49-F238E27FC236}">
                <a16:creationId xmlns:a16="http://schemas.microsoft.com/office/drawing/2014/main" id="{779A8F7A-DCD6-3C05-64C2-5F86E0B67995}"/>
              </a:ext>
            </a:extLst>
          </p:cNvPr>
          <p:cNvGrpSpPr/>
          <p:nvPr/>
        </p:nvGrpSpPr>
        <p:grpSpPr>
          <a:xfrm>
            <a:off x="5156942" y="1336812"/>
            <a:ext cx="1873827" cy="3363204"/>
            <a:chOff x="5168132" y="1336812"/>
            <a:chExt cx="1873827" cy="3363204"/>
          </a:xfrm>
        </p:grpSpPr>
        <p:sp>
          <p:nvSpPr>
            <p:cNvPr id="17" name="Rettangolo con angoli arrotondati 16">
              <a:extLst>
                <a:ext uri="{FF2B5EF4-FFF2-40B4-BE49-F238E27FC236}">
                  <a16:creationId xmlns:a16="http://schemas.microsoft.com/office/drawing/2014/main" id="{0688B621-8AE5-2686-6E4A-D6EFC05AF98C}"/>
                </a:ext>
              </a:extLst>
            </p:cNvPr>
            <p:cNvSpPr/>
            <p:nvPr/>
          </p:nvSpPr>
          <p:spPr>
            <a:xfrm>
              <a:off x="5168132"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 name="CasellaDiTesto 2">
              <a:extLst>
                <a:ext uri="{FF2B5EF4-FFF2-40B4-BE49-F238E27FC236}">
                  <a16:creationId xmlns:a16="http://schemas.microsoft.com/office/drawing/2014/main" id="{A6A2358C-73FE-8B69-E390-4410C84F8A5A}"/>
                </a:ext>
              </a:extLst>
            </p:cNvPr>
            <p:cNvSpPr txBox="1"/>
            <p:nvPr/>
          </p:nvSpPr>
          <p:spPr>
            <a:xfrm>
              <a:off x="5345098" y="2556749"/>
              <a:ext cx="1519895" cy="923330"/>
            </a:xfrm>
            <a:prstGeom prst="rect">
              <a:avLst/>
            </a:prstGeom>
            <a:noFill/>
          </p:spPr>
          <p:txBody>
            <a:bodyPr wrap="square" rtlCol="0">
              <a:spAutoFit/>
            </a:bodyPr>
            <a:lstStyle/>
            <a:p>
              <a:pPr algn="ctr"/>
              <a:r>
                <a:rPr lang="it-IT">
                  <a:solidFill>
                    <a:schemeClr val="bg1"/>
                  </a:solidFill>
                  <a:latin typeface="+mj-lt"/>
                </a:rPr>
                <a:t>Value </a:t>
              </a:r>
              <a:r>
                <a:rPr lang="it-IT" err="1">
                  <a:solidFill>
                    <a:schemeClr val="bg1"/>
                  </a:solidFill>
                  <a:latin typeface="+mj-lt"/>
                </a:rPr>
                <a:t>proposition</a:t>
              </a:r>
              <a:endParaRPr lang="it-IT">
                <a:solidFill>
                  <a:schemeClr val="bg1"/>
                </a:solidFill>
                <a:latin typeface="+mj-lt"/>
              </a:endParaRPr>
            </a:p>
            <a:p>
              <a:pPr algn="ctr"/>
              <a:endParaRPr lang="it-IT">
                <a:latin typeface="+mj-lt"/>
              </a:endParaRPr>
            </a:p>
          </p:txBody>
        </p:sp>
      </p:grpSp>
      <p:grpSp>
        <p:nvGrpSpPr>
          <p:cNvPr id="29" name="Gruppo 28">
            <a:extLst>
              <a:ext uri="{FF2B5EF4-FFF2-40B4-BE49-F238E27FC236}">
                <a16:creationId xmlns:a16="http://schemas.microsoft.com/office/drawing/2014/main" id="{38B1A6C0-D658-38BF-7E72-E2A9D2F9A756}"/>
              </a:ext>
            </a:extLst>
          </p:cNvPr>
          <p:cNvGrpSpPr/>
          <p:nvPr/>
        </p:nvGrpSpPr>
        <p:grpSpPr>
          <a:xfrm>
            <a:off x="1239258" y="1336812"/>
            <a:ext cx="1873827" cy="3363204"/>
            <a:chOff x="1239258" y="1336812"/>
            <a:chExt cx="1873827" cy="3363204"/>
          </a:xfrm>
        </p:grpSpPr>
        <p:sp>
          <p:nvSpPr>
            <p:cNvPr id="6" name="Rettangolo con angoli arrotondati 5">
              <a:extLst>
                <a:ext uri="{FF2B5EF4-FFF2-40B4-BE49-F238E27FC236}">
                  <a16:creationId xmlns:a16="http://schemas.microsoft.com/office/drawing/2014/main" id="{8CA03FE2-3A2C-2DEB-C1ED-06136C6F1F77}"/>
                </a:ext>
              </a:extLst>
            </p:cNvPr>
            <p:cNvSpPr/>
            <p:nvPr/>
          </p:nvSpPr>
          <p:spPr>
            <a:xfrm>
              <a:off x="1239258"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8" name="CasellaDiTesto 27">
              <a:extLst>
                <a:ext uri="{FF2B5EF4-FFF2-40B4-BE49-F238E27FC236}">
                  <a16:creationId xmlns:a16="http://schemas.microsoft.com/office/drawing/2014/main" id="{6C46BB80-A170-2CB2-C8F1-623456C77B6A}"/>
                </a:ext>
              </a:extLst>
            </p:cNvPr>
            <p:cNvSpPr txBox="1"/>
            <p:nvPr/>
          </p:nvSpPr>
          <p:spPr>
            <a:xfrm>
              <a:off x="1515681" y="2695249"/>
              <a:ext cx="1320981" cy="646331"/>
            </a:xfrm>
            <a:prstGeom prst="rect">
              <a:avLst/>
            </a:prstGeom>
            <a:noFill/>
          </p:spPr>
          <p:txBody>
            <a:bodyPr wrap="square" rtlCol="0">
              <a:spAutoFit/>
            </a:bodyPr>
            <a:lstStyle/>
            <a:p>
              <a:pPr algn="ctr"/>
              <a:r>
                <a:rPr lang="it-IT">
                  <a:solidFill>
                    <a:schemeClr val="bg1"/>
                  </a:solidFill>
                  <a:latin typeface="+mj-lt"/>
                </a:rPr>
                <a:t>Key partners</a:t>
              </a:r>
            </a:p>
          </p:txBody>
        </p:sp>
      </p:grpSp>
      <p:sp>
        <p:nvSpPr>
          <p:cNvPr id="32" name="Rettangolo 31">
            <a:extLst>
              <a:ext uri="{FF2B5EF4-FFF2-40B4-BE49-F238E27FC236}">
                <a16:creationId xmlns:a16="http://schemas.microsoft.com/office/drawing/2014/main" id="{9F6A9DBF-1063-2DA7-3ED5-99CA005D1BD2}"/>
              </a:ext>
            </a:extLst>
          </p:cNvPr>
          <p:cNvSpPr/>
          <p:nvPr/>
        </p:nvSpPr>
        <p:spPr>
          <a:xfrm>
            <a:off x="0" y="0"/>
            <a:ext cx="12192000" cy="6858000"/>
          </a:xfrm>
          <a:prstGeom prst="rect">
            <a:avLst/>
          </a:pr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7" name="Gruppo 26">
            <a:extLst>
              <a:ext uri="{FF2B5EF4-FFF2-40B4-BE49-F238E27FC236}">
                <a16:creationId xmlns:a16="http://schemas.microsoft.com/office/drawing/2014/main" id="{1C544434-ECD0-29F9-5E68-68749446F709}"/>
              </a:ext>
            </a:extLst>
          </p:cNvPr>
          <p:cNvGrpSpPr/>
          <p:nvPr/>
        </p:nvGrpSpPr>
        <p:grpSpPr>
          <a:xfrm>
            <a:off x="3198100" y="1336811"/>
            <a:ext cx="1873827" cy="1631847"/>
            <a:chOff x="3207788" y="1336811"/>
            <a:chExt cx="1873827" cy="1631847"/>
          </a:xfrm>
        </p:grpSpPr>
        <p:sp>
          <p:nvSpPr>
            <p:cNvPr id="18" name="Rettangolo con angoli arrotondati 17">
              <a:extLst>
                <a:ext uri="{FF2B5EF4-FFF2-40B4-BE49-F238E27FC236}">
                  <a16:creationId xmlns:a16="http://schemas.microsoft.com/office/drawing/2014/main" id="{878147D7-45F3-6A98-A6EA-EBFA5C29D109}"/>
                </a:ext>
              </a:extLst>
            </p:cNvPr>
            <p:cNvSpPr/>
            <p:nvPr/>
          </p:nvSpPr>
          <p:spPr>
            <a:xfrm>
              <a:off x="3207788"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6" name="CasellaDiTesto 25">
              <a:extLst>
                <a:ext uri="{FF2B5EF4-FFF2-40B4-BE49-F238E27FC236}">
                  <a16:creationId xmlns:a16="http://schemas.microsoft.com/office/drawing/2014/main" id="{9BA5A2EF-D96C-620E-8D42-A60C8CDBA3F8}"/>
                </a:ext>
              </a:extLst>
            </p:cNvPr>
            <p:cNvSpPr txBox="1"/>
            <p:nvPr/>
          </p:nvSpPr>
          <p:spPr>
            <a:xfrm>
              <a:off x="3538419" y="1829569"/>
              <a:ext cx="1212565" cy="646331"/>
            </a:xfrm>
            <a:prstGeom prst="rect">
              <a:avLst/>
            </a:prstGeom>
            <a:noFill/>
          </p:spPr>
          <p:txBody>
            <a:bodyPr wrap="square" rtlCol="0">
              <a:spAutoFit/>
            </a:bodyPr>
            <a:lstStyle/>
            <a:p>
              <a:pPr algn="ctr"/>
              <a:r>
                <a:rPr lang="it-IT">
                  <a:solidFill>
                    <a:schemeClr val="bg1"/>
                  </a:solidFill>
                  <a:latin typeface="+mj-lt"/>
                </a:rPr>
                <a:t>Key activities</a:t>
              </a:r>
            </a:p>
          </p:txBody>
        </p:sp>
      </p:grpSp>
    </p:spTree>
    <p:extLst>
      <p:ext uri="{BB962C8B-B14F-4D97-AF65-F5344CB8AC3E}">
        <p14:creationId xmlns:p14="http://schemas.microsoft.com/office/powerpoint/2010/main" val="348380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ttangolo con angoli arrotondati 24">
            <a:extLst>
              <a:ext uri="{FF2B5EF4-FFF2-40B4-BE49-F238E27FC236}">
                <a16:creationId xmlns:a16="http://schemas.microsoft.com/office/drawing/2014/main" id="{C2C87956-E7A2-67DC-A213-CF5FE073D03F}"/>
              </a:ext>
            </a:extLst>
          </p:cNvPr>
          <p:cNvSpPr/>
          <p:nvPr/>
        </p:nvSpPr>
        <p:spPr>
          <a:xfrm>
            <a:off x="1152144" y="1265670"/>
            <a:ext cx="9886918" cy="4732794"/>
          </a:xfrm>
          <a:prstGeom prst="roundRect">
            <a:avLst>
              <a:gd name="adj" fmla="val 745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Business Model Canvas</a:t>
            </a:r>
          </a:p>
        </p:txBody>
      </p:sp>
      <p:grpSp>
        <p:nvGrpSpPr>
          <p:cNvPr id="8" name="Gruppo 7">
            <a:extLst>
              <a:ext uri="{FF2B5EF4-FFF2-40B4-BE49-F238E27FC236}">
                <a16:creationId xmlns:a16="http://schemas.microsoft.com/office/drawing/2014/main" id="{E7D5A1CF-EBA5-BF94-87DB-BCBE0ABF0129}"/>
              </a:ext>
            </a:extLst>
          </p:cNvPr>
          <p:cNvGrpSpPr/>
          <p:nvPr/>
        </p:nvGrpSpPr>
        <p:grpSpPr>
          <a:xfrm>
            <a:off x="7115784" y="1336811"/>
            <a:ext cx="1873827" cy="1631847"/>
            <a:chOff x="7162112" y="1336811"/>
            <a:chExt cx="1873827" cy="1631847"/>
          </a:xfrm>
        </p:grpSpPr>
        <p:sp>
          <p:nvSpPr>
            <p:cNvPr id="13" name="Rettangolo con angoli arrotondati 12">
              <a:extLst>
                <a:ext uri="{FF2B5EF4-FFF2-40B4-BE49-F238E27FC236}">
                  <a16:creationId xmlns:a16="http://schemas.microsoft.com/office/drawing/2014/main" id="{FE7AF101-1BD8-607D-B3CE-925A6653A3B9}"/>
                </a:ext>
              </a:extLst>
            </p:cNvPr>
            <p:cNvSpPr/>
            <p:nvPr/>
          </p:nvSpPr>
          <p:spPr>
            <a:xfrm>
              <a:off x="7162112"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7" name="CasellaDiTesto 6">
              <a:extLst>
                <a:ext uri="{FF2B5EF4-FFF2-40B4-BE49-F238E27FC236}">
                  <a16:creationId xmlns:a16="http://schemas.microsoft.com/office/drawing/2014/main" id="{68A4F35C-5FD9-0B1B-A155-0624852C4A73}"/>
                </a:ext>
              </a:extLst>
            </p:cNvPr>
            <p:cNvSpPr txBox="1"/>
            <p:nvPr/>
          </p:nvSpPr>
          <p:spPr>
            <a:xfrm>
              <a:off x="7249130" y="1829569"/>
              <a:ext cx="1699790" cy="646331"/>
            </a:xfrm>
            <a:prstGeom prst="rect">
              <a:avLst/>
            </a:prstGeom>
            <a:noFill/>
          </p:spPr>
          <p:txBody>
            <a:bodyPr wrap="square" rtlCol="0">
              <a:spAutoFit/>
            </a:bodyPr>
            <a:lstStyle/>
            <a:p>
              <a:pPr algn="ctr"/>
              <a:r>
                <a:rPr lang="it-IT">
                  <a:solidFill>
                    <a:schemeClr val="bg1"/>
                  </a:solidFill>
                  <a:latin typeface="+mj-lt"/>
                </a:rPr>
                <a:t>Customer </a:t>
              </a:r>
              <a:r>
                <a:rPr lang="it-IT" err="1">
                  <a:solidFill>
                    <a:schemeClr val="bg1"/>
                  </a:solidFill>
                  <a:latin typeface="+mj-lt"/>
                </a:rPr>
                <a:t>relationships</a:t>
              </a:r>
              <a:endParaRPr lang="it-IT">
                <a:solidFill>
                  <a:schemeClr val="bg1"/>
                </a:solidFill>
                <a:latin typeface="+mj-lt"/>
              </a:endParaRPr>
            </a:p>
          </p:txBody>
        </p:sp>
      </p:grpSp>
      <p:grpSp>
        <p:nvGrpSpPr>
          <p:cNvPr id="10" name="Gruppo 9">
            <a:extLst>
              <a:ext uri="{FF2B5EF4-FFF2-40B4-BE49-F238E27FC236}">
                <a16:creationId xmlns:a16="http://schemas.microsoft.com/office/drawing/2014/main" id="{3C1D7F7E-024F-DF12-C3C2-2C72A4F64932}"/>
              </a:ext>
            </a:extLst>
          </p:cNvPr>
          <p:cNvGrpSpPr/>
          <p:nvPr/>
        </p:nvGrpSpPr>
        <p:grpSpPr>
          <a:xfrm>
            <a:off x="9074625" y="1336812"/>
            <a:ext cx="1873827" cy="3363204"/>
            <a:chOff x="9074625" y="1336812"/>
            <a:chExt cx="1873827" cy="3363204"/>
          </a:xfrm>
        </p:grpSpPr>
        <p:sp>
          <p:nvSpPr>
            <p:cNvPr id="15" name="Rettangolo con angoli arrotondati 14">
              <a:extLst>
                <a:ext uri="{FF2B5EF4-FFF2-40B4-BE49-F238E27FC236}">
                  <a16:creationId xmlns:a16="http://schemas.microsoft.com/office/drawing/2014/main" id="{8BD2B104-4871-345B-BC1C-53C253BF249B}"/>
                </a:ext>
              </a:extLst>
            </p:cNvPr>
            <p:cNvSpPr/>
            <p:nvPr/>
          </p:nvSpPr>
          <p:spPr>
            <a:xfrm>
              <a:off x="9074625"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9" name="CasellaDiTesto 8">
              <a:extLst>
                <a:ext uri="{FF2B5EF4-FFF2-40B4-BE49-F238E27FC236}">
                  <a16:creationId xmlns:a16="http://schemas.microsoft.com/office/drawing/2014/main" id="{F02CEBE7-97C3-B0DA-06FE-D9C7CFA8F22F}"/>
                </a:ext>
              </a:extLst>
            </p:cNvPr>
            <p:cNvSpPr txBox="1"/>
            <p:nvPr/>
          </p:nvSpPr>
          <p:spPr>
            <a:xfrm>
              <a:off x="9383160" y="2695249"/>
              <a:ext cx="1256757" cy="646331"/>
            </a:xfrm>
            <a:prstGeom prst="rect">
              <a:avLst/>
            </a:prstGeom>
            <a:noFill/>
          </p:spPr>
          <p:txBody>
            <a:bodyPr wrap="square" rtlCol="0">
              <a:spAutoFit/>
            </a:bodyPr>
            <a:lstStyle/>
            <a:p>
              <a:r>
                <a:rPr lang="it-IT">
                  <a:solidFill>
                    <a:schemeClr val="bg1"/>
                  </a:solidFill>
                  <a:latin typeface="+mj-lt"/>
                </a:rPr>
                <a:t>Customer </a:t>
              </a:r>
              <a:r>
                <a:rPr lang="it-IT" err="1">
                  <a:solidFill>
                    <a:schemeClr val="bg1"/>
                  </a:solidFill>
                  <a:latin typeface="+mj-lt"/>
                </a:rPr>
                <a:t>segments</a:t>
              </a:r>
              <a:endParaRPr lang="it-IT">
                <a:solidFill>
                  <a:schemeClr val="bg1"/>
                </a:solidFill>
                <a:latin typeface="+mj-lt"/>
              </a:endParaRPr>
            </a:p>
          </p:txBody>
        </p:sp>
      </p:grpSp>
      <p:grpSp>
        <p:nvGrpSpPr>
          <p:cNvPr id="12" name="Gruppo 11">
            <a:extLst>
              <a:ext uri="{FF2B5EF4-FFF2-40B4-BE49-F238E27FC236}">
                <a16:creationId xmlns:a16="http://schemas.microsoft.com/office/drawing/2014/main" id="{1FC00EDA-0D8F-C6EB-B52E-EB9394A585DE}"/>
              </a:ext>
            </a:extLst>
          </p:cNvPr>
          <p:cNvGrpSpPr/>
          <p:nvPr/>
        </p:nvGrpSpPr>
        <p:grpSpPr>
          <a:xfrm>
            <a:off x="6147818" y="4771158"/>
            <a:ext cx="4804926" cy="1137878"/>
            <a:chOff x="6147818" y="4771158"/>
            <a:chExt cx="4804926" cy="1137878"/>
          </a:xfrm>
        </p:grpSpPr>
        <p:sp>
          <p:nvSpPr>
            <p:cNvPr id="22" name="Rettangolo con angoli arrotondati 21">
              <a:extLst>
                <a:ext uri="{FF2B5EF4-FFF2-40B4-BE49-F238E27FC236}">
                  <a16:creationId xmlns:a16="http://schemas.microsoft.com/office/drawing/2014/main" id="{24ED14FD-4233-9683-E54E-5F874684D1A9}"/>
                </a:ext>
              </a:extLst>
            </p:cNvPr>
            <p:cNvSpPr/>
            <p:nvPr/>
          </p:nvSpPr>
          <p:spPr>
            <a:xfrm>
              <a:off x="6147818" y="4771158"/>
              <a:ext cx="4804926" cy="1137878"/>
            </a:xfrm>
            <a:prstGeom prst="roundRect">
              <a:avLst>
                <a:gd name="adj" fmla="val 29769"/>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1" name="CasellaDiTesto 10">
              <a:extLst>
                <a:ext uri="{FF2B5EF4-FFF2-40B4-BE49-F238E27FC236}">
                  <a16:creationId xmlns:a16="http://schemas.microsoft.com/office/drawing/2014/main" id="{6E5FCA80-5B95-A82D-8CCA-EEC95EFFA712}"/>
                </a:ext>
              </a:extLst>
            </p:cNvPr>
            <p:cNvSpPr txBox="1"/>
            <p:nvPr/>
          </p:nvSpPr>
          <p:spPr>
            <a:xfrm>
              <a:off x="7439757" y="5155431"/>
              <a:ext cx="2221048" cy="369332"/>
            </a:xfrm>
            <a:prstGeom prst="rect">
              <a:avLst/>
            </a:prstGeom>
            <a:noFill/>
          </p:spPr>
          <p:txBody>
            <a:bodyPr wrap="square" rtlCol="0">
              <a:spAutoFit/>
            </a:bodyPr>
            <a:lstStyle/>
            <a:p>
              <a:pPr algn="ctr"/>
              <a:r>
                <a:rPr lang="it-IT">
                  <a:solidFill>
                    <a:schemeClr val="bg1"/>
                  </a:solidFill>
                  <a:latin typeface="+mj-lt"/>
                </a:rPr>
                <a:t>Revenue streams</a:t>
              </a:r>
            </a:p>
          </p:txBody>
        </p:sp>
      </p:grpSp>
      <p:grpSp>
        <p:nvGrpSpPr>
          <p:cNvPr id="21" name="Gruppo 20">
            <a:extLst>
              <a:ext uri="{FF2B5EF4-FFF2-40B4-BE49-F238E27FC236}">
                <a16:creationId xmlns:a16="http://schemas.microsoft.com/office/drawing/2014/main" id="{79DD8AE0-E0A4-70C0-371D-4EB56AFBFB5C}"/>
              </a:ext>
            </a:extLst>
          </p:cNvPr>
          <p:cNvGrpSpPr/>
          <p:nvPr/>
        </p:nvGrpSpPr>
        <p:grpSpPr>
          <a:xfrm>
            <a:off x="1239256" y="4766116"/>
            <a:ext cx="4804926" cy="1137878"/>
            <a:chOff x="1247518" y="4771158"/>
            <a:chExt cx="4804926" cy="1137878"/>
          </a:xfrm>
        </p:grpSpPr>
        <p:sp>
          <p:nvSpPr>
            <p:cNvPr id="20" name="Rettangolo con angoli arrotondati 19">
              <a:extLst>
                <a:ext uri="{FF2B5EF4-FFF2-40B4-BE49-F238E27FC236}">
                  <a16:creationId xmlns:a16="http://schemas.microsoft.com/office/drawing/2014/main" id="{F032EB6B-8BC5-D4EA-6CDA-C7E7479F9038}"/>
                </a:ext>
              </a:extLst>
            </p:cNvPr>
            <p:cNvSpPr/>
            <p:nvPr/>
          </p:nvSpPr>
          <p:spPr>
            <a:xfrm>
              <a:off x="1247518" y="4771158"/>
              <a:ext cx="4804926" cy="1137878"/>
            </a:xfrm>
            <a:prstGeom prst="roundRect">
              <a:avLst>
                <a:gd name="adj" fmla="val 25402"/>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6" name="CasellaDiTesto 15">
              <a:extLst>
                <a:ext uri="{FF2B5EF4-FFF2-40B4-BE49-F238E27FC236}">
                  <a16:creationId xmlns:a16="http://schemas.microsoft.com/office/drawing/2014/main" id="{3255A992-744D-DF91-7CF9-C5760BC992AA}"/>
                </a:ext>
              </a:extLst>
            </p:cNvPr>
            <p:cNvSpPr txBox="1"/>
            <p:nvPr/>
          </p:nvSpPr>
          <p:spPr>
            <a:xfrm>
              <a:off x="1950390" y="5155431"/>
              <a:ext cx="3399182" cy="369332"/>
            </a:xfrm>
            <a:prstGeom prst="rect">
              <a:avLst/>
            </a:prstGeom>
            <a:noFill/>
          </p:spPr>
          <p:txBody>
            <a:bodyPr wrap="square" rtlCol="0">
              <a:spAutoFit/>
            </a:bodyPr>
            <a:lstStyle/>
            <a:p>
              <a:pPr algn="ctr"/>
              <a:r>
                <a:rPr lang="it-IT">
                  <a:solidFill>
                    <a:schemeClr val="bg1"/>
                  </a:solidFill>
                  <a:latin typeface="+mj-lt"/>
                </a:rPr>
                <a:t>Cost </a:t>
              </a:r>
              <a:r>
                <a:rPr lang="it-IT" err="1">
                  <a:solidFill>
                    <a:schemeClr val="bg1"/>
                  </a:solidFill>
                  <a:latin typeface="+mj-lt"/>
                </a:rPr>
                <a:t>structure</a:t>
              </a:r>
              <a:endParaRPr lang="it-IT">
                <a:solidFill>
                  <a:schemeClr val="bg1"/>
                </a:solidFill>
                <a:latin typeface="+mj-lt"/>
              </a:endParaRPr>
            </a:p>
          </p:txBody>
        </p:sp>
      </p:grpSp>
      <p:grpSp>
        <p:nvGrpSpPr>
          <p:cNvPr id="24" name="Gruppo 23">
            <a:extLst>
              <a:ext uri="{FF2B5EF4-FFF2-40B4-BE49-F238E27FC236}">
                <a16:creationId xmlns:a16="http://schemas.microsoft.com/office/drawing/2014/main" id="{575A442D-F141-D512-1B6C-27A1B87A12E6}"/>
              </a:ext>
            </a:extLst>
          </p:cNvPr>
          <p:cNvGrpSpPr/>
          <p:nvPr/>
        </p:nvGrpSpPr>
        <p:grpSpPr>
          <a:xfrm>
            <a:off x="3198100" y="3039799"/>
            <a:ext cx="1873827" cy="1631847"/>
            <a:chOff x="3203695" y="3039799"/>
            <a:chExt cx="1873827" cy="1631847"/>
          </a:xfrm>
        </p:grpSpPr>
        <p:sp>
          <p:nvSpPr>
            <p:cNvPr id="19" name="Rettangolo con angoli arrotondati 18">
              <a:extLst>
                <a:ext uri="{FF2B5EF4-FFF2-40B4-BE49-F238E27FC236}">
                  <a16:creationId xmlns:a16="http://schemas.microsoft.com/office/drawing/2014/main" id="{6BFB508B-551E-6001-C208-BE5AA7FDBD99}"/>
                </a:ext>
              </a:extLst>
            </p:cNvPr>
            <p:cNvSpPr/>
            <p:nvPr/>
          </p:nvSpPr>
          <p:spPr>
            <a:xfrm>
              <a:off x="3203695"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3" name="CasellaDiTesto 22">
              <a:extLst>
                <a:ext uri="{FF2B5EF4-FFF2-40B4-BE49-F238E27FC236}">
                  <a16:creationId xmlns:a16="http://schemas.microsoft.com/office/drawing/2014/main" id="{AD12ED4C-0920-D382-E493-F82671F09BDA}"/>
                </a:ext>
              </a:extLst>
            </p:cNvPr>
            <p:cNvSpPr txBox="1"/>
            <p:nvPr/>
          </p:nvSpPr>
          <p:spPr>
            <a:xfrm>
              <a:off x="3470686" y="3394057"/>
              <a:ext cx="1339844" cy="923330"/>
            </a:xfrm>
            <a:prstGeom prst="rect">
              <a:avLst/>
            </a:prstGeom>
            <a:noFill/>
          </p:spPr>
          <p:txBody>
            <a:bodyPr wrap="square" rtlCol="0">
              <a:spAutoFit/>
            </a:bodyPr>
            <a:lstStyle/>
            <a:p>
              <a:pPr algn="ctr"/>
              <a:r>
                <a:rPr lang="it-IT">
                  <a:solidFill>
                    <a:schemeClr val="bg1"/>
                  </a:solidFill>
                  <a:latin typeface="+mj-lt"/>
                </a:rPr>
                <a:t>Key </a:t>
              </a:r>
              <a:r>
                <a:rPr lang="it-IT" err="1">
                  <a:solidFill>
                    <a:schemeClr val="bg1"/>
                  </a:solidFill>
                  <a:latin typeface="+mj-lt"/>
                </a:rPr>
                <a:t>resources</a:t>
              </a:r>
              <a:endParaRPr lang="it-IT">
                <a:solidFill>
                  <a:schemeClr val="bg1"/>
                </a:solidFill>
                <a:latin typeface="+mj-lt"/>
              </a:endParaRPr>
            </a:p>
            <a:p>
              <a:pPr algn="ctr"/>
              <a:endParaRPr lang="it-IT"/>
            </a:p>
          </p:txBody>
        </p:sp>
      </p:grpSp>
      <p:grpSp>
        <p:nvGrpSpPr>
          <p:cNvPr id="31" name="Gruppo 30">
            <a:extLst>
              <a:ext uri="{FF2B5EF4-FFF2-40B4-BE49-F238E27FC236}">
                <a16:creationId xmlns:a16="http://schemas.microsoft.com/office/drawing/2014/main" id="{FC745DA2-F769-FC4F-BDA9-2F2251C9A023}"/>
              </a:ext>
            </a:extLst>
          </p:cNvPr>
          <p:cNvGrpSpPr/>
          <p:nvPr/>
        </p:nvGrpSpPr>
        <p:grpSpPr>
          <a:xfrm>
            <a:off x="7115784" y="3039799"/>
            <a:ext cx="1873827" cy="1631847"/>
            <a:chOff x="7119332" y="3039799"/>
            <a:chExt cx="1873827" cy="1631847"/>
          </a:xfrm>
        </p:grpSpPr>
        <p:sp>
          <p:nvSpPr>
            <p:cNvPr id="14" name="Rettangolo con angoli arrotondati 13">
              <a:extLst>
                <a:ext uri="{FF2B5EF4-FFF2-40B4-BE49-F238E27FC236}">
                  <a16:creationId xmlns:a16="http://schemas.microsoft.com/office/drawing/2014/main" id="{C847ADB3-ABE7-7C06-A0F7-47C309DE3BE9}"/>
                </a:ext>
              </a:extLst>
            </p:cNvPr>
            <p:cNvSpPr/>
            <p:nvPr/>
          </p:nvSpPr>
          <p:spPr>
            <a:xfrm>
              <a:off x="7119332"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0" name="CasellaDiTesto 29">
              <a:extLst>
                <a:ext uri="{FF2B5EF4-FFF2-40B4-BE49-F238E27FC236}">
                  <a16:creationId xmlns:a16="http://schemas.microsoft.com/office/drawing/2014/main" id="{935F862A-2EC9-33D0-C39C-2C415E8A3E4D}"/>
                </a:ext>
              </a:extLst>
            </p:cNvPr>
            <p:cNvSpPr txBox="1"/>
            <p:nvPr/>
          </p:nvSpPr>
          <p:spPr>
            <a:xfrm>
              <a:off x="7364407" y="3671056"/>
              <a:ext cx="1383676" cy="369332"/>
            </a:xfrm>
            <a:prstGeom prst="rect">
              <a:avLst/>
            </a:prstGeom>
            <a:noFill/>
          </p:spPr>
          <p:txBody>
            <a:bodyPr wrap="square" rtlCol="0">
              <a:spAutoFit/>
            </a:bodyPr>
            <a:lstStyle/>
            <a:p>
              <a:pPr algn="ctr"/>
              <a:r>
                <a:rPr lang="it-IT" err="1">
                  <a:solidFill>
                    <a:schemeClr val="bg1"/>
                  </a:solidFill>
                  <a:latin typeface="+mj-lt"/>
                </a:rPr>
                <a:t>Channels</a:t>
              </a:r>
              <a:endParaRPr lang="it-IT">
                <a:solidFill>
                  <a:schemeClr val="bg1"/>
                </a:solidFill>
                <a:latin typeface="+mj-lt"/>
              </a:endParaRPr>
            </a:p>
          </p:txBody>
        </p:sp>
      </p:grpSp>
      <p:grpSp>
        <p:nvGrpSpPr>
          <p:cNvPr id="5" name="Gruppo 4">
            <a:extLst>
              <a:ext uri="{FF2B5EF4-FFF2-40B4-BE49-F238E27FC236}">
                <a16:creationId xmlns:a16="http://schemas.microsoft.com/office/drawing/2014/main" id="{779A8F7A-DCD6-3C05-64C2-5F86E0B67995}"/>
              </a:ext>
            </a:extLst>
          </p:cNvPr>
          <p:cNvGrpSpPr/>
          <p:nvPr/>
        </p:nvGrpSpPr>
        <p:grpSpPr>
          <a:xfrm>
            <a:off x="5156942" y="1336812"/>
            <a:ext cx="1873827" cy="3363204"/>
            <a:chOff x="5168132" y="1336812"/>
            <a:chExt cx="1873827" cy="3363204"/>
          </a:xfrm>
        </p:grpSpPr>
        <p:sp>
          <p:nvSpPr>
            <p:cNvPr id="17" name="Rettangolo con angoli arrotondati 16">
              <a:extLst>
                <a:ext uri="{FF2B5EF4-FFF2-40B4-BE49-F238E27FC236}">
                  <a16:creationId xmlns:a16="http://schemas.microsoft.com/office/drawing/2014/main" id="{0688B621-8AE5-2686-6E4A-D6EFC05AF98C}"/>
                </a:ext>
              </a:extLst>
            </p:cNvPr>
            <p:cNvSpPr/>
            <p:nvPr/>
          </p:nvSpPr>
          <p:spPr>
            <a:xfrm>
              <a:off x="5168132"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 name="CasellaDiTesto 2">
              <a:extLst>
                <a:ext uri="{FF2B5EF4-FFF2-40B4-BE49-F238E27FC236}">
                  <a16:creationId xmlns:a16="http://schemas.microsoft.com/office/drawing/2014/main" id="{A6A2358C-73FE-8B69-E390-4410C84F8A5A}"/>
                </a:ext>
              </a:extLst>
            </p:cNvPr>
            <p:cNvSpPr txBox="1"/>
            <p:nvPr/>
          </p:nvSpPr>
          <p:spPr>
            <a:xfrm>
              <a:off x="5345098" y="2556749"/>
              <a:ext cx="1519895" cy="923330"/>
            </a:xfrm>
            <a:prstGeom prst="rect">
              <a:avLst/>
            </a:prstGeom>
            <a:noFill/>
          </p:spPr>
          <p:txBody>
            <a:bodyPr wrap="square" rtlCol="0">
              <a:spAutoFit/>
            </a:bodyPr>
            <a:lstStyle/>
            <a:p>
              <a:pPr algn="ctr"/>
              <a:r>
                <a:rPr lang="it-IT">
                  <a:solidFill>
                    <a:schemeClr val="bg1"/>
                  </a:solidFill>
                  <a:latin typeface="+mj-lt"/>
                </a:rPr>
                <a:t>Value </a:t>
              </a:r>
              <a:r>
                <a:rPr lang="it-IT" err="1">
                  <a:solidFill>
                    <a:schemeClr val="bg1"/>
                  </a:solidFill>
                  <a:latin typeface="+mj-lt"/>
                </a:rPr>
                <a:t>proposition</a:t>
              </a:r>
              <a:endParaRPr lang="it-IT">
                <a:solidFill>
                  <a:schemeClr val="bg1"/>
                </a:solidFill>
                <a:latin typeface="+mj-lt"/>
              </a:endParaRPr>
            </a:p>
            <a:p>
              <a:pPr algn="ctr"/>
              <a:endParaRPr lang="it-IT">
                <a:latin typeface="+mj-lt"/>
              </a:endParaRPr>
            </a:p>
          </p:txBody>
        </p:sp>
      </p:grpSp>
      <p:grpSp>
        <p:nvGrpSpPr>
          <p:cNvPr id="29" name="Gruppo 28">
            <a:extLst>
              <a:ext uri="{FF2B5EF4-FFF2-40B4-BE49-F238E27FC236}">
                <a16:creationId xmlns:a16="http://schemas.microsoft.com/office/drawing/2014/main" id="{38B1A6C0-D658-38BF-7E72-E2A9D2F9A756}"/>
              </a:ext>
            </a:extLst>
          </p:cNvPr>
          <p:cNvGrpSpPr/>
          <p:nvPr/>
        </p:nvGrpSpPr>
        <p:grpSpPr>
          <a:xfrm>
            <a:off x="1239258" y="1336812"/>
            <a:ext cx="1873827" cy="3363204"/>
            <a:chOff x="1239258" y="1336812"/>
            <a:chExt cx="1873827" cy="3363204"/>
          </a:xfrm>
        </p:grpSpPr>
        <p:sp>
          <p:nvSpPr>
            <p:cNvPr id="6" name="Rettangolo con angoli arrotondati 5">
              <a:extLst>
                <a:ext uri="{FF2B5EF4-FFF2-40B4-BE49-F238E27FC236}">
                  <a16:creationId xmlns:a16="http://schemas.microsoft.com/office/drawing/2014/main" id="{8CA03FE2-3A2C-2DEB-C1ED-06136C6F1F77}"/>
                </a:ext>
              </a:extLst>
            </p:cNvPr>
            <p:cNvSpPr/>
            <p:nvPr/>
          </p:nvSpPr>
          <p:spPr>
            <a:xfrm>
              <a:off x="1239258"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8" name="CasellaDiTesto 27">
              <a:extLst>
                <a:ext uri="{FF2B5EF4-FFF2-40B4-BE49-F238E27FC236}">
                  <a16:creationId xmlns:a16="http://schemas.microsoft.com/office/drawing/2014/main" id="{6C46BB80-A170-2CB2-C8F1-623456C77B6A}"/>
                </a:ext>
              </a:extLst>
            </p:cNvPr>
            <p:cNvSpPr txBox="1"/>
            <p:nvPr/>
          </p:nvSpPr>
          <p:spPr>
            <a:xfrm>
              <a:off x="1515681" y="2695249"/>
              <a:ext cx="1320981" cy="646331"/>
            </a:xfrm>
            <a:prstGeom prst="rect">
              <a:avLst/>
            </a:prstGeom>
            <a:noFill/>
          </p:spPr>
          <p:txBody>
            <a:bodyPr wrap="square" rtlCol="0">
              <a:spAutoFit/>
            </a:bodyPr>
            <a:lstStyle/>
            <a:p>
              <a:pPr algn="ctr"/>
              <a:r>
                <a:rPr lang="it-IT">
                  <a:solidFill>
                    <a:schemeClr val="bg1"/>
                  </a:solidFill>
                  <a:latin typeface="+mj-lt"/>
                </a:rPr>
                <a:t>Key partners</a:t>
              </a:r>
            </a:p>
          </p:txBody>
        </p:sp>
      </p:grpSp>
      <p:sp>
        <p:nvSpPr>
          <p:cNvPr id="32" name="Rettangolo 31">
            <a:extLst>
              <a:ext uri="{FF2B5EF4-FFF2-40B4-BE49-F238E27FC236}">
                <a16:creationId xmlns:a16="http://schemas.microsoft.com/office/drawing/2014/main" id="{9F6A9DBF-1063-2DA7-3ED5-99CA005D1BD2}"/>
              </a:ext>
            </a:extLst>
          </p:cNvPr>
          <p:cNvSpPr/>
          <p:nvPr/>
        </p:nvSpPr>
        <p:spPr>
          <a:xfrm>
            <a:off x="0" y="0"/>
            <a:ext cx="12192000" cy="6858000"/>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7" name="Gruppo 26">
            <a:extLst>
              <a:ext uri="{FF2B5EF4-FFF2-40B4-BE49-F238E27FC236}">
                <a16:creationId xmlns:a16="http://schemas.microsoft.com/office/drawing/2014/main" id="{1C544434-ECD0-29F9-5E68-68749446F709}"/>
              </a:ext>
            </a:extLst>
          </p:cNvPr>
          <p:cNvGrpSpPr/>
          <p:nvPr/>
        </p:nvGrpSpPr>
        <p:grpSpPr>
          <a:xfrm>
            <a:off x="3198100" y="1336811"/>
            <a:ext cx="1873827" cy="1631847"/>
            <a:chOff x="3207788" y="1336811"/>
            <a:chExt cx="1873827" cy="1631847"/>
          </a:xfrm>
          <a:solidFill>
            <a:schemeClr val="accent6">
              <a:lumMod val="60000"/>
              <a:lumOff val="40000"/>
            </a:schemeClr>
          </a:solidFill>
        </p:grpSpPr>
        <p:sp>
          <p:nvSpPr>
            <p:cNvPr id="18" name="Rettangolo con angoli arrotondati 17">
              <a:extLst>
                <a:ext uri="{FF2B5EF4-FFF2-40B4-BE49-F238E27FC236}">
                  <a16:creationId xmlns:a16="http://schemas.microsoft.com/office/drawing/2014/main" id="{878147D7-45F3-6A98-A6EA-EBFA5C29D109}"/>
                </a:ext>
              </a:extLst>
            </p:cNvPr>
            <p:cNvSpPr/>
            <p:nvPr/>
          </p:nvSpPr>
          <p:spPr>
            <a:xfrm>
              <a:off x="3207788" y="1336811"/>
              <a:ext cx="1873827" cy="1631847"/>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6" name="CasellaDiTesto 25">
              <a:extLst>
                <a:ext uri="{FF2B5EF4-FFF2-40B4-BE49-F238E27FC236}">
                  <a16:creationId xmlns:a16="http://schemas.microsoft.com/office/drawing/2014/main" id="{9BA5A2EF-D96C-620E-8D42-A60C8CDBA3F8}"/>
                </a:ext>
              </a:extLst>
            </p:cNvPr>
            <p:cNvSpPr txBox="1"/>
            <p:nvPr/>
          </p:nvSpPr>
          <p:spPr>
            <a:xfrm>
              <a:off x="3538419" y="1829569"/>
              <a:ext cx="1212565" cy="646331"/>
            </a:xfrm>
            <a:prstGeom prst="rect">
              <a:avLst/>
            </a:prstGeom>
            <a:grpFill/>
          </p:spPr>
          <p:txBody>
            <a:bodyPr wrap="square" rtlCol="0">
              <a:spAutoFit/>
            </a:bodyPr>
            <a:lstStyle/>
            <a:p>
              <a:pPr algn="ctr"/>
              <a:r>
                <a:rPr lang="it-IT">
                  <a:solidFill>
                    <a:schemeClr val="bg1"/>
                  </a:solidFill>
                  <a:latin typeface="+mj-lt"/>
                </a:rPr>
                <a:t>Key activities</a:t>
              </a:r>
            </a:p>
          </p:txBody>
        </p:sp>
      </p:grpSp>
      <p:grpSp>
        <p:nvGrpSpPr>
          <p:cNvPr id="34" name="Gruppo 33">
            <a:extLst>
              <a:ext uri="{FF2B5EF4-FFF2-40B4-BE49-F238E27FC236}">
                <a16:creationId xmlns:a16="http://schemas.microsoft.com/office/drawing/2014/main" id="{63B6BF00-8C52-8B1E-06A2-7FC089BA0B0F}"/>
              </a:ext>
            </a:extLst>
          </p:cNvPr>
          <p:cNvGrpSpPr/>
          <p:nvPr/>
        </p:nvGrpSpPr>
        <p:grpSpPr>
          <a:xfrm>
            <a:off x="1650293" y="3183786"/>
            <a:ext cx="8891414" cy="2762094"/>
            <a:chOff x="1491134" y="3183786"/>
            <a:chExt cx="8891414" cy="2762094"/>
          </a:xfrm>
        </p:grpSpPr>
        <p:sp>
          <p:nvSpPr>
            <p:cNvPr id="2" name="Rettangolo con angoli arrotondati 1">
              <a:extLst>
                <a:ext uri="{FF2B5EF4-FFF2-40B4-BE49-F238E27FC236}">
                  <a16:creationId xmlns:a16="http://schemas.microsoft.com/office/drawing/2014/main" id="{52ABC591-9651-0CA5-2473-937D9CFD6915}"/>
                </a:ext>
              </a:extLst>
            </p:cNvPr>
            <p:cNvSpPr/>
            <p:nvPr/>
          </p:nvSpPr>
          <p:spPr>
            <a:xfrm>
              <a:off x="1491134" y="3183786"/>
              <a:ext cx="8891414" cy="276209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it-IT" b="1">
                <a:solidFill>
                  <a:schemeClr val="bg1"/>
                </a:solidFill>
              </a:endParaRPr>
            </a:p>
          </p:txBody>
        </p:sp>
        <p:sp>
          <p:nvSpPr>
            <p:cNvPr id="33" name="CasellaDiTesto 32">
              <a:extLst>
                <a:ext uri="{FF2B5EF4-FFF2-40B4-BE49-F238E27FC236}">
                  <a16:creationId xmlns:a16="http://schemas.microsoft.com/office/drawing/2014/main" id="{48DC120F-2898-C45B-81FE-47930A58A2DD}"/>
                </a:ext>
              </a:extLst>
            </p:cNvPr>
            <p:cNvSpPr txBox="1"/>
            <p:nvPr/>
          </p:nvSpPr>
          <p:spPr>
            <a:xfrm>
              <a:off x="1833848" y="3272172"/>
              <a:ext cx="8205986" cy="2308324"/>
            </a:xfrm>
            <a:prstGeom prst="rect">
              <a:avLst/>
            </a:prstGeom>
            <a:noFill/>
          </p:spPr>
          <p:txBody>
            <a:bodyPr wrap="square" lIns="91440" tIns="45720" rIns="91440" bIns="45720" rtlCol="0" anchor="t">
              <a:spAutoFit/>
            </a:bodyPr>
            <a:lstStyle/>
            <a:p>
              <a:pPr algn="just">
                <a:buFont typeface="Arial" panose="020B0604020202020204" pitchFamily="34" charset="0"/>
                <a:buChar char="•"/>
              </a:pPr>
              <a:r>
                <a:rPr lang="en-US" sz="1600" b="1" dirty="0">
                  <a:solidFill>
                    <a:schemeClr val="bg1"/>
                  </a:solidFill>
                </a:rPr>
                <a:t>Software development and maintenance: </a:t>
              </a:r>
              <a:r>
                <a:rPr lang="en-US" sz="1600" dirty="0">
                  <a:solidFill>
                    <a:schemeClr val="bg1"/>
                  </a:solidFill>
                  <a:ea typeface="+mn-lt"/>
                  <a:cs typeface="+mn-lt"/>
                </a:rPr>
                <a:t>Development and programming of the software will be faithful to the prototype, guaranteeing integration with the data and statistics provided by the company handling the computer vision system. These statistics will be filtered and interpreted by the </a:t>
              </a:r>
              <a:r>
                <a:rPr lang="en-US" sz="1600" dirty="0" err="1">
                  <a:solidFill>
                    <a:schemeClr val="bg1"/>
                  </a:solidFill>
                  <a:ea typeface="+mn-lt"/>
                  <a:cs typeface="+mn-lt"/>
                </a:rPr>
                <a:t>SousChef</a:t>
              </a:r>
              <a:r>
                <a:rPr lang="en-US" sz="1600" dirty="0">
                  <a:solidFill>
                    <a:schemeClr val="bg1"/>
                  </a:solidFill>
                  <a:ea typeface="+mn-lt"/>
                  <a:cs typeface="+mn-lt"/>
                </a:rPr>
                <a:t> team, allowing for customized solutions to be made available to each customer.</a:t>
              </a:r>
              <a:endParaRPr lang="it-IT" dirty="0">
                <a:solidFill>
                  <a:schemeClr val="bg1"/>
                </a:solidFill>
                <a:ea typeface="+mn-lt"/>
                <a:cs typeface="+mn-lt"/>
              </a:endParaRPr>
            </a:p>
            <a:p>
              <a:pPr algn="just">
                <a:buFont typeface="Arial" panose="020B0604020202020204" pitchFamily="34" charset="0"/>
                <a:buChar char="•"/>
              </a:pPr>
              <a:r>
                <a:rPr lang="en-US" sz="1600" dirty="0">
                  <a:solidFill>
                    <a:schemeClr val="bg1"/>
                  </a:solidFill>
                  <a:ea typeface="+mn-lt"/>
                  <a:cs typeface="+mn-lt"/>
                </a:rPr>
                <a:t>We will also provide ongoing maintenance of the software.</a:t>
              </a:r>
              <a:endParaRPr lang="en-US" dirty="0">
                <a:solidFill>
                  <a:schemeClr val="bg1"/>
                </a:solidFill>
                <a:ea typeface="+mn-lt"/>
                <a:cs typeface="+mn-lt"/>
              </a:endParaRPr>
            </a:p>
            <a:p>
              <a:pPr marL="285750" indent="-285750" algn="just">
                <a:buFont typeface="Arial" panose="020B0604020202020204" pitchFamily="34" charset="0"/>
                <a:buChar char="•"/>
              </a:pPr>
              <a:r>
                <a:rPr lang="en-US" sz="1600" b="1" dirty="0">
                  <a:solidFill>
                    <a:schemeClr val="bg1"/>
                  </a:solidFill>
                </a:rPr>
                <a:t>Continuous feature updates</a:t>
              </a:r>
            </a:p>
            <a:p>
              <a:pPr marL="285750" indent="-285750" algn="just">
                <a:buFont typeface="Arial" panose="020B0604020202020204" pitchFamily="34" charset="0"/>
                <a:buChar char="•"/>
              </a:pPr>
              <a:r>
                <a:rPr lang="en-US" sz="1600" b="1" dirty="0">
                  <a:solidFill>
                    <a:schemeClr val="bg1"/>
                  </a:solidFill>
                </a:rPr>
                <a:t>Marketing and sales: </a:t>
              </a:r>
              <a:r>
                <a:rPr lang="en-US" sz="1600" dirty="0">
                  <a:solidFill>
                    <a:schemeClr val="bg1"/>
                  </a:solidFill>
                  <a:ea typeface="+mn-lt"/>
                  <a:cs typeface="+mn-lt"/>
                </a:rPr>
                <a:t>Crucial, especially in the initial period, to attract new clients.</a:t>
              </a:r>
            </a:p>
            <a:p>
              <a:pPr marL="285750" indent="-285750" algn="just">
                <a:buFont typeface="Arial" panose="020B0604020202020204" pitchFamily="34" charset="0"/>
                <a:buChar char="•"/>
              </a:pPr>
              <a:r>
                <a:rPr lang="en-US" sz="1600" b="1" dirty="0">
                  <a:solidFill>
                    <a:schemeClr val="bg1"/>
                  </a:solidFill>
                </a:rPr>
                <a:t>Customer support and training</a:t>
              </a:r>
            </a:p>
          </p:txBody>
        </p:sp>
      </p:grpSp>
    </p:spTree>
    <p:extLst>
      <p:ext uri="{BB962C8B-B14F-4D97-AF65-F5344CB8AC3E}">
        <p14:creationId xmlns:p14="http://schemas.microsoft.com/office/powerpoint/2010/main" val="41816731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ttangolo con angoli arrotondati 24">
            <a:extLst>
              <a:ext uri="{FF2B5EF4-FFF2-40B4-BE49-F238E27FC236}">
                <a16:creationId xmlns:a16="http://schemas.microsoft.com/office/drawing/2014/main" id="{C2C87956-E7A2-67DC-A213-CF5FE073D03F}"/>
              </a:ext>
            </a:extLst>
          </p:cNvPr>
          <p:cNvSpPr/>
          <p:nvPr/>
        </p:nvSpPr>
        <p:spPr>
          <a:xfrm>
            <a:off x="1152144" y="1265670"/>
            <a:ext cx="9886918" cy="4732794"/>
          </a:xfrm>
          <a:prstGeom prst="roundRect">
            <a:avLst>
              <a:gd name="adj" fmla="val 745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Business Model Canvas</a:t>
            </a:r>
          </a:p>
        </p:txBody>
      </p:sp>
      <p:grpSp>
        <p:nvGrpSpPr>
          <p:cNvPr id="8" name="Gruppo 7">
            <a:extLst>
              <a:ext uri="{FF2B5EF4-FFF2-40B4-BE49-F238E27FC236}">
                <a16:creationId xmlns:a16="http://schemas.microsoft.com/office/drawing/2014/main" id="{E7D5A1CF-EBA5-BF94-87DB-BCBE0ABF0129}"/>
              </a:ext>
            </a:extLst>
          </p:cNvPr>
          <p:cNvGrpSpPr/>
          <p:nvPr/>
        </p:nvGrpSpPr>
        <p:grpSpPr>
          <a:xfrm>
            <a:off x="7115784" y="1336811"/>
            <a:ext cx="1873827" cy="1631847"/>
            <a:chOff x="7162112" y="1336811"/>
            <a:chExt cx="1873827" cy="1631847"/>
          </a:xfrm>
        </p:grpSpPr>
        <p:sp>
          <p:nvSpPr>
            <p:cNvPr id="13" name="Rettangolo con angoli arrotondati 12">
              <a:extLst>
                <a:ext uri="{FF2B5EF4-FFF2-40B4-BE49-F238E27FC236}">
                  <a16:creationId xmlns:a16="http://schemas.microsoft.com/office/drawing/2014/main" id="{FE7AF101-1BD8-607D-B3CE-925A6653A3B9}"/>
                </a:ext>
              </a:extLst>
            </p:cNvPr>
            <p:cNvSpPr/>
            <p:nvPr/>
          </p:nvSpPr>
          <p:spPr>
            <a:xfrm>
              <a:off x="7162112"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7" name="CasellaDiTesto 6">
              <a:extLst>
                <a:ext uri="{FF2B5EF4-FFF2-40B4-BE49-F238E27FC236}">
                  <a16:creationId xmlns:a16="http://schemas.microsoft.com/office/drawing/2014/main" id="{68A4F35C-5FD9-0B1B-A155-0624852C4A73}"/>
                </a:ext>
              </a:extLst>
            </p:cNvPr>
            <p:cNvSpPr txBox="1"/>
            <p:nvPr/>
          </p:nvSpPr>
          <p:spPr>
            <a:xfrm>
              <a:off x="7249130" y="1829569"/>
              <a:ext cx="1699790" cy="646331"/>
            </a:xfrm>
            <a:prstGeom prst="rect">
              <a:avLst/>
            </a:prstGeom>
            <a:noFill/>
          </p:spPr>
          <p:txBody>
            <a:bodyPr wrap="square" rtlCol="0">
              <a:spAutoFit/>
            </a:bodyPr>
            <a:lstStyle/>
            <a:p>
              <a:pPr algn="ctr"/>
              <a:r>
                <a:rPr lang="it-IT">
                  <a:solidFill>
                    <a:schemeClr val="bg1"/>
                  </a:solidFill>
                  <a:latin typeface="+mj-lt"/>
                </a:rPr>
                <a:t>Customer </a:t>
              </a:r>
              <a:r>
                <a:rPr lang="it-IT" err="1">
                  <a:solidFill>
                    <a:schemeClr val="bg1"/>
                  </a:solidFill>
                  <a:latin typeface="+mj-lt"/>
                </a:rPr>
                <a:t>relationships</a:t>
              </a:r>
              <a:endParaRPr lang="it-IT">
                <a:solidFill>
                  <a:schemeClr val="bg1"/>
                </a:solidFill>
                <a:latin typeface="+mj-lt"/>
              </a:endParaRPr>
            </a:p>
          </p:txBody>
        </p:sp>
      </p:grpSp>
      <p:grpSp>
        <p:nvGrpSpPr>
          <p:cNvPr id="10" name="Gruppo 9">
            <a:extLst>
              <a:ext uri="{FF2B5EF4-FFF2-40B4-BE49-F238E27FC236}">
                <a16:creationId xmlns:a16="http://schemas.microsoft.com/office/drawing/2014/main" id="{3C1D7F7E-024F-DF12-C3C2-2C72A4F64932}"/>
              </a:ext>
            </a:extLst>
          </p:cNvPr>
          <p:cNvGrpSpPr/>
          <p:nvPr/>
        </p:nvGrpSpPr>
        <p:grpSpPr>
          <a:xfrm>
            <a:off x="9074625" y="1336812"/>
            <a:ext cx="1873827" cy="3363204"/>
            <a:chOff x="9074625" y="1336812"/>
            <a:chExt cx="1873827" cy="3363204"/>
          </a:xfrm>
        </p:grpSpPr>
        <p:sp>
          <p:nvSpPr>
            <p:cNvPr id="15" name="Rettangolo con angoli arrotondati 14">
              <a:extLst>
                <a:ext uri="{FF2B5EF4-FFF2-40B4-BE49-F238E27FC236}">
                  <a16:creationId xmlns:a16="http://schemas.microsoft.com/office/drawing/2014/main" id="{8BD2B104-4871-345B-BC1C-53C253BF249B}"/>
                </a:ext>
              </a:extLst>
            </p:cNvPr>
            <p:cNvSpPr/>
            <p:nvPr/>
          </p:nvSpPr>
          <p:spPr>
            <a:xfrm>
              <a:off x="9074625"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9" name="CasellaDiTesto 8">
              <a:extLst>
                <a:ext uri="{FF2B5EF4-FFF2-40B4-BE49-F238E27FC236}">
                  <a16:creationId xmlns:a16="http://schemas.microsoft.com/office/drawing/2014/main" id="{F02CEBE7-97C3-B0DA-06FE-D9C7CFA8F22F}"/>
                </a:ext>
              </a:extLst>
            </p:cNvPr>
            <p:cNvSpPr txBox="1"/>
            <p:nvPr/>
          </p:nvSpPr>
          <p:spPr>
            <a:xfrm>
              <a:off x="9383160" y="2695249"/>
              <a:ext cx="1256757" cy="646331"/>
            </a:xfrm>
            <a:prstGeom prst="rect">
              <a:avLst/>
            </a:prstGeom>
            <a:noFill/>
          </p:spPr>
          <p:txBody>
            <a:bodyPr wrap="square" rtlCol="0">
              <a:spAutoFit/>
            </a:bodyPr>
            <a:lstStyle/>
            <a:p>
              <a:r>
                <a:rPr lang="it-IT">
                  <a:solidFill>
                    <a:schemeClr val="bg1"/>
                  </a:solidFill>
                  <a:latin typeface="+mj-lt"/>
                </a:rPr>
                <a:t>Customer </a:t>
              </a:r>
              <a:r>
                <a:rPr lang="it-IT" err="1">
                  <a:solidFill>
                    <a:schemeClr val="bg1"/>
                  </a:solidFill>
                  <a:latin typeface="+mj-lt"/>
                </a:rPr>
                <a:t>segments</a:t>
              </a:r>
              <a:endParaRPr lang="it-IT">
                <a:solidFill>
                  <a:schemeClr val="bg1"/>
                </a:solidFill>
                <a:latin typeface="+mj-lt"/>
              </a:endParaRPr>
            </a:p>
          </p:txBody>
        </p:sp>
      </p:grpSp>
      <p:grpSp>
        <p:nvGrpSpPr>
          <p:cNvPr id="12" name="Gruppo 11">
            <a:extLst>
              <a:ext uri="{FF2B5EF4-FFF2-40B4-BE49-F238E27FC236}">
                <a16:creationId xmlns:a16="http://schemas.microsoft.com/office/drawing/2014/main" id="{1FC00EDA-0D8F-C6EB-B52E-EB9394A585DE}"/>
              </a:ext>
            </a:extLst>
          </p:cNvPr>
          <p:cNvGrpSpPr/>
          <p:nvPr/>
        </p:nvGrpSpPr>
        <p:grpSpPr>
          <a:xfrm>
            <a:off x="6147818" y="4771158"/>
            <a:ext cx="4804926" cy="1137878"/>
            <a:chOff x="6147818" y="4771158"/>
            <a:chExt cx="4804926" cy="1137878"/>
          </a:xfrm>
        </p:grpSpPr>
        <p:sp>
          <p:nvSpPr>
            <p:cNvPr id="22" name="Rettangolo con angoli arrotondati 21">
              <a:extLst>
                <a:ext uri="{FF2B5EF4-FFF2-40B4-BE49-F238E27FC236}">
                  <a16:creationId xmlns:a16="http://schemas.microsoft.com/office/drawing/2014/main" id="{24ED14FD-4233-9683-E54E-5F874684D1A9}"/>
                </a:ext>
              </a:extLst>
            </p:cNvPr>
            <p:cNvSpPr/>
            <p:nvPr/>
          </p:nvSpPr>
          <p:spPr>
            <a:xfrm>
              <a:off x="6147818" y="4771158"/>
              <a:ext cx="4804926" cy="1137878"/>
            </a:xfrm>
            <a:prstGeom prst="roundRect">
              <a:avLst>
                <a:gd name="adj" fmla="val 29769"/>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1" name="CasellaDiTesto 10">
              <a:extLst>
                <a:ext uri="{FF2B5EF4-FFF2-40B4-BE49-F238E27FC236}">
                  <a16:creationId xmlns:a16="http://schemas.microsoft.com/office/drawing/2014/main" id="{6E5FCA80-5B95-A82D-8CCA-EEC95EFFA712}"/>
                </a:ext>
              </a:extLst>
            </p:cNvPr>
            <p:cNvSpPr txBox="1"/>
            <p:nvPr/>
          </p:nvSpPr>
          <p:spPr>
            <a:xfrm>
              <a:off x="7439757" y="5155431"/>
              <a:ext cx="2221048" cy="369332"/>
            </a:xfrm>
            <a:prstGeom prst="rect">
              <a:avLst/>
            </a:prstGeom>
            <a:noFill/>
          </p:spPr>
          <p:txBody>
            <a:bodyPr wrap="square" rtlCol="0">
              <a:spAutoFit/>
            </a:bodyPr>
            <a:lstStyle/>
            <a:p>
              <a:pPr algn="ctr"/>
              <a:r>
                <a:rPr lang="it-IT">
                  <a:solidFill>
                    <a:schemeClr val="bg1"/>
                  </a:solidFill>
                  <a:latin typeface="+mj-lt"/>
                </a:rPr>
                <a:t>Revenue streams</a:t>
              </a:r>
            </a:p>
          </p:txBody>
        </p:sp>
      </p:grpSp>
      <p:grpSp>
        <p:nvGrpSpPr>
          <p:cNvPr id="21" name="Gruppo 20">
            <a:extLst>
              <a:ext uri="{FF2B5EF4-FFF2-40B4-BE49-F238E27FC236}">
                <a16:creationId xmlns:a16="http://schemas.microsoft.com/office/drawing/2014/main" id="{79DD8AE0-E0A4-70C0-371D-4EB56AFBFB5C}"/>
              </a:ext>
            </a:extLst>
          </p:cNvPr>
          <p:cNvGrpSpPr/>
          <p:nvPr/>
        </p:nvGrpSpPr>
        <p:grpSpPr>
          <a:xfrm>
            <a:off x="1239256" y="4766116"/>
            <a:ext cx="4804926" cy="1137878"/>
            <a:chOff x="1247518" y="4771158"/>
            <a:chExt cx="4804926" cy="1137878"/>
          </a:xfrm>
        </p:grpSpPr>
        <p:sp>
          <p:nvSpPr>
            <p:cNvPr id="20" name="Rettangolo con angoli arrotondati 19">
              <a:extLst>
                <a:ext uri="{FF2B5EF4-FFF2-40B4-BE49-F238E27FC236}">
                  <a16:creationId xmlns:a16="http://schemas.microsoft.com/office/drawing/2014/main" id="{F032EB6B-8BC5-D4EA-6CDA-C7E7479F9038}"/>
                </a:ext>
              </a:extLst>
            </p:cNvPr>
            <p:cNvSpPr/>
            <p:nvPr/>
          </p:nvSpPr>
          <p:spPr>
            <a:xfrm>
              <a:off x="1247518" y="4771158"/>
              <a:ext cx="4804926" cy="1137878"/>
            </a:xfrm>
            <a:prstGeom prst="roundRect">
              <a:avLst>
                <a:gd name="adj" fmla="val 25402"/>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6" name="CasellaDiTesto 15">
              <a:extLst>
                <a:ext uri="{FF2B5EF4-FFF2-40B4-BE49-F238E27FC236}">
                  <a16:creationId xmlns:a16="http://schemas.microsoft.com/office/drawing/2014/main" id="{3255A992-744D-DF91-7CF9-C5760BC992AA}"/>
                </a:ext>
              </a:extLst>
            </p:cNvPr>
            <p:cNvSpPr txBox="1"/>
            <p:nvPr/>
          </p:nvSpPr>
          <p:spPr>
            <a:xfrm>
              <a:off x="1950390" y="5155431"/>
              <a:ext cx="3399182" cy="369332"/>
            </a:xfrm>
            <a:prstGeom prst="rect">
              <a:avLst/>
            </a:prstGeom>
            <a:noFill/>
          </p:spPr>
          <p:txBody>
            <a:bodyPr wrap="square" rtlCol="0">
              <a:spAutoFit/>
            </a:bodyPr>
            <a:lstStyle/>
            <a:p>
              <a:pPr algn="ctr"/>
              <a:r>
                <a:rPr lang="it-IT">
                  <a:solidFill>
                    <a:schemeClr val="bg1"/>
                  </a:solidFill>
                  <a:latin typeface="+mj-lt"/>
                </a:rPr>
                <a:t>Cost </a:t>
              </a:r>
              <a:r>
                <a:rPr lang="it-IT" err="1">
                  <a:solidFill>
                    <a:schemeClr val="bg1"/>
                  </a:solidFill>
                  <a:latin typeface="+mj-lt"/>
                </a:rPr>
                <a:t>structure</a:t>
              </a:r>
              <a:endParaRPr lang="it-IT">
                <a:solidFill>
                  <a:schemeClr val="bg1"/>
                </a:solidFill>
                <a:latin typeface="+mj-lt"/>
              </a:endParaRPr>
            </a:p>
          </p:txBody>
        </p:sp>
      </p:grpSp>
      <p:grpSp>
        <p:nvGrpSpPr>
          <p:cNvPr id="31" name="Gruppo 30">
            <a:extLst>
              <a:ext uri="{FF2B5EF4-FFF2-40B4-BE49-F238E27FC236}">
                <a16:creationId xmlns:a16="http://schemas.microsoft.com/office/drawing/2014/main" id="{FC745DA2-F769-FC4F-BDA9-2F2251C9A023}"/>
              </a:ext>
            </a:extLst>
          </p:cNvPr>
          <p:cNvGrpSpPr/>
          <p:nvPr/>
        </p:nvGrpSpPr>
        <p:grpSpPr>
          <a:xfrm>
            <a:off x="7115784" y="3039799"/>
            <a:ext cx="1873827" cy="1631847"/>
            <a:chOff x="7119332" y="3039799"/>
            <a:chExt cx="1873827" cy="1631847"/>
          </a:xfrm>
        </p:grpSpPr>
        <p:sp>
          <p:nvSpPr>
            <p:cNvPr id="14" name="Rettangolo con angoli arrotondati 13">
              <a:extLst>
                <a:ext uri="{FF2B5EF4-FFF2-40B4-BE49-F238E27FC236}">
                  <a16:creationId xmlns:a16="http://schemas.microsoft.com/office/drawing/2014/main" id="{C847ADB3-ABE7-7C06-A0F7-47C309DE3BE9}"/>
                </a:ext>
              </a:extLst>
            </p:cNvPr>
            <p:cNvSpPr/>
            <p:nvPr/>
          </p:nvSpPr>
          <p:spPr>
            <a:xfrm>
              <a:off x="7119332"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0" name="CasellaDiTesto 29">
              <a:extLst>
                <a:ext uri="{FF2B5EF4-FFF2-40B4-BE49-F238E27FC236}">
                  <a16:creationId xmlns:a16="http://schemas.microsoft.com/office/drawing/2014/main" id="{935F862A-2EC9-33D0-C39C-2C415E8A3E4D}"/>
                </a:ext>
              </a:extLst>
            </p:cNvPr>
            <p:cNvSpPr txBox="1"/>
            <p:nvPr/>
          </p:nvSpPr>
          <p:spPr>
            <a:xfrm>
              <a:off x="7364407" y="3671056"/>
              <a:ext cx="1383676" cy="369332"/>
            </a:xfrm>
            <a:prstGeom prst="rect">
              <a:avLst/>
            </a:prstGeom>
            <a:noFill/>
          </p:spPr>
          <p:txBody>
            <a:bodyPr wrap="square" rtlCol="0">
              <a:spAutoFit/>
            </a:bodyPr>
            <a:lstStyle/>
            <a:p>
              <a:pPr algn="ctr"/>
              <a:r>
                <a:rPr lang="it-IT" err="1">
                  <a:solidFill>
                    <a:schemeClr val="bg1"/>
                  </a:solidFill>
                  <a:latin typeface="+mj-lt"/>
                </a:rPr>
                <a:t>Channels</a:t>
              </a:r>
              <a:endParaRPr lang="it-IT">
                <a:solidFill>
                  <a:schemeClr val="bg1"/>
                </a:solidFill>
                <a:latin typeface="+mj-lt"/>
              </a:endParaRPr>
            </a:p>
          </p:txBody>
        </p:sp>
      </p:grpSp>
      <p:grpSp>
        <p:nvGrpSpPr>
          <p:cNvPr id="5" name="Gruppo 4">
            <a:extLst>
              <a:ext uri="{FF2B5EF4-FFF2-40B4-BE49-F238E27FC236}">
                <a16:creationId xmlns:a16="http://schemas.microsoft.com/office/drawing/2014/main" id="{779A8F7A-DCD6-3C05-64C2-5F86E0B67995}"/>
              </a:ext>
            </a:extLst>
          </p:cNvPr>
          <p:cNvGrpSpPr/>
          <p:nvPr/>
        </p:nvGrpSpPr>
        <p:grpSpPr>
          <a:xfrm>
            <a:off x="5156942" y="1336812"/>
            <a:ext cx="1873827" cy="3363204"/>
            <a:chOff x="5168132" y="1336812"/>
            <a:chExt cx="1873827" cy="3363204"/>
          </a:xfrm>
        </p:grpSpPr>
        <p:sp>
          <p:nvSpPr>
            <p:cNvPr id="17" name="Rettangolo con angoli arrotondati 16">
              <a:extLst>
                <a:ext uri="{FF2B5EF4-FFF2-40B4-BE49-F238E27FC236}">
                  <a16:creationId xmlns:a16="http://schemas.microsoft.com/office/drawing/2014/main" id="{0688B621-8AE5-2686-6E4A-D6EFC05AF98C}"/>
                </a:ext>
              </a:extLst>
            </p:cNvPr>
            <p:cNvSpPr/>
            <p:nvPr/>
          </p:nvSpPr>
          <p:spPr>
            <a:xfrm>
              <a:off x="5168132"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 name="CasellaDiTesto 2">
              <a:extLst>
                <a:ext uri="{FF2B5EF4-FFF2-40B4-BE49-F238E27FC236}">
                  <a16:creationId xmlns:a16="http://schemas.microsoft.com/office/drawing/2014/main" id="{A6A2358C-73FE-8B69-E390-4410C84F8A5A}"/>
                </a:ext>
              </a:extLst>
            </p:cNvPr>
            <p:cNvSpPr txBox="1"/>
            <p:nvPr/>
          </p:nvSpPr>
          <p:spPr>
            <a:xfrm>
              <a:off x="5345098" y="2556749"/>
              <a:ext cx="1519895" cy="923330"/>
            </a:xfrm>
            <a:prstGeom prst="rect">
              <a:avLst/>
            </a:prstGeom>
            <a:noFill/>
          </p:spPr>
          <p:txBody>
            <a:bodyPr wrap="square" rtlCol="0">
              <a:spAutoFit/>
            </a:bodyPr>
            <a:lstStyle/>
            <a:p>
              <a:pPr algn="ctr"/>
              <a:r>
                <a:rPr lang="it-IT">
                  <a:solidFill>
                    <a:schemeClr val="bg1"/>
                  </a:solidFill>
                  <a:latin typeface="+mj-lt"/>
                </a:rPr>
                <a:t>Value </a:t>
              </a:r>
              <a:r>
                <a:rPr lang="it-IT" err="1">
                  <a:solidFill>
                    <a:schemeClr val="bg1"/>
                  </a:solidFill>
                  <a:latin typeface="+mj-lt"/>
                </a:rPr>
                <a:t>proposition</a:t>
              </a:r>
              <a:endParaRPr lang="it-IT">
                <a:solidFill>
                  <a:schemeClr val="bg1"/>
                </a:solidFill>
                <a:latin typeface="+mj-lt"/>
              </a:endParaRPr>
            </a:p>
            <a:p>
              <a:pPr algn="ctr"/>
              <a:endParaRPr lang="it-IT">
                <a:latin typeface="+mj-lt"/>
              </a:endParaRPr>
            </a:p>
          </p:txBody>
        </p:sp>
      </p:grpSp>
      <p:grpSp>
        <p:nvGrpSpPr>
          <p:cNvPr id="29" name="Gruppo 28">
            <a:extLst>
              <a:ext uri="{FF2B5EF4-FFF2-40B4-BE49-F238E27FC236}">
                <a16:creationId xmlns:a16="http://schemas.microsoft.com/office/drawing/2014/main" id="{38B1A6C0-D658-38BF-7E72-E2A9D2F9A756}"/>
              </a:ext>
            </a:extLst>
          </p:cNvPr>
          <p:cNvGrpSpPr/>
          <p:nvPr/>
        </p:nvGrpSpPr>
        <p:grpSpPr>
          <a:xfrm>
            <a:off x="1239258" y="1336812"/>
            <a:ext cx="1873827" cy="3363204"/>
            <a:chOff x="1239258" y="1336812"/>
            <a:chExt cx="1873827" cy="3363204"/>
          </a:xfrm>
        </p:grpSpPr>
        <p:sp>
          <p:nvSpPr>
            <p:cNvPr id="6" name="Rettangolo con angoli arrotondati 5">
              <a:extLst>
                <a:ext uri="{FF2B5EF4-FFF2-40B4-BE49-F238E27FC236}">
                  <a16:creationId xmlns:a16="http://schemas.microsoft.com/office/drawing/2014/main" id="{8CA03FE2-3A2C-2DEB-C1ED-06136C6F1F77}"/>
                </a:ext>
              </a:extLst>
            </p:cNvPr>
            <p:cNvSpPr/>
            <p:nvPr/>
          </p:nvSpPr>
          <p:spPr>
            <a:xfrm>
              <a:off x="1239258"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8" name="CasellaDiTesto 27">
              <a:extLst>
                <a:ext uri="{FF2B5EF4-FFF2-40B4-BE49-F238E27FC236}">
                  <a16:creationId xmlns:a16="http://schemas.microsoft.com/office/drawing/2014/main" id="{6C46BB80-A170-2CB2-C8F1-623456C77B6A}"/>
                </a:ext>
              </a:extLst>
            </p:cNvPr>
            <p:cNvSpPr txBox="1"/>
            <p:nvPr/>
          </p:nvSpPr>
          <p:spPr>
            <a:xfrm>
              <a:off x="1515681" y="2695249"/>
              <a:ext cx="1320981" cy="646331"/>
            </a:xfrm>
            <a:prstGeom prst="rect">
              <a:avLst/>
            </a:prstGeom>
            <a:noFill/>
          </p:spPr>
          <p:txBody>
            <a:bodyPr wrap="square" rtlCol="0">
              <a:spAutoFit/>
            </a:bodyPr>
            <a:lstStyle/>
            <a:p>
              <a:pPr algn="ctr"/>
              <a:r>
                <a:rPr lang="it-IT">
                  <a:solidFill>
                    <a:schemeClr val="bg1"/>
                  </a:solidFill>
                  <a:latin typeface="+mj-lt"/>
                </a:rPr>
                <a:t>Key partners</a:t>
              </a:r>
            </a:p>
          </p:txBody>
        </p:sp>
      </p:grpSp>
      <p:grpSp>
        <p:nvGrpSpPr>
          <p:cNvPr id="27" name="Gruppo 26">
            <a:extLst>
              <a:ext uri="{FF2B5EF4-FFF2-40B4-BE49-F238E27FC236}">
                <a16:creationId xmlns:a16="http://schemas.microsoft.com/office/drawing/2014/main" id="{1C544434-ECD0-29F9-5E68-68749446F709}"/>
              </a:ext>
            </a:extLst>
          </p:cNvPr>
          <p:cNvGrpSpPr/>
          <p:nvPr/>
        </p:nvGrpSpPr>
        <p:grpSpPr>
          <a:xfrm>
            <a:off x="3198100" y="1336811"/>
            <a:ext cx="1873827" cy="1631847"/>
            <a:chOff x="3207788" y="1336811"/>
            <a:chExt cx="1873827" cy="1631847"/>
          </a:xfrm>
        </p:grpSpPr>
        <p:sp>
          <p:nvSpPr>
            <p:cNvPr id="18" name="Rettangolo con angoli arrotondati 17">
              <a:extLst>
                <a:ext uri="{FF2B5EF4-FFF2-40B4-BE49-F238E27FC236}">
                  <a16:creationId xmlns:a16="http://schemas.microsoft.com/office/drawing/2014/main" id="{878147D7-45F3-6A98-A6EA-EBFA5C29D109}"/>
                </a:ext>
              </a:extLst>
            </p:cNvPr>
            <p:cNvSpPr/>
            <p:nvPr/>
          </p:nvSpPr>
          <p:spPr>
            <a:xfrm>
              <a:off x="3207788"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6" name="CasellaDiTesto 25">
              <a:extLst>
                <a:ext uri="{FF2B5EF4-FFF2-40B4-BE49-F238E27FC236}">
                  <a16:creationId xmlns:a16="http://schemas.microsoft.com/office/drawing/2014/main" id="{9BA5A2EF-D96C-620E-8D42-A60C8CDBA3F8}"/>
                </a:ext>
              </a:extLst>
            </p:cNvPr>
            <p:cNvSpPr txBox="1"/>
            <p:nvPr/>
          </p:nvSpPr>
          <p:spPr>
            <a:xfrm>
              <a:off x="3538419" y="1829569"/>
              <a:ext cx="1212565" cy="646331"/>
            </a:xfrm>
            <a:prstGeom prst="rect">
              <a:avLst/>
            </a:prstGeom>
            <a:noFill/>
          </p:spPr>
          <p:txBody>
            <a:bodyPr wrap="square" rtlCol="0">
              <a:spAutoFit/>
            </a:bodyPr>
            <a:lstStyle/>
            <a:p>
              <a:pPr algn="ctr"/>
              <a:r>
                <a:rPr lang="it-IT">
                  <a:solidFill>
                    <a:schemeClr val="bg1"/>
                  </a:solidFill>
                  <a:latin typeface="+mj-lt"/>
                </a:rPr>
                <a:t>Key activities</a:t>
              </a:r>
            </a:p>
          </p:txBody>
        </p:sp>
      </p:grpSp>
      <p:sp>
        <p:nvSpPr>
          <p:cNvPr id="32" name="Rettangolo 31">
            <a:extLst>
              <a:ext uri="{FF2B5EF4-FFF2-40B4-BE49-F238E27FC236}">
                <a16:creationId xmlns:a16="http://schemas.microsoft.com/office/drawing/2014/main" id="{9F6A9DBF-1063-2DA7-3ED5-99CA005D1BD2}"/>
              </a:ext>
            </a:extLst>
          </p:cNvPr>
          <p:cNvSpPr/>
          <p:nvPr/>
        </p:nvSpPr>
        <p:spPr>
          <a:xfrm>
            <a:off x="0" y="0"/>
            <a:ext cx="12192000" cy="6858000"/>
          </a:xfrm>
          <a:prstGeom prst="rect">
            <a:avLst/>
          </a:pr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4" name="Gruppo 23">
            <a:extLst>
              <a:ext uri="{FF2B5EF4-FFF2-40B4-BE49-F238E27FC236}">
                <a16:creationId xmlns:a16="http://schemas.microsoft.com/office/drawing/2014/main" id="{575A442D-F141-D512-1B6C-27A1B87A12E6}"/>
              </a:ext>
            </a:extLst>
          </p:cNvPr>
          <p:cNvGrpSpPr/>
          <p:nvPr/>
        </p:nvGrpSpPr>
        <p:grpSpPr>
          <a:xfrm>
            <a:off x="3198100" y="3039799"/>
            <a:ext cx="1873827" cy="1631847"/>
            <a:chOff x="3203695" y="3039799"/>
            <a:chExt cx="1873827" cy="1631847"/>
          </a:xfrm>
        </p:grpSpPr>
        <p:sp>
          <p:nvSpPr>
            <p:cNvPr id="19" name="Rettangolo con angoli arrotondati 18">
              <a:extLst>
                <a:ext uri="{FF2B5EF4-FFF2-40B4-BE49-F238E27FC236}">
                  <a16:creationId xmlns:a16="http://schemas.microsoft.com/office/drawing/2014/main" id="{6BFB508B-551E-6001-C208-BE5AA7FDBD99}"/>
                </a:ext>
              </a:extLst>
            </p:cNvPr>
            <p:cNvSpPr/>
            <p:nvPr/>
          </p:nvSpPr>
          <p:spPr>
            <a:xfrm>
              <a:off x="3203695"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3" name="CasellaDiTesto 22">
              <a:extLst>
                <a:ext uri="{FF2B5EF4-FFF2-40B4-BE49-F238E27FC236}">
                  <a16:creationId xmlns:a16="http://schemas.microsoft.com/office/drawing/2014/main" id="{AD12ED4C-0920-D382-E493-F82671F09BDA}"/>
                </a:ext>
              </a:extLst>
            </p:cNvPr>
            <p:cNvSpPr txBox="1"/>
            <p:nvPr/>
          </p:nvSpPr>
          <p:spPr>
            <a:xfrm>
              <a:off x="3470686" y="3394057"/>
              <a:ext cx="1339844" cy="923330"/>
            </a:xfrm>
            <a:prstGeom prst="rect">
              <a:avLst/>
            </a:prstGeom>
            <a:noFill/>
          </p:spPr>
          <p:txBody>
            <a:bodyPr wrap="square" rtlCol="0">
              <a:spAutoFit/>
            </a:bodyPr>
            <a:lstStyle/>
            <a:p>
              <a:pPr algn="ctr"/>
              <a:r>
                <a:rPr lang="it-IT">
                  <a:solidFill>
                    <a:schemeClr val="bg1"/>
                  </a:solidFill>
                  <a:latin typeface="+mj-lt"/>
                </a:rPr>
                <a:t>Key </a:t>
              </a:r>
              <a:r>
                <a:rPr lang="it-IT" err="1">
                  <a:solidFill>
                    <a:schemeClr val="bg1"/>
                  </a:solidFill>
                  <a:latin typeface="+mj-lt"/>
                </a:rPr>
                <a:t>resources</a:t>
              </a:r>
              <a:endParaRPr lang="it-IT">
                <a:solidFill>
                  <a:schemeClr val="bg1"/>
                </a:solidFill>
                <a:latin typeface="+mj-lt"/>
              </a:endParaRPr>
            </a:p>
            <a:p>
              <a:pPr algn="ctr"/>
              <a:endParaRPr lang="it-IT"/>
            </a:p>
          </p:txBody>
        </p:sp>
      </p:grpSp>
    </p:spTree>
    <p:extLst>
      <p:ext uri="{BB962C8B-B14F-4D97-AF65-F5344CB8AC3E}">
        <p14:creationId xmlns:p14="http://schemas.microsoft.com/office/powerpoint/2010/main" val="319123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Team</a:t>
            </a:r>
          </a:p>
        </p:txBody>
      </p:sp>
      <p:sp>
        <p:nvSpPr>
          <p:cNvPr id="4" name="Ovale 3">
            <a:extLst>
              <a:ext uri="{FF2B5EF4-FFF2-40B4-BE49-F238E27FC236}">
                <a16:creationId xmlns:a16="http://schemas.microsoft.com/office/drawing/2014/main" id="{E127B513-B2B7-EC76-64EA-1A11277E580C}"/>
              </a:ext>
            </a:extLst>
          </p:cNvPr>
          <p:cNvSpPr/>
          <p:nvPr/>
        </p:nvSpPr>
        <p:spPr>
          <a:xfrm>
            <a:off x="1128018" y="4604447"/>
            <a:ext cx="1242209" cy="1242209"/>
          </a:xfrm>
          <a:prstGeom prst="ellipse">
            <a:avLst/>
          </a:prstGeom>
          <a:blipFill>
            <a:blip r:embed="rId2">
              <a:extLst>
                <a:ext uri="{BEBA8EAE-BF5A-486C-A8C5-ECC9F3942E4B}">
                  <a14:imgProps xmlns:a14="http://schemas.microsoft.com/office/drawing/2010/main">
                    <a14:imgLayer r:embed="rId3">
                      <a14:imgEffect>
                        <a14:sharpenSoften amount="57000"/>
                      </a14:imgEffect>
                    </a14:imgLayer>
                  </a14:imgProps>
                </a:ext>
              </a:extLst>
            </a:blip>
            <a:stretch>
              <a:fillRect/>
            </a:stretch>
          </a:blipFill>
          <a:ln w="571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BD20D7C5-7AE1-487E-75CC-4916C0A31553}"/>
              </a:ext>
            </a:extLst>
          </p:cNvPr>
          <p:cNvSpPr/>
          <p:nvPr/>
        </p:nvSpPr>
        <p:spPr>
          <a:xfrm>
            <a:off x="3207253" y="4604656"/>
            <a:ext cx="1242000" cy="1242000"/>
          </a:xfrm>
          <a:prstGeom prst="ellipse">
            <a:avLst/>
          </a:prstGeom>
          <a:blipFill>
            <a:blip r:embed="rId4"/>
            <a:stretch>
              <a:fillRect/>
            </a:stretch>
          </a:blipFill>
          <a:ln w="571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9D8BAA07-51B8-3935-FF4E-A6BDAAC4E504}"/>
              </a:ext>
            </a:extLst>
          </p:cNvPr>
          <p:cNvSpPr/>
          <p:nvPr/>
        </p:nvSpPr>
        <p:spPr>
          <a:xfrm>
            <a:off x="5475000" y="4647236"/>
            <a:ext cx="1242000" cy="1242000"/>
          </a:xfrm>
          <a:prstGeom prst="ellipse">
            <a:avLst/>
          </a:prstGeom>
          <a:blipFill>
            <a:blip r:embed="rId5"/>
            <a:srcRect/>
            <a:stretch>
              <a:fillRect l="-6487" t="-40286" r="6487" b="-71040"/>
            </a:stretch>
          </a:blipFill>
          <a:ln w="571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6" name="Gruppo 5">
            <a:extLst>
              <a:ext uri="{FF2B5EF4-FFF2-40B4-BE49-F238E27FC236}">
                <a16:creationId xmlns:a16="http://schemas.microsoft.com/office/drawing/2014/main" id="{81B26F60-8836-372D-4D22-6AAA58D42FDE}"/>
              </a:ext>
            </a:extLst>
          </p:cNvPr>
          <p:cNvGrpSpPr/>
          <p:nvPr/>
        </p:nvGrpSpPr>
        <p:grpSpPr>
          <a:xfrm>
            <a:off x="5061994" y="2879203"/>
            <a:ext cx="3662906" cy="1099595"/>
            <a:chOff x="7366806" y="2560897"/>
            <a:chExt cx="3662906" cy="1099595"/>
          </a:xfrm>
        </p:grpSpPr>
        <p:sp>
          <p:nvSpPr>
            <p:cNvPr id="12" name="Rettangolo con angoli arrotondati 11">
              <a:extLst>
                <a:ext uri="{FF2B5EF4-FFF2-40B4-BE49-F238E27FC236}">
                  <a16:creationId xmlns:a16="http://schemas.microsoft.com/office/drawing/2014/main" id="{EDD5BD74-DD8E-5771-19E4-0BB444CA3089}"/>
                </a:ext>
              </a:extLst>
            </p:cNvPr>
            <p:cNvSpPr/>
            <p:nvPr/>
          </p:nvSpPr>
          <p:spPr>
            <a:xfrm>
              <a:off x="7366806" y="2560897"/>
              <a:ext cx="3662906" cy="1099595"/>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C5D395C0-0A15-DA13-0F32-0303A70B3841}"/>
                </a:ext>
              </a:extLst>
            </p:cNvPr>
            <p:cNvSpPr txBox="1"/>
            <p:nvPr/>
          </p:nvSpPr>
          <p:spPr>
            <a:xfrm>
              <a:off x="7603606" y="2699790"/>
              <a:ext cx="3426106" cy="738664"/>
            </a:xfrm>
            <a:prstGeom prst="rect">
              <a:avLst/>
            </a:prstGeom>
            <a:noFill/>
          </p:spPr>
          <p:txBody>
            <a:bodyPr wrap="square" rtlCol="0">
              <a:spAutoFit/>
            </a:bodyPr>
            <a:lstStyle/>
            <a:p>
              <a:r>
                <a:rPr lang="it-IT" sz="2400">
                  <a:solidFill>
                    <a:schemeClr val="bg1"/>
                  </a:solidFill>
                </a:rPr>
                <a:t>Luca </a:t>
              </a:r>
              <a:r>
                <a:rPr lang="it-IT" sz="2400" b="1">
                  <a:solidFill>
                    <a:schemeClr val="bg1"/>
                  </a:solidFill>
                </a:rPr>
                <a:t>Albini</a:t>
              </a:r>
            </a:p>
            <a:p>
              <a:r>
                <a:rPr lang="it-IT">
                  <a:solidFill>
                    <a:schemeClr val="bg1"/>
                  </a:solidFill>
                  <a:latin typeface="Aptos Light" panose="020B0004020202020204" pitchFamily="34" charset="0"/>
                </a:rPr>
                <a:t>Quality Assurance</a:t>
              </a:r>
            </a:p>
          </p:txBody>
        </p:sp>
        <p:pic>
          <p:nvPicPr>
            <p:cNvPr id="15" name="Elemento grafico 14" descr="Utente con riempimento a tinta unita">
              <a:extLst>
                <a:ext uri="{FF2B5EF4-FFF2-40B4-BE49-F238E27FC236}">
                  <a16:creationId xmlns:a16="http://schemas.microsoft.com/office/drawing/2014/main" id="{9A8E6733-76A8-7CCD-E218-C094A189E0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2616" y="2761525"/>
              <a:ext cx="720522" cy="720522"/>
            </a:xfrm>
            <a:prstGeom prst="rect">
              <a:avLst/>
            </a:prstGeom>
          </p:spPr>
        </p:pic>
      </p:grpSp>
      <p:sp>
        <p:nvSpPr>
          <p:cNvPr id="11" name="Connettore 10">
            <a:extLst>
              <a:ext uri="{FF2B5EF4-FFF2-40B4-BE49-F238E27FC236}">
                <a16:creationId xmlns:a16="http://schemas.microsoft.com/office/drawing/2014/main" id="{4FC14D64-2F98-5B66-F2D6-63DE3C121B5A}"/>
              </a:ext>
            </a:extLst>
          </p:cNvPr>
          <p:cNvSpPr/>
          <p:nvPr/>
        </p:nvSpPr>
        <p:spPr>
          <a:xfrm>
            <a:off x="7743099" y="4596645"/>
            <a:ext cx="1242000" cy="1242000"/>
          </a:xfrm>
          <a:prstGeom prst="flowChartConnector">
            <a:avLst/>
          </a:prstGeom>
          <a:blipFill dpi="0" rotWithShape="1">
            <a:blip r:embed="rId8"/>
            <a:srcRect/>
            <a:stretch>
              <a:fillRect l="-5718" t="-4930" r="-4930" b="-5718"/>
            </a:stretch>
          </a:blipFill>
          <a:ln w="57150">
            <a:solidFill>
              <a:srgbClr val="DFD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58631BDE-4F8E-28F7-4454-CD08430C2143}"/>
              </a:ext>
            </a:extLst>
          </p:cNvPr>
          <p:cNvSpPr/>
          <p:nvPr/>
        </p:nvSpPr>
        <p:spPr>
          <a:xfrm>
            <a:off x="9203013" y="2354400"/>
            <a:ext cx="2149200" cy="2149200"/>
          </a:xfrm>
          <a:prstGeom prst="ellipse">
            <a:avLst/>
          </a:prstGeom>
          <a:blipFill>
            <a:blip r:embed="rId9"/>
            <a:stretch>
              <a:fillRect/>
            </a:stretch>
          </a:blipFill>
          <a:ln w="57150">
            <a:solidFill>
              <a:srgbClr val="DFD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con angoli arrotondati 8">
            <a:extLst>
              <a:ext uri="{FF2B5EF4-FFF2-40B4-BE49-F238E27FC236}">
                <a16:creationId xmlns:a16="http://schemas.microsoft.com/office/drawing/2014/main" id="{DFC180AB-E4AC-7599-03C6-ABC3DD872C09}"/>
              </a:ext>
            </a:extLst>
          </p:cNvPr>
          <p:cNvSpPr/>
          <p:nvPr/>
        </p:nvSpPr>
        <p:spPr>
          <a:xfrm>
            <a:off x="-1352619" y="1396180"/>
            <a:ext cx="10322999" cy="814585"/>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10" name="CasellaDiTesto 9">
            <a:extLst>
              <a:ext uri="{FF2B5EF4-FFF2-40B4-BE49-F238E27FC236}">
                <a16:creationId xmlns:a16="http://schemas.microsoft.com/office/drawing/2014/main" id="{87EF786D-05CC-F313-B31E-04FDAE884959}"/>
              </a:ext>
            </a:extLst>
          </p:cNvPr>
          <p:cNvSpPr txBox="1"/>
          <p:nvPr/>
        </p:nvSpPr>
        <p:spPr>
          <a:xfrm>
            <a:off x="839788" y="1459585"/>
            <a:ext cx="7885113" cy="923330"/>
          </a:xfrm>
          <a:prstGeom prst="rect">
            <a:avLst/>
          </a:prstGeom>
          <a:noFill/>
        </p:spPr>
        <p:txBody>
          <a:bodyPr wrap="square" lIns="91440" tIns="45720" rIns="91440" bIns="45720" rtlCol="0" anchor="t">
            <a:spAutoFit/>
          </a:bodyPr>
          <a:lstStyle/>
          <a:p>
            <a:pPr algn="just"/>
            <a:r>
              <a:rPr lang="it-IT">
                <a:solidFill>
                  <a:schemeClr val="bg1"/>
                </a:solidFill>
                <a:latin typeface="Segoe UI"/>
                <a:cs typeface="Segoe UI"/>
              </a:rPr>
              <a:t>To solve </a:t>
            </a:r>
            <a:r>
              <a:rPr lang="it-IT" err="1">
                <a:solidFill>
                  <a:schemeClr val="bg1"/>
                </a:solidFill>
                <a:latin typeface="Segoe UI"/>
                <a:cs typeface="Segoe UI"/>
              </a:rPr>
              <a:t>this</a:t>
            </a:r>
            <a:r>
              <a:rPr lang="it-IT">
                <a:solidFill>
                  <a:schemeClr val="bg1"/>
                </a:solidFill>
                <a:latin typeface="Segoe UI"/>
                <a:cs typeface="Segoe UI"/>
              </a:rPr>
              <a:t> </a:t>
            </a:r>
            <a:r>
              <a:rPr lang="it-IT" err="1">
                <a:solidFill>
                  <a:schemeClr val="bg1"/>
                </a:solidFill>
                <a:latin typeface="Segoe UI"/>
                <a:cs typeface="Segoe UI"/>
              </a:rPr>
              <a:t>problem</a:t>
            </a:r>
            <a:r>
              <a:rPr lang="it-IT">
                <a:solidFill>
                  <a:schemeClr val="bg1"/>
                </a:solidFill>
                <a:latin typeface="Segoe UI"/>
                <a:cs typeface="Segoe UI"/>
              </a:rPr>
              <a:t>, </a:t>
            </a:r>
            <a:r>
              <a:rPr lang="it-IT" err="1">
                <a:solidFill>
                  <a:schemeClr val="bg1"/>
                </a:solidFill>
                <a:latin typeface="Segoe UI"/>
                <a:cs typeface="Segoe UI"/>
              </a:rPr>
              <a:t>we</a:t>
            </a:r>
            <a:r>
              <a:rPr lang="it-IT">
                <a:solidFill>
                  <a:schemeClr val="bg1"/>
                </a:solidFill>
                <a:latin typeface="Segoe UI"/>
                <a:cs typeface="Segoe UI"/>
              </a:rPr>
              <a:t> </a:t>
            </a:r>
            <a:r>
              <a:rPr lang="it-IT" err="1">
                <a:solidFill>
                  <a:schemeClr val="bg1"/>
                </a:solidFill>
                <a:latin typeface="Segoe UI"/>
                <a:cs typeface="Segoe UI"/>
              </a:rPr>
              <a:t>formed</a:t>
            </a:r>
            <a:r>
              <a:rPr lang="it-IT">
                <a:solidFill>
                  <a:schemeClr val="bg1"/>
                </a:solidFill>
                <a:latin typeface="Segoe UI"/>
                <a:cs typeface="Segoe UI"/>
              </a:rPr>
              <a:t> a team of </a:t>
            </a:r>
            <a:r>
              <a:rPr lang="it-IT" err="1">
                <a:solidFill>
                  <a:schemeClr val="bg1"/>
                </a:solidFill>
                <a:latin typeface="Segoe UI"/>
                <a:cs typeface="Segoe UI"/>
              </a:rPr>
              <a:t>young</a:t>
            </a:r>
            <a:r>
              <a:rPr lang="it-IT">
                <a:solidFill>
                  <a:schemeClr val="bg1"/>
                </a:solidFill>
                <a:latin typeface="Segoe UI"/>
                <a:cs typeface="Segoe UI"/>
              </a:rPr>
              <a:t> </a:t>
            </a:r>
            <a:r>
              <a:rPr lang="it-IT" err="1">
                <a:solidFill>
                  <a:schemeClr val="bg1"/>
                </a:solidFill>
                <a:latin typeface="Segoe UI"/>
                <a:cs typeface="Segoe UI"/>
              </a:rPr>
              <a:t>engineers</a:t>
            </a:r>
            <a:r>
              <a:rPr lang="it-IT">
                <a:solidFill>
                  <a:schemeClr val="bg1"/>
                </a:solidFill>
                <a:latin typeface="Segoe UI"/>
                <a:cs typeface="Segoe UI"/>
              </a:rPr>
              <a:t>.</a:t>
            </a:r>
            <a:endParaRPr lang="en-US">
              <a:solidFill>
                <a:schemeClr val="bg1"/>
              </a:solidFill>
              <a:latin typeface="Segoe UI"/>
              <a:cs typeface="Segoe UI"/>
            </a:endParaRPr>
          </a:p>
          <a:p>
            <a:pPr algn="just"/>
            <a:r>
              <a:rPr lang="it-IT">
                <a:solidFill>
                  <a:schemeClr val="bg1"/>
                </a:solidFill>
                <a:latin typeface="Segoe UI"/>
                <a:cs typeface="Segoe UI"/>
              </a:rPr>
              <a:t>For more </a:t>
            </a:r>
            <a:r>
              <a:rPr lang="it-IT" err="1">
                <a:solidFill>
                  <a:schemeClr val="bg1"/>
                </a:solidFill>
                <a:latin typeface="Segoe UI"/>
                <a:cs typeface="Segoe UI"/>
              </a:rPr>
              <a:t>details</a:t>
            </a:r>
            <a:r>
              <a:rPr lang="it-IT">
                <a:solidFill>
                  <a:schemeClr val="bg1"/>
                </a:solidFill>
                <a:latin typeface="Segoe UI"/>
                <a:cs typeface="Segoe UI"/>
              </a:rPr>
              <a:t> check the Team Canvas in </a:t>
            </a:r>
            <a:r>
              <a:rPr lang="it-IT" err="1">
                <a:solidFill>
                  <a:schemeClr val="bg1"/>
                </a:solidFill>
                <a:latin typeface="Segoe UI"/>
                <a:cs typeface="Segoe UI"/>
              </a:rPr>
              <a:t>Appendix</a:t>
            </a:r>
            <a:r>
              <a:rPr lang="it-IT">
                <a:solidFill>
                  <a:schemeClr val="bg1"/>
                </a:solidFill>
                <a:latin typeface="Segoe UI"/>
                <a:cs typeface="Segoe UI"/>
              </a:rPr>
              <a:t> (slide 86).</a:t>
            </a:r>
          </a:p>
          <a:p>
            <a:pPr algn="just"/>
            <a:endParaRPr lang="it-IT">
              <a:solidFill>
                <a:schemeClr val="bg1"/>
              </a:solidFill>
              <a:latin typeface="Aptos Light" panose="020F0502020204030204" pitchFamily="34" charset="0"/>
            </a:endParaRPr>
          </a:p>
        </p:txBody>
      </p:sp>
    </p:spTree>
    <p:extLst>
      <p:ext uri="{BB962C8B-B14F-4D97-AF65-F5344CB8AC3E}">
        <p14:creationId xmlns:p14="http://schemas.microsoft.com/office/powerpoint/2010/main" val="2977976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ttangolo con angoli arrotondati 24">
            <a:extLst>
              <a:ext uri="{FF2B5EF4-FFF2-40B4-BE49-F238E27FC236}">
                <a16:creationId xmlns:a16="http://schemas.microsoft.com/office/drawing/2014/main" id="{C2C87956-E7A2-67DC-A213-CF5FE073D03F}"/>
              </a:ext>
            </a:extLst>
          </p:cNvPr>
          <p:cNvSpPr/>
          <p:nvPr/>
        </p:nvSpPr>
        <p:spPr>
          <a:xfrm>
            <a:off x="1152144" y="1265670"/>
            <a:ext cx="9886918" cy="4732794"/>
          </a:xfrm>
          <a:prstGeom prst="roundRect">
            <a:avLst>
              <a:gd name="adj" fmla="val 745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Business Model Canvas</a:t>
            </a:r>
          </a:p>
        </p:txBody>
      </p:sp>
      <p:grpSp>
        <p:nvGrpSpPr>
          <p:cNvPr id="8" name="Gruppo 7">
            <a:extLst>
              <a:ext uri="{FF2B5EF4-FFF2-40B4-BE49-F238E27FC236}">
                <a16:creationId xmlns:a16="http://schemas.microsoft.com/office/drawing/2014/main" id="{E7D5A1CF-EBA5-BF94-87DB-BCBE0ABF0129}"/>
              </a:ext>
            </a:extLst>
          </p:cNvPr>
          <p:cNvGrpSpPr/>
          <p:nvPr/>
        </p:nvGrpSpPr>
        <p:grpSpPr>
          <a:xfrm>
            <a:off x="7115784" y="1336811"/>
            <a:ext cx="1873827" cy="1631847"/>
            <a:chOff x="7162112" y="1336811"/>
            <a:chExt cx="1873827" cy="1631847"/>
          </a:xfrm>
        </p:grpSpPr>
        <p:sp>
          <p:nvSpPr>
            <p:cNvPr id="13" name="Rettangolo con angoli arrotondati 12">
              <a:extLst>
                <a:ext uri="{FF2B5EF4-FFF2-40B4-BE49-F238E27FC236}">
                  <a16:creationId xmlns:a16="http://schemas.microsoft.com/office/drawing/2014/main" id="{FE7AF101-1BD8-607D-B3CE-925A6653A3B9}"/>
                </a:ext>
              </a:extLst>
            </p:cNvPr>
            <p:cNvSpPr/>
            <p:nvPr/>
          </p:nvSpPr>
          <p:spPr>
            <a:xfrm>
              <a:off x="7162112"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7" name="CasellaDiTesto 6">
              <a:extLst>
                <a:ext uri="{FF2B5EF4-FFF2-40B4-BE49-F238E27FC236}">
                  <a16:creationId xmlns:a16="http://schemas.microsoft.com/office/drawing/2014/main" id="{68A4F35C-5FD9-0B1B-A155-0624852C4A73}"/>
                </a:ext>
              </a:extLst>
            </p:cNvPr>
            <p:cNvSpPr txBox="1"/>
            <p:nvPr/>
          </p:nvSpPr>
          <p:spPr>
            <a:xfrm>
              <a:off x="7249130" y="1829569"/>
              <a:ext cx="1699790" cy="646331"/>
            </a:xfrm>
            <a:prstGeom prst="rect">
              <a:avLst/>
            </a:prstGeom>
            <a:noFill/>
          </p:spPr>
          <p:txBody>
            <a:bodyPr wrap="square" rtlCol="0">
              <a:spAutoFit/>
            </a:bodyPr>
            <a:lstStyle/>
            <a:p>
              <a:pPr algn="ctr"/>
              <a:r>
                <a:rPr lang="it-IT">
                  <a:solidFill>
                    <a:schemeClr val="bg1"/>
                  </a:solidFill>
                  <a:latin typeface="+mj-lt"/>
                </a:rPr>
                <a:t>Customer </a:t>
              </a:r>
              <a:r>
                <a:rPr lang="it-IT" err="1">
                  <a:solidFill>
                    <a:schemeClr val="bg1"/>
                  </a:solidFill>
                  <a:latin typeface="+mj-lt"/>
                </a:rPr>
                <a:t>relationships</a:t>
              </a:r>
              <a:endParaRPr lang="it-IT">
                <a:solidFill>
                  <a:schemeClr val="bg1"/>
                </a:solidFill>
                <a:latin typeface="+mj-lt"/>
              </a:endParaRPr>
            </a:p>
          </p:txBody>
        </p:sp>
      </p:grpSp>
      <p:grpSp>
        <p:nvGrpSpPr>
          <p:cNvPr id="10" name="Gruppo 9">
            <a:extLst>
              <a:ext uri="{FF2B5EF4-FFF2-40B4-BE49-F238E27FC236}">
                <a16:creationId xmlns:a16="http://schemas.microsoft.com/office/drawing/2014/main" id="{3C1D7F7E-024F-DF12-C3C2-2C72A4F64932}"/>
              </a:ext>
            </a:extLst>
          </p:cNvPr>
          <p:cNvGrpSpPr/>
          <p:nvPr/>
        </p:nvGrpSpPr>
        <p:grpSpPr>
          <a:xfrm>
            <a:off x="9074625" y="1336812"/>
            <a:ext cx="1873827" cy="3363204"/>
            <a:chOff x="9074625" y="1336812"/>
            <a:chExt cx="1873827" cy="3363204"/>
          </a:xfrm>
        </p:grpSpPr>
        <p:sp>
          <p:nvSpPr>
            <p:cNvPr id="15" name="Rettangolo con angoli arrotondati 14">
              <a:extLst>
                <a:ext uri="{FF2B5EF4-FFF2-40B4-BE49-F238E27FC236}">
                  <a16:creationId xmlns:a16="http://schemas.microsoft.com/office/drawing/2014/main" id="{8BD2B104-4871-345B-BC1C-53C253BF249B}"/>
                </a:ext>
              </a:extLst>
            </p:cNvPr>
            <p:cNvSpPr/>
            <p:nvPr/>
          </p:nvSpPr>
          <p:spPr>
            <a:xfrm>
              <a:off x="9074625"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9" name="CasellaDiTesto 8">
              <a:extLst>
                <a:ext uri="{FF2B5EF4-FFF2-40B4-BE49-F238E27FC236}">
                  <a16:creationId xmlns:a16="http://schemas.microsoft.com/office/drawing/2014/main" id="{F02CEBE7-97C3-B0DA-06FE-D9C7CFA8F22F}"/>
                </a:ext>
              </a:extLst>
            </p:cNvPr>
            <p:cNvSpPr txBox="1"/>
            <p:nvPr/>
          </p:nvSpPr>
          <p:spPr>
            <a:xfrm>
              <a:off x="9383160" y="2695249"/>
              <a:ext cx="1256757" cy="646331"/>
            </a:xfrm>
            <a:prstGeom prst="rect">
              <a:avLst/>
            </a:prstGeom>
            <a:noFill/>
          </p:spPr>
          <p:txBody>
            <a:bodyPr wrap="square" rtlCol="0">
              <a:spAutoFit/>
            </a:bodyPr>
            <a:lstStyle/>
            <a:p>
              <a:r>
                <a:rPr lang="it-IT">
                  <a:solidFill>
                    <a:schemeClr val="bg1"/>
                  </a:solidFill>
                  <a:latin typeface="+mj-lt"/>
                </a:rPr>
                <a:t>Customer </a:t>
              </a:r>
              <a:r>
                <a:rPr lang="it-IT" err="1">
                  <a:solidFill>
                    <a:schemeClr val="bg1"/>
                  </a:solidFill>
                  <a:latin typeface="+mj-lt"/>
                </a:rPr>
                <a:t>segments</a:t>
              </a:r>
              <a:endParaRPr lang="it-IT">
                <a:solidFill>
                  <a:schemeClr val="bg1"/>
                </a:solidFill>
                <a:latin typeface="+mj-lt"/>
              </a:endParaRPr>
            </a:p>
          </p:txBody>
        </p:sp>
      </p:grpSp>
      <p:grpSp>
        <p:nvGrpSpPr>
          <p:cNvPr id="12" name="Gruppo 11">
            <a:extLst>
              <a:ext uri="{FF2B5EF4-FFF2-40B4-BE49-F238E27FC236}">
                <a16:creationId xmlns:a16="http://schemas.microsoft.com/office/drawing/2014/main" id="{1FC00EDA-0D8F-C6EB-B52E-EB9394A585DE}"/>
              </a:ext>
            </a:extLst>
          </p:cNvPr>
          <p:cNvGrpSpPr/>
          <p:nvPr/>
        </p:nvGrpSpPr>
        <p:grpSpPr>
          <a:xfrm>
            <a:off x="6147818" y="4771158"/>
            <a:ext cx="4804926" cy="1137878"/>
            <a:chOff x="6147818" y="4771158"/>
            <a:chExt cx="4804926" cy="1137878"/>
          </a:xfrm>
        </p:grpSpPr>
        <p:sp>
          <p:nvSpPr>
            <p:cNvPr id="22" name="Rettangolo con angoli arrotondati 21">
              <a:extLst>
                <a:ext uri="{FF2B5EF4-FFF2-40B4-BE49-F238E27FC236}">
                  <a16:creationId xmlns:a16="http://schemas.microsoft.com/office/drawing/2014/main" id="{24ED14FD-4233-9683-E54E-5F874684D1A9}"/>
                </a:ext>
              </a:extLst>
            </p:cNvPr>
            <p:cNvSpPr/>
            <p:nvPr/>
          </p:nvSpPr>
          <p:spPr>
            <a:xfrm>
              <a:off x="6147818" y="4771158"/>
              <a:ext cx="4804926" cy="1137878"/>
            </a:xfrm>
            <a:prstGeom prst="roundRect">
              <a:avLst>
                <a:gd name="adj" fmla="val 29769"/>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1" name="CasellaDiTesto 10">
              <a:extLst>
                <a:ext uri="{FF2B5EF4-FFF2-40B4-BE49-F238E27FC236}">
                  <a16:creationId xmlns:a16="http://schemas.microsoft.com/office/drawing/2014/main" id="{6E5FCA80-5B95-A82D-8CCA-EEC95EFFA712}"/>
                </a:ext>
              </a:extLst>
            </p:cNvPr>
            <p:cNvSpPr txBox="1"/>
            <p:nvPr/>
          </p:nvSpPr>
          <p:spPr>
            <a:xfrm>
              <a:off x="7439757" y="5155431"/>
              <a:ext cx="2221048" cy="369332"/>
            </a:xfrm>
            <a:prstGeom prst="rect">
              <a:avLst/>
            </a:prstGeom>
            <a:noFill/>
          </p:spPr>
          <p:txBody>
            <a:bodyPr wrap="square" rtlCol="0">
              <a:spAutoFit/>
            </a:bodyPr>
            <a:lstStyle/>
            <a:p>
              <a:pPr algn="ctr"/>
              <a:r>
                <a:rPr lang="it-IT">
                  <a:solidFill>
                    <a:schemeClr val="bg1"/>
                  </a:solidFill>
                  <a:latin typeface="+mj-lt"/>
                </a:rPr>
                <a:t>Revenue streams</a:t>
              </a:r>
            </a:p>
          </p:txBody>
        </p:sp>
      </p:grpSp>
      <p:grpSp>
        <p:nvGrpSpPr>
          <p:cNvPr id="21" name="Gruppo 20">
            <a:extLst>
              <a:ext uri="{FF2B5EF4-FFF2-40B4-BE49-F238E27FC236}">
                <a16:creationId xmlns:a16="http://schemas.microsoft.com/office/drawing/2014/main" id="{79DD8AE0-E0A4-70C0-371D-4EB56AFBFB5C}"/>
              </a:ext>
            </a:extLst>
          </p:cNvPr>
          <p:cNvGrpSpPr/>
          <p:nvPr/>
        </p:nvGrpSpPr>
        <p:grpSpPr>
          <a:xfrm>
            <a:off x="1239256" y="4766116"/>
            <a:ext cx="4804926" cy="1137878"/>
            <a:chOff x="1247518" y="4771158"/>
            <a:chExt cx="4804926" cy="1137878"/>
          </a:xfrm>
        </p:grpSpPr>
        <p:sp>
          <p:nvSpPr>
            <p:cNvPr id="20" name="Rettangolo con angoli arrotondati 19">
              <a:extLst>
                <a:ext uri="{FF2B5EF4-FFF2-40B4-BE49-F238E27FC236}">
                  <a16:creationId xmlns:a16="http://schemas.microsoft.com/office/drawing/2014/main" id="{F032EB6B-8BC5-D4EA-6CDA-C7E7479F9038}"/>
                </a:ext>
              </a:extLst>
            </p:cNvPr>
            <p:cNvSpPr/>
            <p:nvPr/>
          </p:nvSpPr>
          <p:spPr>
            <a:xfrm>
              <a:off x="1247518" y="4771158"/>
              <a:ext cx="4804926" cy="1137878"/>
            </a:xfrm>
            <a:prstGeom prst="roundRect">
              <a:avLst>
                <a:gd name="adj" fmla="val 25402"/>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6" name="CasellaDiTesto 15">
              <a:extLst>
                <a:ext uri="{FF2B5EF4-FFF2-40B4-BE49-F238E27FC236}">
                  <a16:creationId xmlns:a16="http://schemas.microsoft.com/office/drawing/2014/main" id="{3255A992-744D-DF91-7CF9-C5760BC992AA}"/>
                </a:ext>
              </a:extLst>
            </p:cNvPr>
            <p:cNvSpPr txBox="1"/>
            <p:nvPr/>
          </p:nvSpPr>
          <p:spPr>
            <a:xfrm>
              <a:off x="1950390" y="5155431"/>
              <a:ext cx="3399182" cy="369332"/>
            </a:xfrm>
            <a:prstGeom prst="rect">
              <a:avLst/>
            </a:prstGeom>
            <a:noFill/>
          </p:spPr>
          <p:txBody>
            <a:bodyPr wrap="square" rtlCol="0">
              <a:spAutoFit/>
            </a:bodyPr>
            <a:lstStyle/>
            <a:p>
              <a:pPr algn="ctr"/>
              <a:r>
                <a:rPr lang="it-IT">
                  <a:solidFill>
                    <a:schemeClr val="bg1"/>
                  </a:solidFill>
                  <a:latin typeface="+mj-lt"/>
                </a:rPr>
                <a:t>Cost </a:t>
              </a:r>
              <a:r>
                <a:rPr lang="it-IT" err="1">
                  <a:solidFill>
                    <a:schemeClr val="bg1"/>
                  </a:solidFill>
                  <a:latin typeface="+mj-lt"/>
                </a:rPr>
                <a:t>structure</a:t>
              </a:r>
              <a:endParaRPr lang="it-IT">
                <a:solidFill>
                  <a:schemeClr val="bg1"/>
                </a:solidFill>
                <a:latin typeface="+mj-lt"/>
              </a:endParaRPr>
            </a:p>
          </p:txBody>
        </p:sp>
      </p:grpSp>
      <p:grpSp>
        <p:nvGrpSpPr>
          <p:cNvPr id="31" name="Gruppo 30">
            <a:extLst>
              <a:ext uri="{FF2B5EF4-FFF2-40B4-BE49-F238E27FC236}">
                <a16:creationId xmlns:a16="http://schemas.microsoft.com/office/drawing/2014/main" id="{FC745DA2-F769-FC4F-BDA9-2F2251C9A023}"/>
              </a:ext>
            </a:extLst>
          </p:cNvPr>
          <p:cNvGrpSpPr/>
          <p:nvPr/>
        </p:nvGrpSpPr>
        <p:grpSpPr>
          <a:xfrm>
            <a:off x="7115784" y="3039799"/>
            <a:ext cx="1873827" cy="1631847"/>
            <a:chOff x="7119332" y="3039799"/>
            <a:chExt cx="1873827" cy="1631847"/>
          </a:xfrm>
        </p:grpSpPr>
        <p:sp>
          <p:nvSpPr>
            <p:cNvPr id="14" name="Rettangolo con angoli arrotondati 13">
              <a:extLst>
                <a:ext uri="{FF2B5EF4-FFF2-40B4-BE49-F238E27FC236}">
                  <a16:creationId xmlns:a16="http://schemas.microsoft.com/office/drawing/2014/main" id="{C847ADB3-ABE7-7C06-A0F7-47C309DE3BE9}"/>
                </a:ext>
              </a:extLst>
            </p:cNvPr>
            <p:cNvSpPr/>
            <p:nvPr/>
          </p:nvSpPr>
          <p:spPr>
            <a:xfrm>
              <a:off x="7119332"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0" name="CasellaDiTesto 29">
              <a:extLst>
                <a:ext uri="{FF2B5EF4-FFF2-40B4-BE49-F238E27FC236}">
                  <a16:creationId xmlns:a16="http://schemas.microsoft.com/office/drawing/2014/main" id="{935F862A-2EC9-33D0-C39C-2C415E8A3E4D}"/>
                </a:ext>
              </a:extLst>
            </p:cNvPr>
            <p:cNvSpPr txBox="1"/>
            <p:nvPr/>
          </p:nvSpPr>
          <p:spPr>
            <a:xfrm>
              <a:off x="7364407" y="3671056"/>
              <a:ext cx="1383676" cy="369332"/>
            </a:xfrm>
            <a:prstGeom prst="rect">
              <a:avLst/>
            </a:prstGeom>
            <a:noFill/>
          </p:spPr>
          <p:txBody>
            <a:bodyPr wrap="square" rtlCol="0">
              <a:spAutoFit/>
            </a:bodyPr>
            <a:lstStyle/>
            <a:p>
              <a:pPr algn="ctr"/>
              <a:r>
                <a:rPr lang="it-IT" err="1">
                  <a:solidFill>
                    <a:schemeClr val="bg1"/>
                  </a:solidFill>
                  <a:latin typeface="+mj-lt"/>
                </a:rPr>
                <a:t>Channels</a:t>
              </a:r>
              <a:endParaRPr lang="it-IT">
                <a:solidFill>
                  <a:schemeClr val="bg1"/>
                </a:solidFill>
                <a:latin typeface="+mj-lt"/>
              </a:endParaRPr>
            </a:p>
          </p:txBody>
        </p:sp>
      </p:grpSp>
      <p:grpSp>
        <p:nvGrpSpPr>
          <p:cNvPr id="5" name="Gruppo 4">
            <a:extLst>
              <a:ext uri="{FF2B5EF4-FFF2-40B4-BE49-F238E27FC236}">
                <a16:creationId xmlns:a16="http://schemas.microsoft.com/office/drawing/2014/main" id="{779A8F7A-DCD6-3C05-64C2-5F86E0B67995}"/>
              </a:ext>
            </a:extLst>
          </p:cNvPr>
          <p:cNvGrpSpPr/>
          <p:nvPr/>
        </p:nvGrpSpPr>
        <p:grpSpPr>
          <a:xfrm>
            <a:off x="5156942" y="1336812"/>
            <a:ext cx="1873827" cy="3363204"/>
            <a:chOff x="5168132" y="1336812"/>
            <a:chExt cx="1873827" cy="3363204"/>
          </a:xfrm>
        </p:grpSpPr>
        <p:sp>
          <p:nvSpPr>
            <p:cNvPr id="17" name="Rettangolo con angoli arrotondati 16">
              <a:extLst>
                <a:ext uri="{FF2B5EF4-FFF2-40B4-BE49-F238E27FC236}">
                  <a16:creationId xmlns:a16="http://schemas.microsoft.com/office/drawing/2014/main" id="{0688B621-8AE5-2686-6E4A-D6EFC05AF98C}"/>
                </a:ext>
              </a:extLst>
            </p:cNvPr>
            <p:cNvSpPr/>
            <p:nvPr/>
          </p:nvSpPr>
          <p:spPr>
            <a:xfrm>
              <a:off x="5168132"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 name="CasellaDiTesto 2">
              <a:extLst>
                <a:ext uri="{FF2B5EF4-FFF2-40B4-BE49-F238E27FC236}">
                  <a16:creationId xmlns:a16="http://schemas.microsoft.com/office/drawing/2014/main" id="{A6A2358C-73FE-8B69-E390-4410C84F8A5A}"/>
                </a:ext>
              </a:extLst>
            </p:cNvPr>
            <p:cNvSpPr txBox="1"/>
            <p:nvPr/>
          </p:nvSpPr>
          <p:spPr>
            <a:xfrm>
              <a:off x="5345098" y="2556749"/>
              <a:ext cx="1519895" cy="923330"/>
            </a:xfrm>
            <a:prstGeom prst="rect">
              <a:avLst/>
            </a:prstGeom>
            <a:noFill/>
          </p:spPr>
          <p:txBody>
            <a:bodyPr wrap="square" rtlCol="0">
              <a:spAutoFit/>
            </a:bodyPr>
            <a:lstStyle/>
            <a:p>
              <a:pPr algn="ctr"/>
              <a:r>
                <a:rPr lang="it-IT">
                  <a:solidFill>
                    <a:schemeClr val="bg1"/>
                  </a:solidFill>
                  <a:latin typeface="+mj-lt"/>
                </a:rPr>
                <a:t>Value </a:t>
              </a:r>
              <a:r>
                <a:rPr lang="it-IT" err="1">
                  <a:solidFill>
                    <a:schemeClr val="bg1"/>
                  </a:solidFill>
                  <a:latin typeface="+mj-lt"/>
                </a:rPr>
                <a:t>proposition</a:t>
              </a:r>
              <a:endParaRPr lang="it-IT">
                <a:solidFill>
                  <a:schemeClr val="bg1"/>
                </a:solidFill>
                <a:latin typeface="+mj-lt"/>
              </a:endParaRPr>
            </a:p>
            <a:p>
              <a:pPr algn="ctr"/>
              <a:endParaRPr lang="it-IT">
                <a:latin typeface="+mj-lt"/>
              </a:endParaRPr>
            </a:p>
          </p:txBody>
        </p:sp>
      </p:grpSp>
      <p:grpSp>
        <p:nvGrpSpPr>
          <p:cNvPr id="29" name="Gruppo 28">
            <a:extLst>
              <a:ext uri="{FF2B5EF4-FFF2-40B4-BE49-F238E27FC236}">
                <a16:creationId xmlns:a16="http://schemas.microsoft.com/office/drawing/2014/main" id="{38B1A6C0-D658-38BF-7E72-E2A9D2F9A756}"/>
              </a:ext>
            </a:extLst>
          </p:cNvPr>
          <p:cNvGrpSpPr/>
          <p:nvPr/>
        </p:nvGrpSpPr>
        <p:grpSpPr>
          <a:xfrm>
            <a:off x="1239258" y="1336812"/>
            <a:ext cx="1873827" cy="3363204"/>
            <a:chOff x="1239258" y="1336812"/>
            <a:chExt cx="1873827" cy="3363204"/>
          </a:xfrm>
        </p:grpSpPr>
        <p:sp>
          <p:nvSpPr>
            <p:cNvPr id="6" name="Rettangolo con angoli arrotondati 5">
              <a:extLst>
                <a:ext uri="{FF2B5EF4-FFF2-40B4-BE49-F238E27FC236}">
                  <a16:creationId xmlns:a16="http://schemas.microsoft.com/office/drawing/2014/main" id="{8CA03FE2-3A2C-2DEB-C1ED-06136C6F1F77}"/>
                </a:ext>
              </a:extLst>
            </p:cNvPr>
            <p:cNvSpPr/>
            <p:nvPr/>
          </p:nvSpPr>
          <p:spPr>
            <a:xfrm>
              <a:off x="1239258"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8" name="CasellaDiTesto 27">
              <a:extLst>
                <a:ext uri="{FF2B5EF4-FFF2-40B4-BE49-F238E27FC236}">
                  <a16:creationId xmlns:a16="http://schemas.microsoft.com/office/drawing/2014/main" id="{6C46BB80-A170-2CB2-C8F1-623456C77B6A}"/>
                </a:ext>
              </a:extLst>
            </p:cNvPr>
            <p:cNvSpPr txBox="1"/>
            <p:nvPr/>
          </p:nvSpPr>
          <p:spPr>
            <a:xfrm>
              <a:off x="1515681" y="2695249"/>
              <a:ext cx="1320981" cy="646331"/>
            </a:xfrm>
            <a:prstGeom prst="rect">
              <a:avLst/>
            </a:prstGeom>
            <a:noFill/>
          </p:spPr>
          <p:txBody>
            <a:bodyPr wrap="square" rtlCol="0">
              <a:spAutoFit/>
            </a:bodyPr>
            <a:lstStyle/>
            <a:p>
              <a:pPr algn="ctr"/>
              <a:r>
                <a:rPr lang="it-IT">
                  <a:solidFill>
                    <a:schemeClr val="bg1"/>
                  </a:solidFill>
                  <a:latin typeface="+mj-lt"/>
                </a:rPr>
                <a:t>Key partners</a:t>
              </a:r>
            </a:p>
          </p:txBody>
        </p:sp>
      </p:grpSp>
      <p:grpSp>
        <p:nvGrpSpPr>
          <p:cNvPr id="27" name="Gruppo 26">
            <a:extLst>
              <a:ext uri="{FF2B5EF4-FFF2-40B4-BE49-F238E27FC236}">
                <a16:creationId xmlns:a16="http://schemas.microsoft.com/office/drawing/2014/main" id="{1C544434-ECD0-29F9-5E68-68749446F709}"/>
              </a:ext>
            </a:extLst>
          </p:cNvPr>
          <p:cNvGrpSpPr/>
          <p:nvPr/>
        </p:nvGrpSpPr>
        <p:grpSpPr>
          <a:xfrm>
            <a:off x="3198100" y="1336811"/>
            <a:ext cx="1873827" cy="1631847"/>
            <a:chOff x="3207788" y="1336811"/>
            <a:chExt cx="1873827" cy="1631847"/>
          </a:xfrm>
        </p:grpSpPr>
        <p:sp>
          <p:nvSpPr>
            <p:cNvPr id="18" name="Rettangolo con angoli arrotondati 17">
              <a:extLst>
                <a:ext uri="{FF2B5EF4-FFF2-40B4-BE49-F238E27FC236}">
                  <a16:creationId xmlns:a16="http://schemas.microsoft.com/office/drawing/2014/main" id="{878147D7-45F3-6A98-A6EA-EBFA5C29D109}"/>
                </a:ext>
              </a:extLst>
            </p:cNvPr>
            <p:cNvSpPr/>
            <p:nvPr/>
          </p:nvSpPr>
          <p:spPr>
            <a:xfrm>
              <a:off x="3207788"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6" name="CasellaDiTesto 25">
              <a:extLst>
                <a:ext uri="{FF2B5EF4-FFF2-40B4-BE49-F238E27FC236}">
                  <a16:creationId xmlns:a16="http://schemas.microsoft.com/office/drawing/2014/main" id="{9BA5A2EF-D96C-620E-8D42-A60C8CDBA3F8}"/>
                </a:ext>
              </a:extLst>
            </p:cNvPr>
            <p:cNvSpPr txBox="1"/>
            <p:nvPr/>
          </p:nvSpPr>
          <p:spPr>
            <a:xfrm>
              <a:off x="3538419" y="1829569"/>
              <a:ext cx="1212565" cy="646331"/>
            </a:xfrm>
            <a:prstGeom prst="rect">
              <a:avLst/>
            </a:prstGeom>
            <a:noFill/>
          </p:spPr>
          <p:txBody>
            <a:bodyPr wrap="square" rtlCol="0">
              <a:spAutoFit/>
            </a:bodyPr>
            <a:lstStyle/>
            <a:p>
              <a:pPr algn="ctr"/>
              <a:r>
                <a:rPr lang="it-IT">
                  <a:solidFill>
                    <a:schemeClr val="bg1"/>
                  </a:solidFill>
                  <a:latin typeface="+mj-lt"/>
                </a:rPr>
                <a:t>Key activities</a:t>
              </a:r>
            </a:p>
          </p:txBody>
        </p:sp>
      </p:grpSp>
      <p:sp>
        <p:nvSpPr>
          <p:cNvPr id="32" name="Rettangolo 31">
            <a:extLst>
              <a:ext uri="{FF2B5EF4-FFF2-40B4-BE49-F238E27FC236}">
                <a16:creationId xmlns:a16="http://schemas.microsoft.com/office/drawing/2014/main" id="{9F6A9DBF-1063-2DA7-3ED5-99CA005D1BD2}"/>
              </a:ext>
            </a:extLst>
          </p:cNvPr>
          <p:cNvSpPr/>
          <p:nvPr/>
        </p:nvSpPr>
        <p:spPr>
          <a:xfrm>
            <a:off x="0" y="0"/>
            <a:ext cx="12192000" cy="6858000"/>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4" name="Gruppo 23">
            <a:extLst>
              <a:ext uri="{FF2B5EF4-FFF2-40B4-BE49-F238E27FC236}">
                <a16:creationId xmlns:a16="http://schemas.microsoft.com/office/drawing/2014/main" id="{575A442D-F141-D512-1B6C-27A1B87A12E6}"/>
              </a:ext>
            </a:extLst>
          </p:cNvPr>
          <p:cNvGrpSpPr/>
          <p:nvPr/>
        </p:nvGrpSpPr>
        <p:grpSpPr>
          <a:xfrm>
            <a:off x="3198100" y="3039799"/>
            <a:ext cx="1873827" cy="1631847"/>
            <a:chOff x="3203695" y="3039799"/>
            <a:chExt cx="1873827" cy="1631847"/>
          </a:xfrm>
          <a:solidFill>
            <a:schemeClr val="accent6">
              <a:lumMod val="60000"/>
              <a:lumOff val="40000"/>
            </a:schemeClr>
          </a:solidFill>
        </p:grpSpPr>
        <p:sp>
          <p:nvSpPr>
            <p:cNvPr id="19" name="Rettangolo con angoli arrotondati 18">
              <a:extLst>
                <a:ext uri="{FF2B5EF4-FFF2-40B4-BE49-F238E27FC236}">
                  <a16:creationId xmlns:a16="http://schemas.microsoft.com/office/drawing/2014/main" id="{6BFB508B-551E-6001-C208-BE5AA7FDBD99}"/>
                </a:ext>
              </a:extLst>
            </p:cNvPr>
            <p:cNvSpPr/>
            <p:nvPr/>
          </p:nvSpPr>
          <p:spPr>
            <a:xfrm>
              <a:off x="3203695" y="3039799"/>
              <a:ext cx="1873827" cy="1631847"/>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3" name="CasellaDiTesto 22">
              <a:extLst>
                <a:ext uri="{FF2B5EF4-FFF2-40B4-BE49-F238E27FC236}">
                  <a16:creationId xmlns:a16="http://schemas.microsoft.com/office/drawing/2014/main" id="{AD12ED4C-0920-D382-E493-F82671F09BDA}"/>
                </a:ext>
              </a:extLst>
            </p:cNvPr>
            <p:cNvSpPr txBox="1"/>
            <p:nvPr/>
          </p:nvSpPr>
          <p:spPr>
            <a:xfrm>
              <a:off x="3470686" y="3394057"/>
              <a:ext cx="1339844" cy="923330"/>
            </a:xfrm>
            <a:prstGeom prst="rect">
              <a:avLst/>
            </a:prstGeom>
            <a:grpFill/>
          </p:spPr>
          <p:txBody>
            <a:bodyPr wrap="square" rtlCol="0">
              <a:spAutoFit/>
            </a:bodyPr>
            <a:lstStyle/>
            <a:p>
              <a:pPr algn="ctr"/>
              <a:r>
                <a:rPr lang="it-IT">
                  <a:solidFill>
                    <a:schemeClr val="bg1"/>
                  </a:solidFill>
                  <a:latin typeface="+mj-lt"/>
                </a:rPr>
                <a:t>Key </a:t>
              </a:r>
              <a:r>
                <a:rPr lang="it-IT" err="1">
                  <a:solidFill>
                    <a:schemeClr val="bg1"/>
                  </a:solidFill>
                  <a:latin typeface="+mj-lt"/>
                </a:rPr>
                <a:t>resources</a:t>
              </a:r>
              <a:endParaRPr lang="it-IT">
                <a:solidFill>
                  <a:schemeClr val="bg1"/>
                </a:solidFill>
                <a:latin typeface="+mj-lt"/>
              </a:endParaRPr>
            </a:p>
            <a:p>
              <a:pPr algn="ctr"/>
              <a:endParaRPr lang="it-IT"/>
            </a:p>
          </p:txBody>
        </p:sp>
      </p:grpSp>
      <p:grpSp>
        <p:nvGrpSpPr>
          <p:cNvPr id="34" name="Gruppo 33">
            <a:extLst>
              <a:ext uri="{FF2B5EF4-FFF2-40B4-BE49-F238E27FC236}">
                <a16:creationId xmlns:a16="http://schemas.microsoft.com/office/drawing/2014/main" id="{909ABE4E-8B7B-2092-F89F-F13EB0C25AC4}"/>
              </a:ext>
            </a:extLst>
          </p:cNvPr>
          <p:cNvGrpSpPr/>
          <p:nvPr/>
        </p:nvGrpSpPr>
        <p:grpSpPr>
          <a:xfrm>
            <a:off x="5156941" y="1265670"/>
            <a:ext cx="6212752" cy="4732793"/>
            <a:chOff x="5156941" y="1265670"/>
            <a:chExt cx="6212752" cy="4732793"/>
          </a:xfrm>
        </p:grpSpPr>
        <p:sp>
          <p:nvSpPr>
            <p:cNvPr id="2" name="Rettangolo con angoli arrotondati 1">
              <a:extLst>
                <a:ext uri="{FF2B5EF4-FFF2-40B4-BE49-F238E27FC236}">
                  <a16:creationId xmlns:a16="http://schemas.microsoft.com/office/drawing/2014/main" id="{2E54585A-8952-DA45-E0D5-E86A8A936786}"/>
                </a:ext>
              </a:extLst>
            </p:cNvPr>
            <p:cNvSpPr/>
            <p:nvPr/>
          </p:nvSpPr>
          <p:spPr>
            <a:xfrm>
              <a:off x="5156941" y="1265670"/>
              <a:ext cx="6212752" cy="4732793"/>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it-IT" b="1">
                <a:solidFill>
                  <a:schemeClr val="bg1"/>
                </a:solidFill>
              </a:endParaRPr>
            </a:p>
          </p:txBody>
        </p:sp>
        <p:sp>
          <p:nvSpPr>
            <p:cNvPr id="33" name="CasellaDiTesto 32">
              <a:extLst>
                <a:ext uri="{FF2B5EF4-FFF2-40B4-BE49-F238E27FC236}">
                  <a16:creationId xmlns:a16="http://schemas.microsoft.com/office/drawing/2014/main" id="{EF1DF9BE-C0E0-3761-4A2C-E5E4DCDE0B1C}"/>
                </a:ext>
              </a:extLst>
            </p:cNvPr>
            <p:cNvSpPr txBox="1"/>
            <p:nvPr/>
          </p:nvSpPr>
          <p:spPr>
            <a:xfrm>
              <a:off x="5396408" y="1508408"/>
              <a:ext cx="5733819" cy="3970318"/>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it-IT" b="1" dirty="0">
                  <a:solidFill>
                    <a:schemeClr val="bg1"/>
                  </a:solidFill>
                </a:rPr>
                <a:t>Technical and Development Staff</a:t>
              </a:r>
            </a:p>
            <a:p>
              <a:pPr marL="285750" indent="-285750" algn="just">
                <a:buFont typeface="Arial" panose="020B0604020202020204" pitchFamily="34" charset="0"/>
                <a:buChar char="•"/>
              </a:pPr>
              <a:r>
                <a:rPr lang="it-IT" b="1" dirty="0">
                  <a:solidFill>
                    <a:schemeClr val="bg1"/>
                  </a:solidFill>
                </a:rPr>
                <a:t>Computer Vision Technology</a:t>
              </a:r>
            </a:p>
            <a:p>
              <a:pPr marL="285750" indent="-285750" algn="just">
                <a:buFont typeface="Arial" panose="020B0604020202020204" pitchFamily="34" charset="0"/>
                <a:buChar char="•"/>
              </a:pPr>
              <a:r>
                <a:rPr lang="it-IT" b="1" dirty="0">
                  <a:solidFill>
                    <a:schemeClr val="bg1"/>
                  </a:solidFill>
                </a:rPr>
                <a:t>Software Platform</a:t>
              </a:r>
            </a:p>
            <a:p>
              <a:pPr marL="285750" indent="-285750" algn="just">
                <a:buFont typeface="Arial" panose="020B0604020202020204" pitchFamily="34" charset="0"/>
                <a:buChar char="•"/>
              </a:pPr>
              <a:r>
                <a:rPr lang="it-IT" b="1" dirty="0" err="1">
                  <a:solidFill>
                    <a:schemeClr val="bg1"/>
                  </a:solidFill>
                </a:rPr>
                <a:t>Consultancy</a:t>
              </a:r>
              <a:r>
                <a:rPr lang="it-IT" b="1" dirty="0">
                  <a:solidFill>
                    <a:schemeClr val="bg1"/>
                  </a:solidFill>
                </a:rPr>
                <a:t> Staff: </a:t>
              </a:r>
              <a:r>
                <a:rPr lang="it-IT" dirty="0" err="1">
                  <a:solidFill>
                    <a:schemeClr val="bg1"/>
                  </a:solidFill>
                  <a:ea typeface="+mn-lt"/>
                  <a:cs typeface="+mn-lt"/>
                </a:rPr>
                <a:t>Dedicated</a:t>
              </a:r>
              <a:r>
                <a:rPr lang="it-IT" dirty="0">
                  <a:solidFill>
                    <a:schemeClr val="bg1"/>
                  </a:solidFill>
                  <a:ea typeface="+mn-lt"/>
                  <a:cs typeface="+mn-lt"/>
                </a:rPr>
                <a:t> </a:t>
              </a:r>
              <a:r>
                <a:rPr lang="it-IT" dirty="0" err="1">
                  <a:solidFill>
                    <a:schemeClr val="bg1"/>
                  </a:solidFill>
                  <a:ea typeface="+mn-lt"/>
                  <a:cs typeface="+mn-lt"/>
                </a:rPr>
                <a:t>personnel</a:t>
              </a:r>
              <a:r>
                <a:rPr lang="it-IT" dirty="0">
                  <a:solidFill>
                    <a:schemeClr val="bg1"/>
                  </a:solidFill>
                  <a:ea typeface="+mn-lt"/>
                  <a:cs typeface="+mn-lt"/>
                </a:rPr>
                <a:t> for the </a:t>
              </a:r>
              <a:r>
                <a:rPr lang="it-IT" dirty="0" err="1">
                  <a:solidFill>
                    <a:schemeClr val="bg1"/>
                  </a:solidFill>
                  <a:ea typeface="+mn-lt"/>
                  <a:cs typeface="+mn-lt"/>
                </a:rPr>
                <a:t>additional</a:t>
              </a:r>
              <a:r>
                <a:rPr lang="it-IT" dirty="0">
                  <a:solidFill>
                    <a:schemeClr val="bg1"/>
                  </a:solidFill>
                  <a:ea typeface="+mn-lt"/>
                  <a:cs typeface="+mn-lt"/>
                </a:rPr>
                <a:t> service of </a:t>
              </a:r>
              <a:r>
                <a:rPr lang="it-IT" dirty="0" err="1">
                  <a:solidFill>
                    <a:schemeClr val="bg1"/>
                  </a:solidFill>
                  <a:ea typeface="+mn-lt"/>
                  <a:cs typeface="+mn-lt"/>
                </a:rPr>
                <a:t>consultancy</a:t>
              </a:r>
              <a:r>
                <a:rPr lang="it-IT" dirty="0">
                  <a:solidFill>
                    <a:schemeClr val="bg1"/>
                  </a:solidFill>
                  <a:ea typeface="+mn-lt"/>
                  <a:cs typeface="+mn-lt"/>
                </a:rPr>
                <a:t> for clients </a:t>
              </a:r>
              <a:r>
                <a:rPr lang="it-IT" dirty="0" err="1">
                  <a:solidFill>
                    <a:schemeClr val="bg1"/>
                  </a:solidFill>
                  <a:ea typeface="+mn-lt"/>
                  <a:cs typeface="+mn-lt"/>
                </a:rPr>
                <a:t>who</a:t>
              </a:r>
              <a:r>
                <a:rPr lang="it-IT" dirty="0">
                  <a:solidFill>
                    <a:schemeClr val="bg1"/>
                  </a:solidFill>
                  <a:ea typeface="+mn-lt"/>
                  <a:cs typeface="+mn-lt"/>
                </a:rPr>
                <a:t> </a:t>
              </a:r>
              <a:r>
                <a:rPr lang="it-IT" dirty="0" err="1">
                  <a:solidFill>
                    <a:schemeClr val="bg1"/>
                  </a:solidFill>
                  <a:ea typeface="+mn-lt"/>
                  <a:cs typeface="+mn-lt"/>
                </a:rPr>
                <a:t>request</a:t>
              </a:r>
              <a:r>
                <a:rPr lang="it-IT" dirty="0">
                  <a:solidFill>
                    <a:schemeClr val="bg1"/>
                  </a:solidFill>
                  <a:ea typeface="+mn-lt"/>
                  <a:cs typeface="+mn-lt"/>
                </a:rPr>
                <a:t> </a:t>
              </a:r>
              <a:r>
                <a:rPr lang="it-IT" dirty="0" err="1">
                  <a:solidFill>
                    <a:schemeClr val="bg1"/>
                  </a:solidFill>
                  <a:ea typeface="+mn-lt"/>
                  <a:cs typeface="+mn-lt"/>
                </a:rPr>
                <a:t>it</a:t>
              </a:r>
              <a:r>
                <a:rPr lang="it-IT" dirty="0">
                  <a:solidFill>
                    <a:schemeClr val="bg1"/>
                  </a:solidFill>
                  <a:ea typeface="+mn-lt"/>
                  <a:cs typeface="+mn-lt"/>
                </a:rPr>
                <a:t>, and to support the company </a:t>
              </a:r>
              <a:r>
                <a:rPr lang="it-IT" dirty="0" err="1">
                  <a:solidFill>
                    <a:schemeClr val="bg1"/>
                  </a:solidFill>
                  <a:ea typeface="+mn-lt"/>
                  <a:cs typeface="+mn-lt"/>
                </a:rPr>
                <a:t>providing</a:t>
              </a:r>
              <a:r>
                <a:rPr lang="it-IT" dirty="0">
                  <a:solidFill>
                    <a:schemeClr val="bg1"/>
                  </a:solidFill>
                  <a:ea typeface="+mn-lt"/>
                  <a:cs typeface="+mn-lt"/>
                </a:rPr>
                <a:t> the computer vision system in training the </a:t>
              </a:r>
              <a:r>
                <a:rPr lang="it-IT" dirty="0" err="1">
                  <a:solidFill>
                    <a:schemeClr val="bg1"/>
                  </a:solidFill>
                  <a:ea typeface="+mn-lt"/>
                  <a:cs typeface="+mn-lt"/>
                </a:rPr>
                <a:t>specific</a:t>
              </a:r>
              <a:r>
                <a:rPr lang="it-IT" dirty="0">
                  <a:solidFill>
                    <a:schemeClr val="bg1"/>
                  </a:solidFill>
                  <a:ea typeface="+mn-lt"/>
                  <a:cs typeface="+mn-lt"/>
                </a:rPr>
                <a:t> AI to </a:t>
              </a:r>
              <a:r>
                <a:rPr lang="it-IT" dirty="0" err="1">
                  <a:solidFill>
                    <a:schemeClr val="bg1"/>
                  </a:solidFill>
                  <a:ea typeface="+mn-lt"/>
                  <a:cs typeface="+mn-lt"/>
                </a:rPr>
                <a:t>provide</a:t>
              </a:r>
              <a:r>
                <a:rPr lang="it-IT" dirty="0">
                  <a:solidFill>
                    <a:schemeClr val="bg1"/>
                  </a:solidFill>
                  <a:ea typeface="+mn-lt"/>
                  <a:cs typeface="+mn-lt"/>
                </a:rPr>
                <a:t> </a:t>
              </a:r>
              <a:r>
                <a:rPr lang="it-IT" dirty="0" err="1">
                  <a:solidFill>
                    <a:schemeClr val="bg1"/>
                  </a:solidFill>
                  <a:ea typeface="+mn-lt"/>
                  <a:cs typeface="+mn-lt"/>
                </a:rPr>
                <a:t>tailored</a:t>
              </a:r>
              <a:r>
                <a:rPr lang="it-IT" dirty="0">
                  <a:solidFill>
                    <a:schemeClr val="bg1"/>
                  </a:solidFill>
                  <a:ea typeface="+mn-lt"/>
                  <a:cs typeface="+mn-lt"/>
                </a:rPr>
                <a:t> </a:t>
              </a:r>
              <a:r>
                <a:rPr lang="it-IT" dirty="0" err="1">
                  <a:solidFill>
                    <a:schemeClr val="bg1"/>
                  </a:solidFill>
                  <a:ea typeface="+mn-lt"/>
                  <a:cs typeface="+mn-lt"/>
                </a:rPr>
                <a:t>solutions</a:t>
              </a:r>
              <a:r>
                <a:rPr lang="it-IT" dirty="0">
                  <a:solidFill>
                    <a:schemeClr val="bg1"/>
                  </a:solidFill>
                  <a:ea typeface="+mn-lt"/>
                  <a:cs typeface="+mn-lt"/>
                </a:rPr>
                <a:t> for the </a:t>
              </a:r>
              <a:r>
                <a:rPr lang="it-IT" dirty="0" err="1">
                  <a:solidFill>
                    <a:schemeClr val="bg1"/>
                  </a:solidFill>
                  <a:ea typeface="+mn-lt"/>
                  <a:cs typeface="+mn-lt"/>
                </a:rPr>
                <a:t>restaurant</a:t>
              </a:r>
              <a:r>
                <a:rPr lang="it-IT" dirty="0">
                  <a:solidFill>
                    <a:schemeClr val="bg1"/>
                  </a:solidFill>
                  <a:ea typeface="+mn-lt"/>
                  <a:cs typeface="+mn-lt"/>
                </a:rPr>
                <a:t> </a:t>
              </a:r>
              <a:r>
                <a:rPr lang="it-IT" dirty="0" err="1">
                  <a:solidFill>
                    <a:schemeClr val="bg1"/>
                  </a:solidFill>
                  <a:ea typeface="+mn-lt"/>
                  <a:cs typeface="+mn-lt"/>
                </a:rPr>
                <a:t>industry</a:t>
              </a:r>
              <a:r>
                <a:rPr lang="it-IT" dirty="0">
                  <a:solidFill>
                    <a:schemeClr val="bg1"/>
                  </a:solidFill>
                  <a:ea typeface="+mn-lt"/>
                  <a:cs typeface="+mn-lt"/>
                </a:rPr>
                <a:t>. For </a:t>
              </a:r>
              <a:r>
                <a:rPr lang="it-IT" dirty="0" err="1">
                  <a:solidFill>
                    <a:schemeClr val="bg1"/>
                  </a:solidFill>
                  <a:ea typeface="+mn-lt"/>
                  <a:cs typeface="+mn-lt"/>
                </a:rPr>
                <a:t>this</a:t>
              </a:r>
              <a:r>
                <a:rPr lang="it-IT" dirty="0">
                  <a:solidFill>
                    <a:schemeClr val="bg1"/>
                  </a:solidFill>
                  <a:ea typeface="+mn-lt"/>
                  <a:cs typeface="+mn-lt"/>
                </a:rPr>
                <a:t> </a:t>
              </a:r>
              <a:r>
                <a:rPr lang="it-IT" dirty="0" err="1">
                  <a:solidFill>
                    <a:schemeClr val="bg1"/>
                  </a:solidFill>
                  <a:ea typeface="+mn-lt"/>
                  <a:cs typeface="+mn-lt"/>
                </a:rPr>
                <a:t>reason</a:t>
              </a:r>
              <a:r>
                <a:rPr lang="it-IT" dirty="0">
                  <a:solidFill>
                    <a:schemeClr val="bg1"/>
                  </a:solidFill>
                  <a:ea typeface="+mn-lt"/>
                  <a:cs typeface="+mn-lt"/>
                </a:rPr>
                <a:t>, </a:t>
              </a:r>
              <a:r>
                <a:rPr lang="it-IT" dirty="0" err="1">
                  <a:solidFill>
                    <a:schemeClr val="bg1"/>
                  </a:solidFill>
                  <a:ea typeface="+mn-lt"/>
                  <a:cs typeface="+mn-lt"/>
                </a:rPr>
                <a:t>we</a:t>
              </a:r>
              <a:r>
                <a:rPr lang="it-IT" dirty="0">
                  <a:solidFill>
                    <a:schemeClr val="bg1"/>
                  </a:solidFill>
                  <a:ea typeface="+mn-lt"/>
                  <a:cs typeface="+mn-lt"/>
                </a:rPr>
                <a:t> </a:t>
              </a:r>
              <a:r>
                <a:rPr lang="it-IT" dirty="0" err="1">
                  <a:solidFill>
                    <a:schemeClr val="bg1"/>
                  </a:solidFill>
                  <a:ea typeface="+mn-lt"/>
                  <a:cs typeface="+mn-lt"/>
                </a:rPr>
                <a:t>believe</a:t>
              </a:r>
              <a:r>
                <a:rPr lang="it-IT" dirty="0">
                  <a:solidFill>
                    <a:schemeClr val="bg1"/>
                  </a:solidFill>
                  <a:ea typeface="+mn-lt"/>
                  <a:cs typeface="+mn-lt"/>
                </a:rPr>
                <a:t> </a:t>
              </a:r>
              <a:r>
                <a:rPr lang="it-IT" dirty="0" err="1">
                  <a:solidFill>
                    <a:schemeClr val="bg1"/>
                  </a:solidFill>
                  <a:ea typeface="+mn-lt"/>
                  <a:cs typeface="+mn-lt"/>
                </a:rPr>
                <a:t>that</a:t>
              </a:r>
              <a:r>
                <a:rPr lang="it-IT" dirty="0">
                  <a:solidFill>
                    <a:schemeClr val="bg1"/>
                  </a:solidFill>
                  <a:ea typeface="+mn-lt"/>
                  <a:cs typeface="+mn-lt"/>
                </a:rPr>
                <a:t> the </a:t>
              </a:r>
              <a:r>
                <a:rPr lang="it-IT" dirty="0" err="1">
                  <a:solidFill>
                    <a:schemeClr val="bg1"/>
                  </a:solidFill>
                  <a:ea typeface="+mn-lt"/>
                  <a:cs typeface="+mn-lt"/>
                </a:rPr>
                <a:t>Consultancy</a:t>
              </a:r>
              <a:r>
                <a:rPr lang="it-IT" dirty="0">
                  <a:solidFill>
                    <a:schemeClr val="bg1"/>
                  </a:solidFill>
                  <a:ea typeface="+mn-lt"/>
                  <a:cs typeface="+mn-lt"/>
                </a:rPr>
                <a:t> Staff </a:t>
              </a:r>
              <a:r>
                <a:rPr lang="it-IT" dirty="0" err="1">
                  <a:solidFill>
                    <a:schemeClr val="bg1"/>
                  </a:solidFill>
                  <a:ea typeface="+mn-lt"/>
                  <a:cs typeface="+mn-lt"/>
                </a:rPr>
                <a:t>should</a:t>
              </a:r>
              <a:r>
                <a:rPr lang="it-IT" dirty="0">
                  <a:solidFill>
                    <a:schemeClr val="bg1"/>
                  </a:solidFill>
                  <a:ea typeface="+mn-lt"/>
                  <a:cs typeface="+mn-lt"/>
                </a:rPr>
                <a:t> </a:t>
              </a:r>
              <a:r>
                <a:rPr lang="it-IT" dirty="0" err="1">
                  <a:solidFill>
                    <a:schemeClr val="bg1"/>
                  </a:solidFill>
                  <a:ea typeface="+mn-lt"/>
                  <a:cs typeface="+mn-lt"/>
                </a:rPr>
                <a:t>consist</a:t>
              </a:r>
              <a:r>
                <a:rPr lang="it-IT" dirty="0">
                  <a:solidFill>
                    <a:schemeClr val="bg1"/>
                  </a:solidFill>
                  <a:ea typeface="+mn-lt"/>
                  <a:cs typeface="+mn-lt"/>
                </a:rPr>
                <a:t> of </a:t>
              </a:r>
              <a:r>
                <a:rPr lang="it-IT" dirty="0" err="1">
                  <a:solidFill>
                    <a:schemeClr val="bg1"/>
                  </a:solidFill>
                  <a:ea typeface="+mn-lt"/>
                  <a:cs typeface="+mn-lt"/>
                </a:rPr>
                <a:t>individuals</a:t>
              </a:r>
              <a:r>
                <a:rPr lang="it-IT" dirty="0">
                  <a:solidFill>
                    <a:schemeClr val="bg1"/>
                  </a:solidFill>
                  <a:ea typeface="+mn-lt"/>
                  <a:cs typeface="+mn-lt"/>
                </a:rPr>
                <a:t> with </a:t>
              </a:r>
              <a:r>
                <a:rPr lang="it-IT" dirty="0" err="1">
                  <a:solidFill>
                    <a:schemeClr val="bg1"/>
                  </a:solidFill>
                  <a:ea typeface="+mn-lt"/>
                  <a:cs typeface="+mn-lt"/>
                </a:rPr>
                <a:t>experience</a:t>
              </a:r>
              <a:r>
                <a:rPr lang="it-IT" dirty="0">
                  <a:solidFill>
                    <a:schemeClr val="bg1"/>
                  </a:solidFill>
                  <a:ea typeface="+mn-lt"/>
                  <a:cs typeface="+mn-lt"/>
                </a:rPr>
                <a:t> in the </a:t>
              </a:r>
              <a:r>
                <a:rPr lang="it-IT" dirty="0" err="1">
                  <a:solidFill>
                    <a:schemeClr val="bg1"/>
                  </a:solidFill>
                  <a:ea typeface="+mn-lt"/>
                  <a:cs typeface="+mn-lt"/>
                </a:rPr>
                <a:t>restaurant</a:t>
              </a:r>
              <a:r>
                <a:rPr lang="it-IT" dirty="0">
                  <a:solidFill>
                    <a:schemeClr val="bg1"/>
                  </a:solidFill>
                  <a:ea typeface="+mn-lt"/>
                  <a:cs typeface="+mn-lt"/>
                </a:rPr>
                <a:t> field.</a:t>
              </a:r>
              <a:endParaRPr lang="it-IT" b="1" dirty="0">
                <a:solidFill>
                  <a:schemeClr val="bg1"/>
                </a:solidFill>
                <a:ea typeface="+mn-lt"/>
                <a:cs typeface="+mn-lt"/>
              </a:endParaRPr>
            </a:p>
            <a:p>
              <a:pPr marL="285750" indent="-285750" algn="just">
                <a:buFont typeface="Arial" panose="020B0604020202020204" pitchFamily="34" charset="0"/>
                <a:buChar char="•"/>
              </a:pPr>
              <a:r>
                <a:rPr lang="it-IT" b="1" dirty="0">
                  <a:solidFill>
                    <a:schemeClr val="bg1"/>
                  </a:solidFill>
                </a:rPr>
                <a:t>Databases for </a:t>
              </a:r>
              <a:r>
                <a:rPr lang="it-IT" b="1" dirty="0" err="1">
                  <a:solidFill>
                    <a:schemeClr val="bg1"/>
                  </a:solidFill>
                </a:rPr>
                <a:t>restaurants</a:t>
              </a:r>
              <a:r>
                <a:rPr lang="it-IT" b="1" dirty="0">
                  <a:solidFill>
                    <a:schemeClr val="bg1"/>
                  </a:solidFill>
                </a:rPr>
                <a:t> data: </a:t>
              </a:r>
              <a:r>
                <a:rPr lang="it-IT" dirty="0">
                  <a:solidFill>
                    <a:schemeClr val="bg1"/>
                  </a:solidFill>
                  <a:ea typeface="+mn-lt"/>
                  <a:cs typeface="+mn-lt"/>
                </a:rPr>
                <a:t>For </a:t>
              </a:r>
              <a:r>
                <a:rPr lang="it-IT" dirty="0" err="1">
                  <a:solidFill>
                    <a:schemeClr val="bg1"/>
                  </a:solidFill>
                  <a:ea typeface="+mn-lt"/>
                  <a:cs typeface="+mn-lt"/>
                </a:rPr>
                <a:t>each</a:t>
              </a:r>
              <a:r>
                <a:rPr lang="it-IT" dirty="0">
                  <a:solidFill>
                    <a:schemeClr val="bg1"/>
                  </a:solidFill>
                  <a:ea typeface="+mn-lt"/>
                  <a:cs typeface="+mn-lt"/>
                </a:rPr>
                <a:t> </a:t>
              </a:r>
              <a:r>
                <a:rPr lang="it-IT" dirty="0" err="1">
                  <a:solidFill>
                    <a:schemeClr val="bg1"/>
                  </a:solidFill>
                  <a:ea typeface="+mn-lt"/>
                  <a:cs typeface="+mn-lt"/>
                </a:rPr>
                <a:t>restaurant</a:t>
              </a:r>
              <a:r>
                <a:rPr lang="it-IT" dirty="0">
                  <a:solidFill>
                    <a:schemeClr val="bg1"/>
                  </a:solidFill>
                  <a:ea typeface="+mn-lt"/>
                  <a:cs typeface="+mn-lt"/>
                </a:rPr>
                <a:t>, </a:t>
              </a:r>
              <a:r>
                <a:rPr lang="it-IT" dirty="0" err="1">
                  <a:solidFill>
                    <a:schemeClr val="bg1"/>
                  </a:solidFill>
                  <a:ea typeface="+mn-lt"/>
                  <a:cs typeface="+mn-lt"/>
                </a:rPr>
                <a:t>it</a:t>
              </a:r>
              <a:r>
                <a:rPr lang="it-IT" dirty="0">
                  <a:solidFill>
                    <a:schemeClr val="bg1"/>
                  </a:solidFill>
                  <a:ea typeface="+mn-lt"/>
                  <a:cs typeface="+mn-lt"/>
                </a:rPr>
                <a:t> </a:t>
              </a:r>
              <a:r>
                <a:rPr lang="it-IT" dirty="0" err="1">
                  <a:solidFill>
                    <a:schemeClr val="bg1"/>
                  </a:solidFill>
                  <a:ea typeface="+mn-lt"/>
                  <a:cs typeface="+mn-lt"/>
                </a:rPr>
                <a:t>is</a:t>
              </a:r>
              <a:r>
                <a:rPr lang="it-IT" dirty="0">
                  <a:solidFill>
                    <a:schemeClr val="bg1"/>
                  </a:solidFill>
                  <a:ea typeface="+mn-lt"/>
                  <a:cs typeface="+mn-lt"/>
                </a:rPr>
                <a:t> </a:t>
              </a:r>
              <a:r>
                <a:rPr lang="it-IT" dirty="0" err="1">
                  <a:solidFill>
                    <a:schemeClr val="bg1"/>
                  </a:solidFill>
                  <a:ea typeface="+mn-lt"/>
                  <a:cs typeface="+mn-lt"/>
                </a:rPr>
                <a:t>necessary</a:t>
              </a:r>
              <a:r>
                <a:rPr lang="it-IT" dirty="0">
                  <a:solidFill>
                    <a:schemeClr val="bg1"/>
                  </a:solidFill>
                  <a:ea typeface="+mn-lt"/>
                  <a:cs typeface="+mn-lt"/>
                </a:rPr>
                <a:t> to allocate </a:t>
              </a:r>
              <a:r>
                <a:rPr lang="it-IT" dirty="0" err="1">
                  <a:solidFill>
                    <a:schemeClr val="bg1"/>
                  </a:solidFill>
                  <a:ea typeface="+mn-lt"/>
                  <a:cs typeface="+mn-lt"/>
                </a:rPr>
                <a:t>space</a:t>
              </a:r>
              <a:r>
                <a:rPr lang="it-IT" dirty="0">
                  <a:solidFill>
                    <a:schemeClr val="bg1"/>
                  </a:solidFill>
                  <a:ea typeface="+mn-lt"/>
                  <a:cs typeface="+mn-lt"/>
                </a:rPr>
                <a:t> in a database to store </a:t>
              </a:r>
              <a:r>
                <a:rPr lang="it-IT" dirty="0" err="1">
                  <a:solidFill>
                    <a:schemeClr val="bg1"/>
                  </a:solidFill>
                  <a:ea typeface="+mn-lt"/>
                  <a:cs typeface="+mn-lt"/>
                </a:rPr>
                <a:t>its</a:t>
              </a:r>
              <a:r>
                <a:rPr lang="it-IT" dirty="0">
                  <a:solidFill>
                    <a:schemeClr val="bg1"/>
                  </a:solidFill>
                  <a:ea typeface="+mn-lt"/>
                  <a:cs typeface="+mn-lt"/>
                </a:rPr>
                <a:t> data.</a:t>
              </a:r>
              <a:endParaRPr lang="en-US" b="1" dirty="0">
                <a:solidFill>
                  <a:schemeClr val="bg1"/>
                </a:solidFill>
                <a:ea typeface="+mn-lt"/>
                <a:cs typeface="+mn-lt"/>
              </a:endParaRPr>
            </a:p>
          </p:txBody>
        </p:sp>
      </p:grpSp>
    </p:spTree>
    <p:extLst>
      <p:ext uri="{BB962C8B-B14F-4D97-AF65-F5344CB8AC3E}">
        <p14:creationId xmlns:p14="http://schemas.microsoft.com/office/powerpoint/2010/main" val="4115611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ttangolo con angoli arrotondati 24">
            <a:extLst>
              <a:ext uri="{FF2B5EF4-FFF2-40B4-BE49-F238E27FC236}">
                <a16:creationId xmlns:a16="http://schemas.microsoft.com/office/drawing/2014/main" id="{C2C87956-E7A2-67DC-A213-CF5FE073D03F}"/>
              </a:ext>
            </a:extLst>
          </p:cNvPr>
          <p:cNvSpPr/>
          <p:nvPr/>
        </p:nvSpPr>
        <p:spPr>
          <a:xfrm>
            <a:off x="1152144" y="1265670"/>
            <a:ext cx="9886918" cy="4732794"/>
          </a:xfrm>
          <a:prstGeom prst="roundRect">
            <a:avLst>
              <a:gd name="adj" fmla="val 745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Business Model Canvas</a:t>
            </a:r>
          </a:p>
        </p:txBody>
      </p:sp>
      <p:grpSp>
        <p:nvGrpSpPr>
          <p:cNvPr id="10" name="Gruppo 9">
            <a:extLst>
              <a:ext uri="{FF2B5EF4-FFF2-40B4-BE49-F238E27FC236}">
                <a16:creationId xmlns:a16="http://schemas.microsoft.com/office/drawing/2014/main" id="{3C1D7F7E-024F-DF12-C3C2-2C72A4F64932}"/>
              </a:ext>
            </a:extLst>
          </p:cNvPr>
          <p:cNvGrpSpPr/>
          <p:nvPr/>
        </p:nvGrpSpPr>
        <p:grpSpPr>
          <a:xfrm>
            <a:off x="9074625" y="1336812"/>
            <a:ext cx="1873827" cy="3363204"/>
            <a:chOff x="9074625" y="1336812"/>
            <a:chExt cx="1873827" cy="3363204"/>
          </a:xfrm>
        </p:grpSpPr>
        <p:sp>
          <p:nvSpPr>
            <p:cNvPr id="15" name="Rettangolo con angoli arrotondati 14">
              <a:extLst>
                <a:ext uri="{FF2B5EF4-FFF2-40B4-BE49-F238E27FC236}">
                  <a16:creationId xmlns:a16="http://schemas.microsoft.com/office/drawing/2014/main" id="{8BD2B104-4871-345B-BC1C-53C253BF249B}"/>
                </a:ext>
              </a:extLst>
            </p:cNvPr>
            <p:cNvSpPr/>
            <p:nvPr/>
          </p:nvSpPr>
          <p:spPr>
            <a:xfrm>
              <a:off x="9074625"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9" name="CasellaDiTesto 8">
              <a:extLst>
                <a:ext uri="{FF2B5EF4-FFF2-40B4-BE49-F238E27FC236}">
                  <a16:creationId xmlns:a16="http://schemas.microsoft.com/office/drawing/2014/main" id="{F02CEBE7-97C3-B0DA-06FE-D9C7CFA8F22F}"/>
                </a:ext>
              </a:extLst>
            </p:cNvPr>
            <p:cNvSpPr txBox="1"/>
            <p:nvPr/>
          </p:nvSpPr>
          <p:spPr>
            <a:xfrm>
              <a:off x="9383160" y="2695249"/>
              <a:ext cx="1256757" cy="646331"/>
            </a:xfrm>
            <a:prstGeom prst="rect">
              <a:avLst/>
            </a:prstGeom>
            <a:noFill/>
          </p:spPr>
          <p:txBody>
            <a:bodyPr wrap="square" rtlCol="0">
              <a:spAutoFit/>
            </a:bodyPr>
            <a:lstStyle/>
            <a:p>
              <a:r>
                <a:rPr lang="it-IT">
                  <a:solidFill>
                    <a:schemeClr val="bg1"/>
                  </a:solidFill>
                  <a:latin typeface="+mj-lt"/>
                </a:rPr>
                <a:t>Customer </a:t>
              </a:r>
              <a:r>
                <a:rPr lang="it-IT" err="1">
                  <a:solidFill>
                    <a:schemeClr val="bg1"/>
                  </a:solidFill>
                  <a:latin typeface="+mj-lt"/>
                </a:rPr>
                <a:t>segments</a:t>
              </a:r>
              <a:endParaRPr lang="it-IT">
                <a:solidFill>
                  <a:schemeClr val="bg1"/>
                </a:solidFill>
                <a:latin typeface="+mj-lt"/>
              </a:endParaRPr>
            </a:p>
          </p:txBody>
        </p:sp>
      </p:grpSp>
      <p:grpSp>
        <p:nvGrpSpPr>
          <p:cNvPr id="12" name="Gruppo 11">
            <a:extLst>
              <a:ext uri="{FF2B5EF4-FFF2-40B4-BE49-F238E27FC236}">
                <a16:creationId xmlns:a16="http://schemas.microsoft.com/office/drawing/2014/main" id="{1FC00EDA-0D8F-C6EB-B52E-EB9394A585DE}"/>
              </a:ext>
            </a:extLst>
          </p:cNvPr>
          <p:cNvGrpSpPr/>
          <p:nvPr/>
        </p:nvGrpSpPr>
        <p:grpSpPr>
          <a:xfrm>
            <a:off x="6147818" y="4771158"/>
            <a:ext cx="4804926" cy="1137878"/>
            <a:chOff x="6147818" y="4771158"/>
            <a:chExt cx="4804926" cy="1137878"/>
          </a:xfrm>
        </p:grpSpPr>
        <p:sp>
          <p:nvSpPr>
            <p:cNvPr id="22" name="Rettangolo con angoli arrotondati 21">
              <a:extLst>
                <a:ext uri="{FF2B5EF4-FFF2-40B4-BE49-F238E27FC236}">
                  <a16:creationId xmlns:a16="http://schemas.microsoft.com/office/drawing/2014/main" id="{24ED14FD-4233-9683-E54E-5F874684D1A9}"/>
                </a:ext>
              </a:extLst>
            </p:cNvPr>
            <p:cNvSpPr/>
            <p:nvPr/>
          </p:nvSpPr>
          <p:spPr>
            <a:xfrm>
              <a:off x="6147818" y="4771158"/>
              <a:ext cx="4804926" cy="1137878"/>
            </a:xfrm>
            <a:prstGeom prst="roundRect">
              <a:avLst>
                <a:gd name="adj" fmla="val 29769"/>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1" name="CasellaDiTesto 10">
              <a:extLst>
                <a:ext uri="{FF2B5EF4-FFF2-40B4-BE49-F238E27FC236}">
                  <a16:creationId xmlns:a16="http://schemas.microsoft.com/office/drawing/2014/main" id="{6E5FCA80-5B95-A82D-8CCA-EEC95EFFA712}"/>
                </a:ext>
              </a:extLst>
            </p:cNvPr>
            <p:cNvSpPr txBox="1"/>
            <p:nvPr/>
          </p:nvSpPr>
          <p:spPr>
            <a:xfrm>
              <a:off x="7439757" y="5155431"/>
              <a:ext cx="2221048" cy="369332"/>
            </a:xfrm>
            <a:prstGeom prst="rect">
              <a:avLst/>
            </a:prstGeom>
            <a:noFill/>
          </p:spPr>
          <p:txBody>
            <a:bodyPr wrap="square" rtlCol="0">
              <a:spAutoFit/>
            </a:bodyPr>
            <a:lstStyle/>
            <a:p>
              <a:pPr algn="ctr"/>
              <a:r>
                <a:rPr lang="it-IT">
                  <a:solidFill>
                    <a:schemeClr val="bg1"/>
                  </a:solidFill>
                  <a:latin typeface="+mj-lt"/>
                </a:rPr>
                <a:t>Revenue streams</a:t>
              </a:r>
            </a:p>
          </p:txBody>
        </p:sp>
      </p:grpSp>
      <p:grpSp>
        <p:nvGrpSpPr>
          <p:cNvPr id="21" name="Gruppo 20">
            <a:extLst>
              <a:ext uri="{FF2B5EF4-FFF2-40B4-BE49-F238E27FC236}">
                <a16:creationId xmlns:a16="http://schemas.microsoft.com/office/drawing/2014/main" id="{79DD8AE0-E0A4-70C0-371D-4EB56AFBFB5C}"/>
              </a:ext>
            </a:extLst>
          </p:cNvPr>
          <p:cNvGrpSpPr/>
          <p:nvPr/>
        </p:nvGrpSpPr>
        <p:grpSpPr>
          <a:xfrm>
            <a:off x="1239256" y="4766116"/>
            <a:ext cx="4804926" cy="1137878"/>
            <a:chOff x="1247518" y="4771158"/>
            <a:chExt cx="4804926" cy="1137878"/>
          </a:xfrm>
        </p:grpSpPr>
        <p:sp>
          <p:nvSpPr>
            <p:cNvPr id="20" name="Rettangolo con angoli arrotondati 19">
              <a:extLst>
                <a:ext uri="{FF2B5EF4-FFF2-40B4-BE49-F238E27FC236}">
                  <a16:creationId xmlns:a16="http://schemas.microsoft.com/office/drawing/2014/main" id="{F032EB6B-8BC5-D4EA-6CDA-C7E7479F9038}"/>
                </a:ext>
              </a:extLst>
            </p:cNvPr>
            <p:cNvSpPr/>
            <p:nvPr/>
          </p:nvSpPr>
          <p:spPr>
            <a:xfrm>
              <a:off x="1247518" y="4771158"/>
              <a:ext cx="4804926" cy="1137878"/>
            </a:xfrm>
            <a:prstGeom prst="roundRect">
              <a:avLst>
                <a:gd name="adj" fmla="val 25402"/>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6" name="CasellaDiTesto 15">
              <a:extLst>
                <a:ext uri="{FF2B5EF4-FFF2-40B4-BE49-F238E27FC236}">
                  <a16:creationId xmlns:a16="http://schemas.microsoft.com/office/drawing/2014/main" id="{3255A992-744D-DF91-7CF9-C5760BC992AA}"/>
                </a:ext>
              </a:extLst>
            </p:cNvPr>
            <p:cNvSpPr txBox="1"/>
            <p:nvPr/>
          </p:nvSpPr>
          <p:spPr>
            <a:xfrm>
              <a:off x="1950390" y="5155431"/>
              <a:ext cx="3399182" cy="369332"/>
            </a:xfrm>
            <a:prstGeom prst="rect">
              <a:avLst/>
            </a:prstGeom>
            <a:noFill/>
          </p:spPr>
          <p:txBody>
            <a:bodyPr wrap="square" rtlCol="0">
              <a:spAutoFit/>
            </a:bodyPr>
            <a:lstStyle/>
            <a:p>
              <a:pPr algn="ctr"/>
              <a:r>
                <a:rPr lang="it-IT">
                  <a:solidFill>
                    <a:schemeClr val="bg1"/>
                  </a:solidFill>
                  <a:latin typeface="+mj-lt"/>
                </a:rPr>
                <a:t>Cost </a:t>
              </a:r>
              <a:r>
                <a:rPr lang="it-IT" err="1">
                  <a:solidFill>
                    <a:schemeClr val="bg1"/>
                  </a:solidFill>
                  <a:latin typeface="+mj-lt"/>
                </a:rPr>
                <a:t>structure</a:t>
              </a:r>
              <a:endParaRPr lang="it-IT">
                <a:solidFill>
                  <a:schemeClr val="bg1"/>
                </a:solidFill>
                <a:latin typeface="+mj-lt"/>
              </a:endParaRPr>
            </a:p>
          </p:txBody>
        </p:sp>
      </p:grpSp>
      <p:grpSp>
        <p:nvGrpSpPr>
          <p:cNvPr id="31" name="Gruppo 30">
            <a:extLst>
              <a:ext uri="{FF2B5EF4-FFF2-40B4-BE49-F238E27FC236}">
                <a16:creationId xmlns:a16="http://schemas.microsoft.com/office/drawing/2014/main" id="{FC745DA2-F769-FC4F-BDA9-2F2251C9A023}"/>
              </a:ext>
            </a:extLst>
          </p:cNvPr>
          <p:cNvGrpSpPr/>
          <p:nvPr/>
        </p:nvGrpSpPr>
        <p:grpSpPr>
          <a:xfrm>
            <a:off x="7115784" y="3039799"/>
            <a:ext cx="1873827" cy="1631847"/>
            <a:chOff x="7119332" y="3039799"/>
            <a:chExt cx="1873827" cy="1631847"/>
          </a:xfrm>
        </p:grpSpPr>
        <p:sp>
          <p:nvSpPr>
            <p:cNvPr id="14" name="Rettangolo con angoli arrotondati 13">
              <a:extLst>
                <a:ext uri="{FF2B5EF4-FFF2-40B4-BE49-F238E27FC236}">
                  <a16:creationId xmlns:a16="http://schemas.microsoft.com/office/drawing/2014/main" id="{C847ADB3-ABE7-7C06-A0F7-47C309DE3BE9}"/>
                </a:ext>
              </a:extLst>
            </p:cNvPr>
            <p:cNvSpPr/>
            <p:nvPr/>
          </p:nvSpPr>
          <p:spPr>
            <a:xfrm>
              <a:off x="7119332"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0" name="CasellaDiTesto 29">
              <a:extLst>
                <a:ext uri="{FF2B5EF4-FFF2-40B4-BE49-F238E27FC236}">
                  <a16:creationId xmlns:a16="http://schemas.microsoft.com/office/drawing/2014/main" id="{935F862A-2EC9-33D0-C39C-2C415E8A3E4D}"/>
                </a:ext>
              </a:extLst>
            </p:cNvPr>
            <p:cNvSpPr txBox="1"/>
            <p:nvPr/>
          </p:nvSpPr>
          <p:spPr>
            <a:xfrm>
              <a:off x="7364407" y="3671056"/>
              <a:ext cx="1383676" cy="369332"/>
            </a:xfrm>
            <a:prstGeom prst="rect">
              <a:avLst/>
            </a:prstGeom>
            <a:noFill/>
          </p:spPr>
          <p:txBody>
            <a:bodyPr wrap="square" rtlCol="0">
              <a:spAutoFit/>
            </a:bodyPr>
            <a:lstStyle/>
            <a:p>
              <a:pPr algn="ctr"/>
              <a:r>
                <a:rPr lang="it-IT" err="1">
                  <a:solidFill>
                    <a:schemeClr val="bg1"/>
                  </a:solidFill>
                  <a:latin typeface="+mj-lt"/>
                </a:rPr>
                <a:t>Channels</a:t>
              </a:r>
              <a:endParaRPr lang="it-IT">
                <a:solidFill>
                  <a:schemeClr val="bg1"/>
                </a:solidFill>
                <a:latin typeface="+mj-lt"/>
              </a:endParaRPr>
            </a:p>
          </p:txBody>
        </p:sp>
      </p:grpSp>
      <p:grpSp>
        <p:nvGrpSpPr>
          <p:cNvPr id="5" name="Gruppo 4">
            <a:extLst>
              <a:ext uri="{FF2B5EF4-FFF2-40B4-BE49-F238E27FC236}">
                <a16:creationId xmlns:a16="http://schemas.microsoft.com/office/drawing/2014/main" id="{779A8F7A-DCD6-3C05-64C2-5F86E0B67995}"/>
              </a:ext>
            </a:extLst>
          </p:cNvPr>
          <p:cNvGrpSpPr/>
          <p:nvPr/>
        </p:nvGrpSpPr>
        <p:grpSpPr>
          <a:xfrm>
            <a:off x="5156942" y="1336812"/>
            <a:ext cx="1873827" cy="3363204"/>
            <a:chOff x="5168132" y="1336812"/>
            <a:chExt cx="1873827" cy="3363204"/>
          </a:xfrm>
        </p:grpSpPr>
        <p:sp>
          <p:nvSpPr>
            <p:cNvPr id="17" name="Rettangolo con angoli arrotondati 16">
              <a:extLst>
                <a:ext uri="{FF2B5EF4-FFF2-40B4-BE49-F238E27FC236}">
                  <a16:creationId xmlns:a16="http://schemas.microsoft.com/office/drawing/2014/main" id="{0688B621-8AE5-2686-6E4A-D6EFC05AF98C}"/>
                </a:ext>
              </a:extLst>
            </p:cNvPr>
            <p:cNvSpPr/>
            <p:nvPr/>
          </p:nvSpPr>
          <p:spPr>
            <a:xfrm>
              <a:off x="5168132"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 name="CasellaDiTesto 2">
              <a:extLst>
                <a:ext uri="{FF2B5EF4-FFF2-40B4-BE49-F238E27FC236}">
                  <a16:creationId xmlns:a16="http://schemas.microsoft.com/office/drawing/2014/main" id="{A6A2358C-73FE-8B69-E390-4410C84F8A5A}"/>
                </a:ext>
              </a:extLst>
            </p:cNvPr>
            <p:cNvSpPr txBox="1"/>
            <p:nvPr/>
          </p:nvSpPr>
          <p:spPr>
            <a:xfrm>
              <a:off x="5345098" y="2556749"/>
              <a:ext cx="1519895" cy="923330"/>
            </a:xfrm>
            <a:prstGeom prst="rect">
              <a:avLst/>
            </a:prstGeom>
            <a:noFill/>
          </p:spPr>
          <p:txBody>
            <a:bodyPr wrap="square" rtlCol="0">
              <a:spAutoFit/>
            </a:bodyPr>
            <a:lstStyle/>
            <a:p>
              <a:pPr algn="ctr"/>
              <a:r>
                <a:rPr lang="it-IT">
                  <a:solidFill>
                    <a:schemeClr val="bg1"/>
                  </a:solidFill>
                  <a:latin typeface="+mj-lt"/>
                </a:rPr>
                <a:t>Value </a:t>
              </a:r>
              <a:r>
                <a:rPr lang="it-IT" err="1">
                  <a:solidFill>
                    <a:schemeClr val="bg1"/>
                  </a:solidFill>
                  <a:latin typeface="+mj-lt"/>
                </a:rPr>
                <a:t>proposition</a:t>
              </a:r>
              <a:endParaRPr lang="it-IT">
                <a:solidFill>
                  <a:schemeClr val="bg1"/>
                </a:solidFill>
                <a:latin typeface="+mj-lt"/>
              </a:endParaRPr>
            </a:p>
            <a:p>
              <a:pPr algn="ctr"/>
              <a:endParaRPr lang="it-IT">
                <a:latin typeface="+mj-lt"/>
              </a:endParaRPr>
            </a:p>
          </p:txBody>
        </p:sp>
      </p:grpSp>
      <p:grpSp>
        <p:nvGrpSpPr>
          <p:cNvPr id="29" name="Gruppo 28">
            <a:extLst>
              <a:ext uri="{FF2B5EF4-FFF2-40B4-BE49-F238E27FC236}">
                <a16:creationId xmlns:a16="http://schemas.microsoft.com/office/drawing/2014/main" id="{38B1A6C0-D658-38BF-7E72-E2A9D2F9A756}"/>
              </a:ext>
            </a:extLst>
          </p:cNvPr>
          <p:cNvGrpSpPr/>
          <p:nvPr/>
        </p:nvGrpSpPr>
        <p:grpSpPr>
          <a:xfrm>
            <a:off x="1239258" y="1336812"/>
            <a:ext cx="1873827" cy="3363204"/>
            <a:chOff x="1239258" y="1336812"/>
            <a:chExt cx="1873827" cy="3363204"/>
          </a:xfrm>
        </p:grpSpPr>
        <p:sp>
          <p:nvSpPr>
            <p:cNvPr id="6" name="Rettangolo con angoli arrotondati 5">
              <a:extLst>
                <a:ext uri="{FF2B5EF4-FFF2-40B4-BE49-F238E27FC236}">
                  <a16:creationId xmlns:a16="http://schemas.microsoft.com/office/drawing/2014/main" id="{8CA03FE2-3A2C-2DEB-C1ED-06136C6F1F77}"/>
                </a:ext>
              </a:extLst>
            </p:cNvPr>
            <p:cNvSpPr/>
            <p:nvPr/>
          </p:nvSpPr>
          <p:spPr>
            <a:xfrm>
              <a:off x="1239258"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8" name="CasellaDiTesto 27">
              <a:extLst>
                <a:ext uri="{FF2B5EF4-FFF2-40B4-BE49-F238E27FC236}">
                  <a16:creationId xmlns:a16="http://schemas.microsoft.com/office/drawing/2014/main" id="{6C46BB80-A170-2CB2-C8F1-623456C77B6A}"/>
                </a:ext>
              </a:extLst>
            </p:cNvPr>
            <p:cNvSpPr txBox="1"/>
            <p:nvPr/>
          </p:nvSpPr>
          <p:spPr>
            <a:xfrm>
              <a:off x="1515681" y="2695249"/>
              <a:ext cx="1320981" cy="646331"/>
            </a:xfrm>
            <a:prstGeom prst="rect">
              <a:avLst/>
            </a:prstGeom>
            <a:noFill/>
          </p:spPr>
          <p:txBody>
            <a:bodyPr wrap="square" rtlCol="0">
              <a:spAutoFit/>
            </a:bodyPr>
            <a:lstStyle/>
            <a:p>
              <a:pPr algn="ctr"/>
              <a:r>
                <a:rPr lang="it-IT">
                  <a:solidFill>
                    <a:schemeClr val="bg1"/>
                  </a:solidFill>
                  <a:latin typeface="+mj-lt"/>
                </a:rPr>
                <a:t>Key partners</a:t>
              </a:r>
            </a:p>
          </p:txBody>
        </p:sp>
      </p:grpSp>
      <p:grpSp>
        <p:nvGrpSpPr>
          <p:cNvPr id="27" name="Gruppo 26">
            <a:extLst>
              <a:ext uri="{FF2B5EF4-FFF2-40B4-BE49-F238E27FC236}">
                <a16:creationId xmlns:a16="http://schemas.microsoft.com/office/drawing/2014/main" id="{1C544434-ECD0-29F9-5E68-68749446F709}"/>
              </a:ext>
            </a:extLst>
          </p:cNvPr>
          <p:cNvGrpSpPr/>
          <p:nvPr/>
        </p:nvGrpSpPr>
        <p:grpSpPr>
          <a:xfrm>
            <a:off x="3198100" y="1336811"/>
            <a:ext cx="1873827" cy="1631847"/>
            <a:chOff x="3207788" y="1336811"/>
            <a:chExt cx="1873827" cy="1631847"/>
          </a:xfrm>
        </p:grpSpPr>
        <p:sp>
          <p:nvSpPr>
            <p:cNvPr id="18" name="Rettangolo con angoli arrotondati 17">
              <a:extLst>
                <a:ext uri="{FF2B5EF4-FFF2-40B4-BE49-F238E27FC236}">
                  <a16:creationId xmlns:a16="http://schemas.microsoft.com/office/drawing/2014/main" id="{878147D7-45F3-6A98-A6EA-EBFA5C29D109}"/>
                </a:ext>
              </a:extLst>
            </p:cNvPr>
            <p:cNvSpPr/>
            <p:nvPr/>
          </p:nvSpPr>
          <p:spPr>
            <a:xfrm>
              <a:off x="3207788"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6" name="CasellaDiTesto 25">
              <a:extLst>
                <a:ext uri="{FF2B5EF4-FFF2-40B4-BE49-F238E27FC236}">
                  <a16:creationId xmlns:a16="http://schemas.microsoft.com/office/drawing/2014/main" id="{9BA5A2EF-D96C-620E-8D42-A60C8CDBA3F8}"/>
                </a:ext>
              </a:extLst>
            </p:cNvPr>
            <p:cNvSpPr txBox="1"/>
            <p:nvPr/>
          </p:nvSpPr>
          <p:spPr>
            <a:xfrm>
              <a:off x="3538419" y="1829569"/>
              <a:ext cx="1212565" cy="646331"/>
            </a:xfrm>
            <a:prstGeom prst="rect">
              <a:avLst/>
            </a:prstGeom>
            <a:noFill/>
          </p:spPr>
          <p:txBody>
            <a:bodyPr wrap="square" rtlCol="0">
              <a:spAutoFit/>
            </a:bodyPr>
            <a:lstStyle/>
            <a:p>
              <a:pPr algn="ctr"/>
              <a:r>
                <a:rPr lang="it-IT">
                  <a:solidFill>
                    <a:schemeClr val="bg1"/>
                  </a:solidFill>
                  <a:latin typeface="+mj-lt"/>
                </a:rPr>
                <a:t>Key activities</a:t>
              </a:r>
            </a:p>
          </p:txBody>
        </p:sp>
      </p:grpSp>
      <p:grpSp>
        <p:nvGrpSpPr>
          <p:cNvPr id="24" name="Gruppo 23">
            <a:extLst>
              <a:ext uri="{FF2B5EF4-FFF2-40B4-BE49-F238E27FC236}">
                <a16:creationId xmlns:a16="http://schemas.microsoft.com/office/drawing/2014/main" id="{575A442D-F141-D512-1B6C-27A1B87A12E6}"/>
              </a:ext>
            </a:extLst>
          </p:cNvPr>
          <p:cNvGrpSpPr/>
          <p:nvPr/>
        </p:nvGrpSpPr>
        <p:grpSpPr>
          <a:xfrm>
            <a:off x="3198100" y="3039799"/>
            <a:ext cx="1873827" cy="1631847"/>
            <a:chOff x="3203695" y="3039799"/>
            <a:chExt cx="1873827" cy="1631847"/>
          </a:xfrm>
        </p:grpSpPr>
        <p:sp>
          <p:nvSpPr>
            <p:cNvPr id="19" name="Rettangolo con angoli arrotondati 18">
              <a:extLst>
                <a:ext uri="{FF2B5EF4-FFF2-40B4-BE49-F238E27FC236}">
                  <a16:creationId xmlns:a16="http://schemas.microsoft.com/office/drawing/2014/main" id="{6BFB508B-551E-6001-C208-BE5AA7FDBD99}"/>
                </a:ext>
              </a:extLst>
            </p:cNvPr>
            <p:cNvSpPr/>
            <p:nvPr/>
          </p:nvSpPr>
          <p:spPr>
            <a:xfrm>
              <a:off x="3203695"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3" name="CasellaDiTesto 22">
              <a:extLst>
                <a:ext uri="{FF2B5EF4-FFF2-40B4-BE49-F238E27FC236}">
                  <a16:creationId xmlns:a16="http://schemas.microsoft.com/office/drawing/2014/main" id="{AD12ED4C-0920-D382-E493-F82671F09BDA}"/>
                </a:ext>
              </a:extLst>
            </p:cNvPr>
            <p:cNvSpPr txBox="1"/>
            <p:nvPr/>
          </p:nvSpPr>
          <p:spPr>
            <a:xfrm>
              <a:off x="3470686" y="3394057"/>
              <a:ext cx="1339844" cy="923330"/>
            </a:xfrm>
            <a:prstGeom prst="rect">
              <a:avLst/>
            </a:prstGeom>
            <a:noFill/>
          </p:spPr>
          <p:txBody>
            <a:bodyPr wrap="square" rtlCol="0">
              <a:spAutoFit/>
            </a:bodyPr>
            <a:lstStyle/>
            <a:p>
              <a:pPr algn="ctr"/>
              <a:r>
                <a:rPr lang="it-IT">
                  <a:solidFill>
                    <a:schemeClr val="bg1"/>
                  </a:solidFill>
                  <a:latin typeface="+mj-lt"/>
                </a:rPr>
                <a:t>Key </a:t>
              </a:r>
              <a:r>
                <a:rPr lang="it-IT" err="1">
                  <a:solidFill>
                    <a:schemeClr val="bg1"/>
                  </a:solidFill>
                  <a:latin typeface="+mj-lt"/>
                </a:rPr>
                <a:t>resources</a:t>
              </a:r>
              <a:endParaRPr lang="it-IT">
                <a:solidFill>
                  <a:schemeClr val="bg1"/>
                </a:solidFill>
                <a:latin typeface="+mj-lt"/>
              </a:endParaRPr>
            </a:p>
            <a:p>
              <a:pPr algn="ctr"/>
              <a:endParaRPr lang="it-IT"/>
            </a:p>
          </p:txBody>
        </p:sp>
      </p:grpSp>
      <p:sp>
        <p:nvSpPr>
          <p:cNvPr id="32" name="Rettangolo 31">
            <a:extLst>
              <a:ext uri="{FF2B5EF4-FFF2-40B4-BE49-F238E27FC236}">
                <a16:creationId xmlns:a16="http://schemas.microsoft.com/office/drawing/2014/main" id="{9F6A9DBF-1063-2DA7-3ED5-99CA005D1BD2}"/>
              </a:ext>
            </a:extLst>
          </p:cNvPr>
          <p:cNvSpPr/>
          <p:nvPr/>
        </p:nvSpPr>
        <p:spPr>
          <a:xfrm>
            <a:off x="0" y="0"/>
            <a:ext cx="12192000" cy="6858000"/>
          </a:xfrm>
          <a:prstGeom prst="rect">
            <a:avLst/>
          </a:pr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8" name="Gruppo 7">
            <a:extLst>
              <a:ext uri="{FF2B5EF4-FFF2-40B4-BE49-F238E27FC236}">
                <a16:creationId xmlns:a16="http://schemas.microsoft.com/office/drawing/2014/main" id="{E7D5A1CF-EBA5-BF94-87DB-BCBE0ABF0129}"/>
              </a:ext>
            </a:extLst>
          </p:cNvPr>
          <p:cNvGrpSpPr/>
          <p:nvPr/>
        </p:nvGrpSpPr>
        <p:grpSpPr>
          <a:xfrm>
            <a:off x="7115784" y="1336811"/>
            <a:ext cx="1873827" cy="1631847"/>
            <a:chOff x="7162112" y="1336811"/>
            <a:chExt cx="1873827" cy="1631847"/>
          </a:xfrm>
        </p:grpSpPr>
        <p:sp>
          <p:nvSpPr>
            <p:cNvPr id="13" name="Rettangolo con angoli arrotondati 12">
              <a:extLst>
                <a:ext uri="{FF2B5EF4-FFF2-40B4-BE49-F238E27FC236}">
                  <a16:creationId xmlns:a16="http://schemas.microsoft.com/office/drawing/2014/main" id="{FE7AF101-1BD8-607D-B3CE-925A6653A3B9}"/>
                </a:ext>
              </a:extLst>
            </p:cNvPr>
            <p:cNvSpPr/>
            <p:nvPr/>
          </p:nvSpPr>
          <p:spPr>
            <a:xfrm>
              <a:off x="7162112"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7" name="CasellaDiTesto 6">
              <a:extLst>
                <a:ext uri="{FF2B5EF4-FFF2-40B4-BE49-F238E27FC236}">
                  <a16:creationId xmlns:a16="http://schemas.microsoft.com/office/drawing/2014/main" id="{68A4F35C-5FD9-0B1B-A155-0624852C4A73}"/>
                </a:ext>
              </a:extLst>
            </p:cNvPr>
            <p:cNvSpPr txBox="1"/>
            <p:nvPr/>
          </p:nvSpPr>
          <p:spPr>
            <a:xfrm>
              <a:off x="7249130" y="1829569"/>
              <a:ext cx="1699790" cy="646331"/>
            </a:xfrm>
            <a:prstGeom prst="rect">
              <a:avLst/>
            </a:prstGeom>
            <a:noFill/>
          </p:spPr>
          <p:txBody>
            <a:bodyPr wrap="square" rtlCol="0">
              <a:spAutoFit/>
            </a:bodyPr>
            <a:lstStyle/>
            <a:p>
              <a:pPr algn="ctr"/>
              <a:r>
                <a:rPr lang="it-IT">
                  <a:solidFill>
                    <a:schemeClr val="bg1"/>
                  </a:solidFill>
                  <a:latin typeface="+mj-lt"/>
                </a:rPr>
                <a:t>Customer </a:t>
              </a:r>
              <a:r>
                <a:rPr lang="it-IT" err="1">
                  <a:solidFill>
                    <a:schemeClr val="bg1"/>
                  </a:solidFill>
                  <a:latin typeface="+mj-lt"/>
                </a:rPr>
                <a:t>relationships</a:t>
              </a:r>
              <a:endParaRPr lang="it-IT">
                <a:solidFill>
                  <a:schemeClr val="bg1"/>
                </a:solidFill>
                <a:latin typeface="+mj-lt"/>
              </a:endParaRPr>
            </a:p>
          </p:txBody>
        </p:sp>
      </p:grpSp>
    </p:spTree>
    <p:extLst>
      <p:ext uri="{BB962C8B-B14F-4D97-AF65-F5344CB8AC3E}">
        <p14:creationId xmlns:p14="http://schemas.microsoft.com/office/powerpoint/2010/main" val="338302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ttangolo con angoli arrotondati 24">
            <a:extLst>
              <a:ext uri="{FF2B5EF4-FFF2-40B4-BE49-F238E27FC236}">
                <a16:creationId xmlns:a16="http://schemas.microsoft.com/office/drawing/2014/main" id="{C2C87956-E7A2-67DC-A213-CF5FE073D03F}"/>
              </a:ext>
            </a:extLst>
          </p:cNvPr>
          <p:cNvSpPr/>
          <p:nvPr/>
        </p:nvSpPr>
        <p:spPr>
          <a:xfrm>
            <a:off x="1152144" y="1265670"/>
            <a:ext cx="9886918" cy="4732794"/>
          </a:xfrm>
          <a:prstGeom prst="roundRect">
            <a:avLst>
              <a:gd name="adj" fmla="val 745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Business Model Canvas</a:t>
            </a:r>
          </a:p>
        </p:txBody>
      </p:sp>
      <p:grpSp>
        <p:nvGrpSpPr>
          <p:cNvPr id="10" name="Gruppo 9">
            <a:extLst>
              <a:ext uri="{FF2B5EF4-FFF2-40B4-BE49-F238E27FC236}">
                <a16:creationId xmlns:a16="http://schemas.microsoft.com/office/drawing/2014/main" id="{3C1D7F7E-024F-DF12-C3C2-2C72A4F64932}"/>
              </a:ext>
            </a:extLst>
          </p:cNvPr>
          <p:cNvGrpSpPr/>
          <p:nvPr/>
        </p:nvGrpSpPr>
        <p:grpSpPr>
          <a:xfrm>
            <a:off x="9074625" y="1336812"/>
            <a:ext cx="1873827" cy="3363204"/>
            <a:chOff x="9074625" y="1336812"/>
            <a:chExt cx="1873827" cy="3363204"/>
          </a:xfrm>
        </p:grpSpPr>
        <p:sp>
          <p:nvSpPr>
            <p:cNvPr id="15" name="Rettangolo con angoli arrotondati 14">
              <a:extLst>
                <a:ext uri="{FF2B5EF4-FFF2-40B4-BE49-F238E27FC236}">
                  <a16:creationId xmlns:a16="http://schemas.microsoft.com/office/drawing/2014/main" id="{8BD2B104-4871-345B-BC1C-53C253BF249B}"/>
                </a:ext>
              </a:extLst>
            </p:cNvPr>
            <p:cNvSpPr/>
            <p:nvPr/>
          </p:nvSpPr>
          <p:spPr>
            <a:xfrm>
              <a:off x="9074625"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9" name="CasellaDiTesto 8">
              <a:extLst>
                <a:ext uri="{FF2B5EF4-FFF2-40B4-BE49-F238E27FC236}">
                  <a16:creationId xmlns:a16="http://schemas.microsoft.com/office/drawing/2014/main" id="{F02CEBE7-97C3-B0DA-06FE-D9C7CFA8F22F}"/>
                </a:ext>
              </a:extLst>
            </p:cNvPr>
            <p:cNvSpPr txBox="1"/>
            <p:nvPr/>
          </p:nvSpPr>
          <p:spPr>
            <a:xfrm>
              <a:off x="9383160" y="2695249"/>
              <a:ext cx="1256757" cy="646331"/>
            </a:xfrm>
            <a:prstGeom prst="rect">
              <a:avLst/>
            </a:prstGeom>
            <a:noFill/>
          </p:spPr>
          <p:txBody>
            <a:bodyPr wrap="square" rtlCol="0">
              <a:spAutoFit/>
            </a:bodyPr>
            <a:lstStyle/>
            <a:p>
              <a:r>
                <a:rPr lang="it-IT">
                  <a:solidFill>
                    <a:schemeClr val="bg1"/>
                  </a:solidFill>
                  <a:latin typeface="+mj-lt"/>
                </a:rPr>
                <a:t>Customer </a:t>
              </a:r>
              <a:r>
                <a:rPr lang="it-IT" err="1">
                  <a:solidFill>
                    <a:schemeClr val="bg1"/>
                  </a:solidFill>
                  <a:latin typeface="+mj-lt"/>
                </a:rPr>
                <a:t>segments</a:t>
              </a:r>
              <a:endParaRPr lang="it-IT">
                <a:solidFill>
                  <a:schemeClr val="bg1"/>
                </a:solidFill>
                <a:latin typeface="+mj-lt"/>
              </a:endParaRPr>
            </a:p>
          </p:txBody>
        </p:sp>
      </p:grpSp>
      <p:grpSp>
        <p:nvGrpSpPr>
          <p:cNvPr id="12" name="Gruppo 11">
            <a:extLst>
              <a:ext uri="{FF2B5EF4-FFF2-40B4-BE49-F238E27FC236}">
                <a16:creationId xmlns:a16="http://schemas.microsoft.com/office/drawing/2014/main" id="{1FC00EDA-0D8F-C6EB-B52E-EB9394A585DE}"/>
              </a:ext>
            </a:extLst>
          </p:cNvPr>
          <p:cNvGrpSpPr/>
          <p:nvPr/>
        </p:nvGrpSpPr>
        <p:grpSpPr>
          <a:xfrm>
            <a:off x="6147818" y="4771158"/>
            <a:ext cx="4804926" cy="1137878"/>
            <a:chOff x="6147818" y="4771158"/>
            <a:chExt cx="4804926" cy="1137878"/>
          </a:xfrm>
        </p:grpSpPr>
        <p:sp>
          <p:nvSpPr>
            <p:cNvPr id="22" name="Rettangolo con angoli arrotondati 21">
              <a:extLst>
                <a:ext uri="{FF2B5EF4-FFF2-40B4-BE49-F238E27FC236}">
                  <a16:creationId xmlns:a16="http://schemas.microsoft.com/office/drawing/2014/main" id="{24ED14FD-4233-9683-E54E-5F874684D1A9}"/>
                </a:ext>
              </a:extLst>
            </p:cNvPr>
            <p:cNvSpPr/>
            <p:nvPr/>
          </p:nvSpPr>
          <p:spPr>
            <a:xfrm>
              <a:off x="6147818" y="4771158"/>
              <a:ext cx="4804926" cy="1137878"/>
            </a:xfrm>
            <a:prstGeom prst="roundRect">
              <a:avLst>
                <a:gd name="adj" fmla="val 29769"/>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1" name="CasellaDiTesto 10">
              <a:extLst>
                <a:ext uri="{FF2B5EF4-FFF2-40B4-BE49-F238E27FC236}">
                  <a16:creationId xmlns:a16="http://schemas.microsoft.com/office/drawing/2014/main" id="{6E5FCA80-5B95-A82D-8CCA-EEC95EFFA712}"/>
                </a:ext>
              </a:extLst>
            </p:cNvPr>
            <p:cNvSpPr txBox="1"/>
            <p:nvPr/>
          </p:nvSpPr>
          <p:spPr>
            <a:xfrm>
              <a:off x="7439757" y="5155431"/>
              <a:ext cx="2221048" cy="369332"/>
            </a:xfrm>
            <a:prstGeom prst="rect">
              <a:avLst/>
            </a:prstGeom>
            <a:noFill/>
          </p:spPr>
          <p:txBody>
            <a:bodyPr wrap="square" rtlCol="0">
              <a:spAutoFit/>
            </a:bodyPr>
            <a:lstStyle/>
            <a:p>
              <a:pPr algn="ctr"/>
              <a:r>
                <a:rPr lang="it-IT">
                  <a:solidFill>
                    <a:schemeClr val="bg1"/>
                  </a:solidFill>
                  <a:latin typeface="+mj-lt"/>
                </a:rPr>
                <a:t>Revenue streams</a:t>
              </a:r>
            </a:p>
          </p:txBody>
        </p:sp>
      </p:grpSp>
      <p:grpSp>
        <p:nvGrpSpPr>
          <p:cNvPr id="21" name="Gruppo 20">
            <a:extLst>
              <a:ext uri="{FF2B5EF4-FFF2-40B4-BE49-F238E27FC236}">
                <a16:creationId xmlns:a16="http://schemas.microsoft.com/office/drawing/2014/main" id="{79DD8AE0-E0A4-70C0-371D-4EB56AFBFB5C}"/>
              </a:ext>
            </a:extLst>
          </p:cNvPr>
          <p:cNvGrpSpPr/>
          <p:nvPr/>
        </p:nvGrpSpPr>
        <p:grpSpPr>
          <a:xfrm>
            <a:off x="1239256" y="4766116"/>
            <a:ext cx="4804926" cy="1137878"/>
            <a:chOff x="1247518" y="4771158"/>
            <a:chExt cx="4804926" cy="1137878"/>
          </a:xfrm>
        </p:grpSpPr>
        <p:sp>
          <p:nvSpPr>
            <p:cNvPr id="20" name="Rettangolo con angoli arrotondati 19">
              <a:extLst>
                <a:ext uri="{FF2B5EF4-FFF2-40B4-BE49-F238E27FC236}">
                  <a16:creationId xmlns:a16="http://schemas.microsoft.com/office/drawing/2014/main" id="{F032EB6B-8BC5-D4EA-6CDA-C7E7479F9038}"/>
                </a:ext>
              </a:extLst>
            </p:cNvPr>
            <p:cNvSpPr/>
            <p:nvPr/>
          </p:nvSpPr>
          <p:spPr>
            <a:xfrm>
              <a:off x="1247518" y="4771158"/>
              <a:ext cx="4804926" cy="1137878"/>
            </a:xfrm>
            <a:prstGeom prst="roundRect">
              <a:avLst>
                <a:gd name="adj" fmla="val 25402"/>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6" name="CasellaDiTesto 15">
              <a:extLst>
                <a:ext uri="{FF2B5EF4-FFF2-40B4-BE49-F238E27FC236}">
                  <a16:creationId xmlns:a16="http://schemas.microsoft.com/office/drawing/2014/main" id="{3255A992-744D-DF91-7CF9-C5760BC992AA}"/>
                </a:ext>
              </a:extLst>
            </p:cNvPr>
            <p:cNvSpPr txBox="1"/>
            <p:nvPr/>
          </p:nvSpPr>
          <p:spPr>
            <a:xfrm>
              <a:off x="1950390" y="5155431"/>
              <a:ext cx="3399182" cy="369332"/>
            </a:xfrm>
            <a:prstGeom prst="rect">
              <a:avLst/>
            </a:prstGeom>
            <a:noFill/>
          </p:spPr>
          <p:txBody>
            <a:bodyPr wrap="square" rtlCol="0">
              <a:spAutoFit/>
            </a:bodyPr>
            <a:lstStyle/>
            <a:p>
              <a:pPr algn="ctr"/>
              <a:r>
                <a:rPr lang="it-IT">
                  <a:solidFill>
                    <a:schemeClr val="bg1"/>
                  </a:solidFill>
                  <a:latin typeface="+mj-lt"/>
                </a:rPr>
                <a:t>Cost </a:t>
              </a:r>
              <a:r>
                <a:rPr lang="it-IT" err="1">
                  <a:solidFill>
                    <a:schemeClr val="bg1"/>
                  </a:solidFill>
                  <a:latin typeface="+mj-lt"/>
                </a:rPr>
                <a:t>structure</a:t>
              </a:r>
              <a:endParaRPr lang="it-IT">
                <a:solidFill>
                  <a:schemeClr val="bg1"/>
                </a:solidFill>
                <a:latin typeface="+mj-lt"/>
              </a:endParaRPr>
            </a:p>
          </p:txBody>
        </p:sp>
      </p:grpSp>
      <p:grpSp>
        <p:nvGrpSpPr>
          <p:cNvPr id="31" name="Gruppo 30">
            <a:extLst>
              <a:ext uri="{FF2B5EF4-FFF2-40B4-BE49-F238E27FC236}">
                <a16:creationId xmlns:a16="http://schemas.microsoft.com/office/drawing/2014/main" id="{FC745DA2-F769-FC4F-BDA9-2F2251C9A023}"/>
              </a:ext>
            </a:extLst>
          </p:cNvPr>
          <p:cNvGrpSpPr/>
          <p:nvPr/>
        </p:nvGrpSpPr>
        <p:grpSpPr>
          <a:xfrm>
            <a:off x="7115784" y="3039799"/>
            <a:ext cx="1873827" cy="1631847"/>
            <a:chOff x="7119332" y="3039799"/>
            <a:chExt cx="1873827" cy="1631847"/>
          </a:xfrm>
        </p:grpSpPr>
        <p:sp>
          <p:nvSpPr>
            <p:cNvPr id="14" name="Rettangolo con angoli arrotondati 13">
              <a:extLst>
                <a:ext uri="{FF2B5EF4-FFF2-40B4-BE49-F238E27FC236}">
                  <a16:creationId xmlns:a16="http://schemas.microsoft.com/office/drawing/2014/main" id="{C847ADB3-ABE7-7C06-A0F7-47C309DE3BE9}"/>
                </a:ext>
              </a:extLst>
            </p:cNvPr>
            <p:cNvSpPr/>
            <p:nvPr/>
          </p:nvSpPr>
          <p:spPr>
            <a:xfrm>
              <a:off x="7119332"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0" name="CasellaDiTesto 29">
              <a:extLst>
                <a:ext uri="{FF2B5EF4-FFF2-40B4-BE49-F238E27FC236}">
                  <a16:creationId xmlns:a16="http://schemas.microsoft.com/office/drawing/2014/main" id="{935F862A-2EC9-33D0-C39C-2C415E8A3E4D}"/>
                </a:ext>
              </a:extLst>
            </p:cNvPr>
            <p:cNvSpPr txBox="1"/>
            <p:nvPr/>
          </p:nvSpPr>
          <p:spPr>
            <a:xfrm>
              <a:off x="7364407" y="3671056"/>
              <a:ext cx="1383676" cy="369332"/>
            </a:xfrm>
            <a:prstGeom prst="rect">
              <a:avLst/>
            </a:prstGeom>
            <a:noFill/>
          </p:spPr>
          <p:txBody>
            <a:bodyPr wrap="square" rtlCol="0">
              <a:spAutoFit/>
            </a:bodyPr>
            <a:lstStyle/>
            <a:p>
              <a:pPr algn="ctr"/>
              <a:r>
                <a:rPr lang="it-IT" err="1">
                  <a:solidFill>
                    <a:schemeClr val="bg1"/>
                  </a:solidFill>
                  <a:latin typeface="+mj-lt"/>
                </a:rPr>
                <a:t>Channels</a:t>
              </a:r>
              <a:endParaRPr lang="it-IT">
                <a:solidFill>
                  <a:schemeClr val="bg1"/>
                </a:solidFill>
                <a:latin typeface="+mj-lt"/>
              </a:endParaRPr>
            </a:p>
          </p:txBody>
        </p:sp>
      </p:grpSp>
      <p:grpSp>
        <p:nvGrpSpPr>
          <p:cNvPr id="5" name="Gruppo 4">
            <a:extLst>
              <a:ext uri="{FF2B5EF4-FFF2-40B4-BE49-F238E27FC236}">
                <a16:creationId xmlns:a16="http://schemas.microsoft.com/office/drawing/2014/main" id="{779A8F7A-DCD6-3C05-64C2-5F86E0B67995}"/>
              </a:ext>
            </a:extLst>
          </p:cNvPr>
          <p:cNvGrpSpPr/>
          <p:nvPr/>
        </p:nvGrpSpPr>
        <p:grpSpPr>
          <a:xfrm>
            <a:off x="5156942" y="1336812"/>
            <a:ext cx="1873827" cy="3363204"/>
            <a:chOff x="5168132" y="1336812"/>
            <a:chExt cx="1873827" cy="3363204"/>
          </a:xfrm>
        </p:grpSpPr>
        <p:sp>
          <p:nvSpPr>
            <p:cNvPr id="17" name="Rettangolo con angoli arrotondati 16">
              <a:extLst>
                <a:ext uri="{FF2B5EF4-FFF2-40B4-BE49-F238E27FC236}">
                  <a16:creationId xmlns:a16="http://schemas.microsoft.com/office/drawing/2014/main" id="{0688B621-8AE5-2686-6E4A-D6EFC05AF98C}"/>
                </a:ext>
              </a:extLst>
            </p:cNvPr>
            <p:cNvSpPr/>
            <p:nvPr/>
          </p:nvSpPr>
          <p:spPr>
            <a:xfrm>
              <a:off x="5168132"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 name="CasellaDiTesto 2">
              <a:extLst>
                <a:ext uri="{FF2B5EF4-FFF2-40B4-BE49-F238E27FC236}">
                  <a16:creationId xmlns:a16="http://schemas.microsoft.com/office/drawing/2014/main" id="{A6A2358C-73FE-8B69-E390-4410C84F8A5A}"/>
                </a:ext>
              </a:extLst>
            </p:cNvPr>
            <p:cNvSpPr txBox="1"/>
            <p:nvPr/>
          </p:nvSpPr>
          <p:spPr>
            <a:xfrm>
              <a:off x="5345098" y="2556749"/>
              <a:ext cx="1519895" cy="923330"/>
            </a:xfrm>
            <a:prstGeom prst="rect">
              <a:avLst/>
            </a:prstGeom>
            <a:noFill/>
          </p:spPr>
          <p:txBody>
            <a:bodyPr wrap="square" rtlCol="0">
              <a:spAutoFit/>
            </a:bodyPr>
            <a:lstStyle/>
            <a:p>
              <a:pPr algn="ctr"/>
              <a:r>
                <a:rPr lang="it-IT">
                  <a:solidFill>
                    <a:schemeClr val="bg1"/>
                  </a:solidFill>
                  <a:latin typeface="+mj-lt"/>
                </a:rPr>
                <a:t>Value </a:t>
              </a:r>
              <a:r>
                <a:rPr lang="it-IT" err="1">
                  <a:solidFill>
                    <a:schemeClr val="bg1"/>
                  </a:solidFill>
                  <a:latin typeface="+mj-lt"/>
                </a:rPr>
                <a:t>proposition</a:t>
              </a:r>
              <a:endParaRPr lang="it-IT">
                <a:solidFill>
                  <a:schemeClr val="bg1"/>
                </a:solidFill>
                <a:latin typeface="+mj-lt"/>
              </a:endParaRPr>
            </a:p>
            <a:p>
              <a:pPr algn="ctr"/>
              <a:endParaRPr lang="it-IT">
                <a:latin typeface="+mj-lt"/>
              </a:endParaRPr>
            </a:p>
          </p:txBody>
        </p:sp>
      </p:grpSp>
      <p:grpSp>
        <p:nvGrpSpPr>
          <p:cNvPr id="29" name="Gruppo 28">
            <a:extLst>
              <a:ext uri="{FF2B5EF4-FFF2-40B4-BE49-F238E27FC236}">
                <a16:creationId xmlns:a16="http://schemas.microsoft.com/office/drawing/2014/main" id="{38B1A6C0-D658-38BF-7E72-E2A9D2F9A756}"/>
              </a:ext>
            </a:extLst>
          </p:cNvPr>
          <p:cNvGrpSpPr/>
          <p:nvPr/>
        </p:nvGrpSpPr>
        <p:grpSpPr>
          <a:xfrm>
            <a:off x="1239258" y="1336812"/>
            <a:ext cx="1873827" cy="3363204"/>
            <a:chOff x="1239258" y="1336812"/>
            <a:chExt cx="1873827" cy="3363204"/>
          </a:xfrm>
        </p:grpSpPr>
        <p:sp>
          <p:nvSpPr>
            <p:cNvPr id="6" name="Rettangolo con angoli arrotondati 5">
              <a:extLst>
                <a:ext uri="{FF2B5EF4-FFF2-40B4-BE49-F238E27FC236}">
                  <a16:creationId xmlns:a16="http://schemas.microsoft.com/office/drawing/2014/main" id="{8CA03FE2-3A2C-2DEB-C1ED-06136C6F1F77}"/>
                </a:ext>
              </a:extLst>
            </p:cNvPr>
            <p:cNvSpPr/>
            <p:nvPr/>
          </p:nvSpPr>
          <p:spPr>
            <a:xfrm>
              <a:off x="1239258"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8" name="CasellaDiTesto 27">
              <a:extLst>
                <a:ext uri="{FF2B5EF4-FFF2-40B4-BE49-F238E27FC236}">
                  <a16:creationId xmlns:a16="http://schemas.microsoft.com/office/drawing/2014/main" id="{6C46BB80-A170-2CB2-C8F1-623456C77B6A}"/>
                </a:ext>
              </a:extLst>
            </p:cNvPr>
            <p:cNvSpPr txBox="1"/>
            <p:nvPr/>
          </p:nvSpPr>
          <p:spPr>
            <a:xfrm>
              <a:off x="1515681" y="2695249"/>
              <a:ext cx="1320981" cy="646331"/>
            </a:xfrm>
            <a:prstGeom prst="rect">
              <a:avLst/>
            </a:prstGeom>
            <a:noFill/>
          </p:spPr>
          <p:txBody>
            <a:bodyPr wrap="square" rtlCol="0">
              <a:spAutoFit/>
            </a:bodyPr>
            <a:lstStyle/>
            <a:p>
              <a:pPr algn="ctr"/>
              <a:r>
                <a:rPr lang="it-IT">
                  <a:solidFill>
                    <a:schemeClr val="bg1"/>
                  </a:solidFill>
                  <a:latin typeface="+mj-lt"/>
                </a:rPr>
                <a:t>Key partners</a:t>
              </a:r>
            </a:p>
          </p:txBody>
        </p:sp>
      </p:grpSp>
      <p:grpSp>
        <p:nvGrpSpPr>
          <p:cNvPr id="27" name="Gruppo 26">
            <a:extLst>
              <a:ext uri="{FF2B5EF4-FFF2-40B4-BE49-F238E27FC236}">
                <a16:creationId xmlns:a16="http://schemas.microsoft.com/office/drawing/2014/main" id="{1C544434-ECD0-29F9-5E68-68749446F709}"/>
              </a:ext>
            </a:extLst>
          </p:cNvPr>
          <p:cNvGrpSpPr/>
          <p:nvPr/>
        </p:nvGrpSpPr>
        <p:grpSpPr>
          <a:xfrm>
            <a:off x="3198100" y="1336811"/>
            <a:ext cx="1873827" cy="1631847"/>
            <a:chOff x="3207788" y="1336811"/>
            <a:chExt cx="1873827" cy="1631847"/>
          </a:xfrm>
        </p:grpSpPr>
        <p:sp>
          <p:nvSpPr>
            <p:cNvPr id="18" name="Rettangolo con angoli arrotondati 17">
              <a:extLst>
                <a:ext uri="{FF2B5EF4-FFF2-40B4-BE49-F238E27FC236}">
                  <a16:creationId xmlns:a16="http://schemas.microsoft.com/office/drawing/2014/main" id="{878147D7-45F3-6A98-A6EA-EBFA5C29D109}"/>
                </a:ext>
              </a:extLst>
            </p:cNvPr>
            <p:cNvSpPr/>
            <p:nvPr/>
          </p:nvSpPr>
          <p:spPr>
            <a:xfrm>
              <a:off x="3207788"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6" name="CasellaDiTesto 25">
              <a:extLst>
                <a:ext uri="{FF2B5EF4-FFF2-40B4-BE49-F238E27FC236}">
                  <a16:creationId xmlns:a16="http://schemas.microsoft.com/office/drawing/2014/main" id="{9BA5A2EF-D96C-620E-8D42-A60C8CDBA3F8}"/>
                </a:ext>
              </a:extLst>
            </p:cNvPr>
            <p:cNvSpPr txBox="1"/>
            <p:nvPr/>
          </p:nvSpPr>
          <p:spPr>
            <a:xfrm>
              <a:off x="3538419" y="1829569"/>
              <a:ext cx="1212565" cy="646331"/>
            </a:xfrm>
            <a:prstGeom prst="rect">
              <a:avLst/>
            </a:prstGeom>
            <a:noFill/>
          </p:spPr>
          <p:txBody>
            <a:bodyPr wrap="square" rtlCol="0">
              <a:spAutoFit/>
            </a:bodyPr>
            <a:lstStyle/>
            <a:p>
              <a:pPr algn="ctr"/>
              <a:r>
                <a:rPr lang="it-IT">
                  <a:solidFill>
                    <a:schemeClr val="bg1"/>
                  </a:solidFill>
                  <a:latin typeface="+mj-lt"/>
                </a:rPr>
                <a:t>Key activities</a:t>
              </a:r>
            </a:p>
          </p:txBody>
        </p:sp>
      </p:grpSp>
      <p:grpSp>
        <p:nvGrpSpPr>
          <p:cNvPr id="24" name="Gruppo 23">
            <a:extLst>
              <a:ext uri="{FF2B5EF4-FFF2-40B4-BE49-F238E27FC236}">
                <a16:creationId xmlns:a16="http://schemas.microsoft.com/office/drawing/2014/main" id="{575A442D-F141-D512-1B6C-27A1B87A12E6}"/>
              </a:ext>
            </a:extLst>
          </p:cNvPr>
          <p:cNvGrpSpPr/>
          <p:nvPr/>
        </p:nvGrpSpPr>
        <p:grpSpPr>
          <a:xfrm>
            <a:off x="3198100" y="3039799"/>
            <a:ext cx="1873827" cy="1631847"/>
            <a:chOff x="3203695" y="3039799"/>
            <a:chExt cx="1873827" cy="1631847"/>
          </a:xfrm>
        </p:grpSpPr>
        <p:sp>
          <p:nvSpPr>
            <p:cNvPr id="19" name="Rettangolo con angoli arrotondati 18">
              <a:extLst>
                <a:ext uri="{FF2B5EF4-FFF2-40B4-BE49-F238E27FC236}">
                  <a16:creationId xmlns:a16="http://schemas.microsoft.com/office/drawing/2014/main" id="{6BFB508B-551E-6001-C208-BE5AA7FDBD99}"/>
                </a:ext>
              </a:extLst>
            </p:cNvPr>
            <p:cNvSpPr/>
            <p:nvPr/>
          </p:nvSpPr>
          <p:spPr>
            <a:xfrm>
              <a:off x="3203695"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3" name="CasellaDiTesto 22">
              <a:extLst>
                <a:ext uri="{FF2B5EF4-FFF2-40B4-BE49-F238E27FC236}">
                  <a16:creationId xmlns:a16="http://schemas.microsoft.com/office/drawing/2014/main" id="{AD12ED4C-0920-D382-E493-F82671F09BDA}"/>
                </a:ext>
              </a:extLst>
            </p:cNvPr>
            <p:cNvSpPr txBox="1"/>
            <p:nvPr/>
          </p:nvSpPr>
          <p:spPr>
            <a:xfrm>
              <a:off x="3470686" y="3394057"/>
              <a:ext cx="1339844" cy="923330"/>
            </a:xfrm>
            <a:prstGeom prst="rect">
              <a:avLst/>
            </a:prstGeom>
            <a:noFill/>
          </p:spPr>
          <p:txBody>
            <a:bodyPr wrap="square" rtlCol="0">
              <a:spAutoFit/>
            </a:bodyPr>
            <a:lstStyle/>
            <a:p>
              <a:pPr algn="ctr"/>
              <a:r>
                <a:rPr lang="it-IT">
                  <a:solidFill>
                    <a:schemeClr val="bg1"/>
                  </a:solidFill>
                  <a:latin typeface="+mj-lt"/>
                </a:rPr>
                <a:t>Key </a:t>
              </a:r>
              <a:r>
                <a:rPr lang="it-IT" err="1">
                  <a:solidFill>
                    <a:schemeClr val="bg1"/>
                  </a:solidFill>
                  <a:latin typeface="+mj-lt"/>
                </a:rPr>
                <a:t>resources</a:t>
              </a:r>
              <a:endParaRPr lang="it-IT">
                <a:solidFill>
                  <a:schemeClr val="bg1"/>
                </a:solidFill>
                <a:latin typeface="+mj-lt"/>
              </a:endParaRPr>
            </a:p>
            <a:p>
              <a:pPr algn="ctr"/>
              <a:endParaRPr lang="it-IT"/>
            </a:p>
          </p:txBody>
        </p:sp>
      </p:grpSp>
      <p:sp>
        <p:nvSpPr>
          <p:cNvPr id="32" name="Rettangolo 31">
            <a:extLst>
              <a:ext uri="{FF2B5EF4-FFF2-40B4-BE49-F238E27FC236}">
                <a16:creationId xmlns:a16="http://schemas.microsoft.com/office/drawing/2014/main" id="{9F6A9DBF-1063-2DA7-3ED5-99CA005D1BD2}"/>
              </a:ext>
            </a:extLst>
          </p:cNvPr>
          <p:cNvSpPr/>
          <p:nvPr/>
        </p:nvSpPr>
        <p:spPr>
          <a:xfrm>
            <a:off x="0" y="0"/>
            <a:ext cx="12192000" cy="6858000"/>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8" name="Gruppo 7">
            <a:extLst>
              <a:ext uri="{FF2B5EF4-FFF2-40B4-BE49-F238E27FC236}">
                <a16:creationId xmlns:a16="http://schemas.microsoft.com/office/drawing/2014/main" id="{E7D5A1CF-EBA5-BF94-87DB-BCBE0ABF0129}"/>
              </a:ext>
            </a:extLst>
          </p:cNvPr>
          <p:cNvGrpSpPr/>
          <p:nvPr/>
        </p:nvGrpSpPr>
        <p:grpSpPr>
          <a:xfrm>
            <a:off x="7115784" y="1336811"/>
            <a:ext cx="1873827" cy="1631847"/>
            <a:chOff x="7162112" y="1336811"/>
            <a:chExt cx="1873827" cy="1631847"/>
          </a:xfrm>
          <a:solidFill>
            <a:schemeClr val="accent6">
              <a:lumMod val="60000"/>
              <a:lumOff val="40000"/>
            </a:schemeClr>
          </a:solidFill>
        </p:grpSpPr>
        <p:sp>
          <p:nvSpPr>
            <p:cNvPr id="13" name="Rettangolo con angoli arrotondati 12">
              <a:extLst>
                <a:ext uri="{FF2B5EF4-FFF2-40B4-BE49-F238E27FC236}">
                  <a16:creationId xmlns:a16="http://schemas.microsoft.com/office/drawing/2014/main" id="{FE7AF101-1BD8-607D-B3CE-925A6653A3B9}"/>
                </a:ext>
              </a:extLst>
            </p:cNvPr>
            <p:cNvSpPr/>
            <p:nvPr/>
          </p:nvSpPr>
          <p:spPr>
            <a:xfrm>
              <a:off x="7162112" y="1336811"/>
              <a:ext cx="1873827" cy="1631847"/>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7" name="CasellaDiTesto 6">
              <a:extLst>
                <a:ext uri="{FF2B5EF4-FFF2-40B4-BE49-F238E27FC236}">
                  <a16:creationId xmlns:a16="http://schemas.microsoft.com/office/drawing/2014/main" id="{68A4F35C-5FD9-0B1B-A155-0624852C4A73}"/>
                </a:ext>
              </a:extLst>
            </p:cNvPr>
            <p:cNvSpPr txBox="1"/>
            <p:nvPr/>
          </p:nvSpPr>
          <p:spPr>
            <a:xfrm>
              <a:off x="7249130" y="1829569"/>
              <a:ext cx="1699790" cy="646331"/>
            </a:xfrm>
            <a:prstGeom prst="rect">
              <a:avLst/>
            </a:prstGeom>
            <a:grpFill/>
          </p:spPr>
          <p:txBody>
            <a:bodyPr wrap="square" rtlCol="0">
              <a:spAutoFit/>
            </a:bodyPr>
            <a:lstStyle/>
            <a:p>
              <a:pPr algn="ctr"/>
              <a:r>
                <a:rPr lang="it-IT">
                  <a:solidFill>
                    <a:schemeClr val="bg1"/>
                  </a:solidFill>
                  <a:latin typeface="+mj-lt"/>
                </a:rPr>
                <a:t>Customer </a:t>
              </a:r>
              <a:r>
                <a:rPr lang="it-IT" err="1">
                  <a:solidFill>
                    <a:schemeClr val="bg1"/>
                  </a:solidFill>
                  <a:latin typeface="+mj-lt"/>
                </a:rPr>
                <a:t>relationships</a:t>
              </a:r>
              <a:endParaRPr lang="it-IT">
                <a:solidFill>
                  <a:schemeClr val="bg1"/>
                </a:solidFill>
                <a:latin typeface="+mj-lt"/>
              </a:endParaRPr>
            </a:p>
          </p:txBody>
        </p:sp>
      </p:grpSp>
      <p:grpSp>
        <p:nvGrpSpPr>
          <p:cNvPr id="34" name="Gruppo 33">
            <a:extLst>
              <a:ext uri="{FF2B5EF4-FFF2-40B4-BE49-F238E27FC236}">
                <a16:creationId xmlns:a16="http://schemas.microsoft.com/office/drawing/2014/main" id="{38BB01C9-1F8D-5332-82F7-3DEC45F2C123}"/>
              </a:ext>
            </a:extLst>
          </p:cNvPr>
          <p:cNvGrpSpPr/>
          <p:nvPr/>
        </p:nvGrpSpPr>
        <p:grpSpPr>
          <a:xfrm>
            <a:off x="839789" y="1334780"/>
            <a:ext cx="6185385" cy="2705607"/>
            <a:chOff x="839789" y="1334780"/>
            <a:chExt cx="6238034" cy="2705607"/>
          </a:xfrm>
        </p:grpSpPr>
        <p:sp>
          <p:nvSpPr>
            <p:cNvPr id="2" name="Rettangolo con angoli arrotondati 1">
              <a:extLst>
                <a:ext uri="{FF2B5EF4-FFF2-40B4-BE49-F238E27FC236}">
                  <a16:creationId xmlns:a16="http://schemas.microsoft.com/office/drawing/2014/main" id="{092F0852-9C9E-3A47-105A-29E15B995C97}"/>
                </a:ext>
              </a:extLst>
            </p:cNvPr>
            <p:cNvSpPr/>
            <p:nvPr/>
          </p:nvSpPr>
          <p:spPr>
            <a:xfrm>
              <a:off x="839789" y="1334780"/>
              <a:ext cx="6238034" cy="270560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it-IT" b="1">
                <a:solidFill>
                  <a:schemeClr val="bg1"/>
                </a:solidFill>
              </a:endParaRPr>
            </a:p>
          </p:txBody>
        </p:sp>
        <p:sp>
          <p:nvSpPr>
            <p:cNvPr id="33" name="CasellaDiTesto 32">
              <a:extLst>
                <a:ext uri="{FF2B5EF4-FFF2-40B4-BE49-F238E27FC236}">
                  <a16:creationId xmlns:a16="http://schemas.microsoft.com/office/drawing/2014/main" id="{2DADE325-F02D-38D3-DBFD-7DABA0995219}"/>
                </a:ext>
              </a:extLst>
            </p:cNvPr>
            <p:cNvSpPr txBox="1"/>
            <p:nvPr/>
          </p:nvSpPr>
          <p:spPr>
            <a:xfrm>
              <a:off x="1248664" y="1533421"/>
              <a:ext cx="5420285" cy="2308324"/>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b="1" dirty="0">
                  <a:solidFill>
                    <a:schemeClr val="bg1"/>
                  </a:solidFill>
                </a:rPr>
                <a:t>Intermediary for technical support between the customer and the Computer Vision system provider</a:t>
              </a:r>
            </a:p>
            <a:p>
              <a:pPr marL="285750" indent="-285750" algn="just">
                <a:buFont typeface="Arial" panose="020B0604020202020204" pitchFamily="34" charset="0"/>
                <a:buChar char="•"/>
              </a:pPr>
              <a:r>
                <a:rPr lang="it-IT" b="1" dirty="0">
                  <a:solidFill>
                    <a:schemeClr val="bg1"/>
                  </a:solidFill>
                </a:rPr>
                <a:t>Training services: </a:t>
              </a:r>
              <a:r>
                <a:rPr lang="it-IT" dirty="0" err="1">
                  <a:solidFill>
                    <a:schemeClr val="bg1"/>
                  </a:solidFill>
                  <a:ea typeface="+mn-lt"/>
                  <a:cs typeface="+mn-lt"/>
                </a:rPr>
                <a:t>Initial</a:t>
              </a:r>
              <a:r>
                <a:rPr lang="it-IT" dirty="0">
                  <a:solidFill>
                    <a:schemeClr val="bg1"/>
                  </a:solidFill>
                  <a:ea typeface="+mn-lt"/>
                  <a:cs typeface="+mn-lt"/>
                </a:rPr>
                <a:t> </a:t>
              </a:r>
              <a:r>
                <a:rPr lang="it-IT" dirty="0" err="1">
                  <a:solidFill>
                    <a:schemeClr val="bg1"/>
                  </a:solidFill>
                  <a:ea typeface="+mn-lt"/>
                  <a:cs typeface="+mn-lt"/>
                </a:rPr>
                <a:t>assistance</a:t>
              </a:r>
              <a:r>
                <a:rPr lang="it-IT" dirty="0">
                  <a:solidFill>
                    <a:schemeClr val="bg1"/>
                  </a:solidFill>
                  <a:ea typeface="+mn-lt"/>
                  <a:cs typeface="+mn-lt"/>
                </a:rPr>
                <a:t> service </a:t>
              </a:r>
              <a:r>
                <a:rPr lang="it-IT" dirty="0" err="1">
                  <a:solidFill>
                    <a:schemeClr val="bg1"/>
                  </a:solidFill>
                  <a:ea typeface="+mn-lt"/>
                  <a:cs typeface="+mn-lt"/>
                </a:rPr>
                <a:t>during</a:t>
              </a:r>
              <a:r>
                <a:rPr lang="it-IT" dirty="0">
                  <a:solidFill>
                    <a:schemeClr val="bg1"/>
                  </a:solidFill>
                  <a:ea typeface="+mn-lt"/>
                  <a:cs typeface="+mn-lt"/>
                </a:rPr>
                <a:t> the system </a:t>
              </a:r>
              <a:r>
                <a:rPr lang="it-IT" dirty="0" err="1">
                  <a:solidFill>
                    <a:schemeClr val="bg1"/>
                  </a:solidFill>
                  <a:ea typeface="+mn-lt"/>
                  <a:cs typeface="+mn-lt"/>
                </a:rPr>
                <a:t>installation</a:t>
              </a:r>
              <a:r>
                <a:rPr lang="it-IT" dirty="0">
                  <a:solidFill>
                    <a:schemeClr val="bg1"/>
                  </a:solidFill>
                  <a:ea typeface="+mn-lt"/>
                  <a:cs typeface="+mn-lt"/>
                </a:rPr>
                <a:t> </a:t>
              </a:r>
              <a:r>
                <a:rPr lang="it-IT" dirty="0" err="1">
                  <a:solidFill>
                    <a:schemeClr val="bg1"/>
                  </a:solidFill>
                  <a:ea typeface="+mn-lt"/>
                  <a:cs typeface="+mn-lt"/>
                </a:rPr>
                <a:t>phase</a:t>
              </a:r>
              <a:r>
                <a:rPr lang="it-IT" dirty="0">
                  <a:solidFill>
                    <a:schemeClr val="bg1"/>
                  </a:solidFill>
                  <a:ea typeface="+mn-lt"/>
                  <a:cs typeface="+mn-lt"/>
                </a:rPr>
                <a:t> and support for </a:t>
              </a:r>
              <a:r>
                <a:rPr lang="it-IT" dirty="0" err="1">
                  <a:solidFill>
                    <a:schemeClr val="bg1"/>
                  </a:solidFill>
                  <a:ea typeface="+mn-lt"/>
                  <a:cs typeface="+mn-lt"/>
                </a:rPr>
                <a:t>using</a:t>
              </a:r>
              <a:r>
                <a:rPr lang="it-IT" dirty="0">
                  <a:solidFill>
                    <a:schemeClr val="bg1"/>
                  </a:solidFill>
                  <a:ea typeface="+mn-lt"/>
                  <a:cs typeface="+mn-lt"/>
                </a:rPr>
                <a:t> the software.</a:t>
              </a:r>
              <a:endParaRPr lang="en-US" b="1" dirty="0">
                <a:solidFill>
                  <a:schemeClr val="bg1"/>
                </a:solidFill>
                <a:ea typeface="+mn-lt"/>
                <a:cs typeface="+mn-lt"/>
              </a:endParaRPr>
            </a:p>
            <a:p>
              <a:pPr marL="285750" indent="-285750" algn="just">
                <a:buFont typeface="Arial" panose="020B0604020202020204" pitchFamily="34" charset="0"/>
                <a:buChar char="•"/>
              </a:pPr>
              <a:r>
                <a:rPr lang="it-IT" b="1" dirty="0">
                  <a:solidFill>
                    <a:schemeClr val="bg1"/>
                  </a:solidFill>
                </a:rPr>
                <a:t>24/7 customer support</a:t>
              </a:r>
            </a:p>
            <a:p>
              <a:pPr marL="285750" indent="-285750" algn="just">
                <a:buFont typeface="Arial" panose="020B0604020202020204" pitchFamily="34" charset="0"/>
                <a:buChar char="•"/>
              </a:pPr>
              <a:r>
                <a:rPr lang="en-US" b="1" dirty="0">
                  <a:solidFill>
                    <a:schemeClr val="bg1"/>
                  </a:solidFill>
                </a:rPr>
                <a:t>Online support platform and community forum</a:t>
              </a:r>
            </a:p>
          </p:txBody>
        </p:sp>
      </p:grpSp>
    </p:spTree>
    <p:extLst>
      <p:ext uri="{BB962C8B-B14F-4D97-AF65-F5344CB8AC3E}">
        <p14:creationId xmlns:p14="http://schemas.microsoft.com/office/powerpoint/2010/main" val="5821609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ttangolo con angoli arrotondati 24">
            <a:extLst>
              <a:ext uri="{FF2B5EF4-FFF2-40B4-BE49-F238E27FC236}">
                <a16:creationId xmlns:a16="http://schemas.microsoft.com/office/drawing/2014/main" id="{C2C87956-E7A2-67DC-A213-CF5FE073D03F}"/>
              </a:ext>
            </a:extLst>
          </p:cNvPr>
          <p:cNvSpPr/>
          <p:nvPr/>
        </p:nvSpPr>
        <p:spPr>
          <a:xfrm>
            <a:off x="1152144" y="1265670"/>
            <a:ext cx="9886918" cy="4732794"/>
          </a:xfrm>
          <a:prstGeom prst="roundRect">
            <a:avLst>
              <a:gd name="adj" fmla="val 745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Business Model Canvas</a:t>
            </a:r>
          </a:p>
        </p:txBody>
      </p:sp>
      <p:grpSp>
        <p:nvGrpSpPr>
          <p:cNvPr id="10" name="Gruppo 9">
            <a:extLst>
              <a:ext uri="{FF2B5EF4-FFF2-40B4-BE49-F238E27FC236}">
                <a16:creationId xmlns:a16="http://schemas.microsoft.com/office/drawing/2014/main" id="{3C1D7F7E-024F-DF12-C3C2-2C72A4F64932}"/>
              </a:ext>
            </a:extLst>
          </p:cNvPr>
          <p:cNvGrpSpPr/>
          <p:nvPr/>
        </p:nvGrpSpPr>
        <p:grpSpPr>
          <a:xfrm>
            <a:off x="9074625" y="1336812"/>
            <a:ext cx="1873827" cy="3363204"/>
            <a:chOff x="9074625" y="1336812"/>
            <a:chExt cx="1873827" cy="3363204"/>
          </a:xfrm>
        </p:grpSpPr>
        <p:sp>
          <p:nvSpPr>
            <p:cNvPr id="15" name="Rettangolo con angoli arrotondati 14">
              <a:extLst>
                <a:ext uri="{FF2B5EF4-FFF2-40B4-BE49-F238E27FC236}">
                  <a16:creationId xmlns:a16="http://schemas.microsoft.com/office/drawing/2014/main" id="{8BD2B104-4871-345B-BC1C-53C253BF249B}"/>
                </a:ext>
              </a:extLst>
            </p:cNvPr>
            <p:cNvSpPr/>
            <p:nvPr/>
          </p:nvSpPr>
          <p:spPr>
            <a:xfrm>
              <a:off x="9074625"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9" name="CasellaDiTesto 8">
              <a:extLst>
                <a:ext uri="{FF2B5EF4-FFF2-40B4-BE49-F238E27FC236}">
                  <a16:creationId xmlns:a16="http://schemas.microsoft.com/office/drawing/2014/main" id="{F02CEBE7-97C3-B0DA-06FE-D9C7CFA8F22F}"/>
                </a:ext>
              </a:extLst>
            </p:cNvPr>
            <p:cNvSpPr txBox="1"/>
            <p:nvPr/>
          </p:nvSpPr>
          <p:spPr>
            <a:xfrm>
              <a:off x="9383160" y="2695249"/>
              <a:ext cx="1256757" cy="646331"/>
            </a:xfrm>
            <a:prstGeom prst="rect">
              <a:avLst/>
            </a:prstGeom>
            <a:noFill/>
          </p:spPr>
          <p:txBody>
            <a:bodyPr wrap="square" rtlCol="0">
              <a:spAutoFit/>
            </a:bodyPr>
            <a:lstStyle/>
            <a:p>
              <a:r>
                <a:rPr lang="it-IT">
                  <a:solidFill>
                    <a:schemeClr val="bg1"/>
                  </a:solidFill>
                  <a:latin typeface="+mj-lt"/>
                </a:rPr>
                <a:t>Customer </a:t>
              </a:r>
              <a:r>
                <a:rPr lang="it-IT" err="1">
                  <a:solidFill>
                    <a:schemeClr val="bg1"/>
                  </a:solidFill>
                  <a:latin typeface="+mj-lt"/>
                </a:rPr>
                <a:t>segments</a:t>
              </a:r>
              <a:endParaRPr lang="it-IT">
                <a:solidFill>
                  <a:schemeClr val="bg1"/>
                </a:solidFill>
                <a:latin typeface="+mj-lt"/>
              </a:endParaRPr>
            </a:p>
          </p:txBody>
        </p:sp>
      </p:grpSp>
      <p:grpSp>
        <p:nvGrpSpPr>
          <p:cNvPr id="12" name="Gruppo 11">
            <a:extLst>
              <a:ext uri="{FF2B5EF4-FFF2-40B4-BE49-F238E27FC236}">
                <a16:creationId xmlns:a16="http://schemas.microsoft.com/office/drawing/2014/main" id="{1FC00EDA-0D8F-C6EB-B52E-EB9394A585DE}"/>
              </a:ext>
            </a:extLst>
          </p:cNvPr>
          <p:cNvGrpSpPr/>
          <p:nvPr/>
        </p:nvGrpSpPr>
        <p:grpSpPr>
          <a:xfrm>
            <a:off x="6147818" y="4771158"/>
            <a:ext cx="4804926" cy="1137878"/>
            <a:chOff x="6147818" y="4771158"/>
            <a:chExt cx="4804926" cy="1137878"/>
          </a:xfrm>
        </p:grpSpPr>
        <p:sp>
          <p:nvSpPr>
            <p:cNvPr id="22" name="Rettangolo con angoli arrotondati 21">
              <a:extLst>
                <a:ext uri="{FF2B5EF4-FFF2-40B4-BE49-F238E27FC236}">
                  <a16:creationId xmlns:a16="http://schemas.microsoft.com/office/drawing/2014/main" id="{24ED14FD-4233-9683-E54E-5F874684D1A9}"/>
                </a:ext>
              </a:extLst>
            </p:cNvPr>
            <p:cNvSpPr/>
            <p:nvPr/>
          </p:nvSpPr>
          <p:spPr>
            <a:xfrm>
              <a:off x="6147818" y="4771158"/>
              <a:ext cx="4804926" cy="1137878"/>
            </a:xfrm>
            <a:prstGeom prst="roundRect">
              <a:avLst>
                <a:gd name="adj" fmla="val 29769"/>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1" name="CasellaDiTesto 10">
              <a:extLst>
                <a:ext uri="{FF2B5EF4-FFF2-40B4-BE49-F238E27FC236}">
                  <a16:creationId xmlns:a16="http://schemas.microsoft.com/office/drawing/2014/main" id="{6E5FCA80-5B95-A82D-8CCA-EEC95EFFA712}"/>
                </a:ext>
              </a:extLst>
            </p:cNvPr>
            <p:cNvSpPr txBox="1"/>
            <p:nvPr/>
          </p:nvSpPr>
          <p:spPr>
            <a:xfrm>
              <a:off x="7439757" y="5155431"/>
              <a:ext cx="2221048" cy="369332"/>
            </a:xfrm>
            <a:prstGeom prst="rect">
              <a:avLst/>
            </a:prstGeom>
            <a:noFill/>
          </p:spPr>
          <p:txBody>
            <a:bodyPr wrap="square" rtlCol="0">
              <a:spAutoFit/>
            </a:bodyPr>
            <a:lstStyle/>
            <a:p>
              <a:pPr algn="ctr"/>
              <a:r>
                <a:rPr lang="it-IT">
                  <a:solidFill>
                    <a:schemeClr val="bg1"/>
                  </a:solidFill>
                  <a:latin typeface="+mj-lt"/>
                </a:rPr>
                <a:t>Revenue streams</a:t>
              </a:r>
            </a:p>
          </p:txBody>
        </p:sp>
      </p:grpSp>
      <p:grpSp>
        <p:nvGrpSpPr>
          <p:cNvPr id="21" name="Gruppo 20">
            <a:extLst>
              <a:ext uri="{FF2B5EF4-FFF2-40B4-BE49-F238E27FC236}">
                <a16:creationId xmlns:a16="http://schemas.microsoft.com/office/drawing/2014/main" id="{79DD8AE0-E0A4-70C0-371D-4EB56AFBFB5C}"/>
              </a:ext>
            </a:extLst>
          </p:cNvPr>
          <p:cNvGrpSpPr/>
          <p:nvPr/>
        </p:nvGrpSpPr>
        <p:grpSpPr>
          <a:xfrm>
            <a:off x="1239256" y="4766116"/>
            <a:ext cx="4804926" cy="1137878"/>
            <a:chOff x="1247518" y="4771158"/>
            <a:chExt cx="4804926" cy="1137878"/>
          </a:xfrm>
        </p:grpSpPr>
        <p:sp>
          <p:nvSpPr>
            <p:cNvPr id="20" name="Rettangolo con angoli arrotondati 19">
              <a:extLst>
                <a:ext uri="{FF2B5EF4-FFF2-40B4-BE49-F238E27FC236}">
                  <a16:creationId xmlns:a16="http://schemas.microsoft.com/office/drawing/2014/main" id="{F032EB6B-8BC5-D4EA-6CDA-C7E7479F9038}"/>
                </a:ext>
              </a:extLst>
            </p:cNvPr>
            <p:cNvSpPr/>
            <p:nvPr/>
          </p:nvSpPr>
          <p:spPr>
            <a:xfrm>
              <a:off x="1247518" y="4771158"/>
              <a:ext cx="4804926" cy="1137878"/>
            </a:xfrm>
            <a:prstGeom prst="roundRect">
              <a:avLst>
                <a:gd name="adj" fmla="val 25402"/>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6" name="CasellaDiTesto 15">
              <a:extLst>
                <a:ext uri="{FF2B5EF4-FFF2-40B4-BE49-F238E27FC236}">
                  <a16:creationId xmlns:a16="http://schemas.microsoft.com/office/drawing/2014/main" id="{3255A992-744D-DF91-7CF9-C5760BC992AA}"/>
                </a:ext>
              </a:extLst>
            </p:cNvPr>
            <p:cNvSpPr txBox="1"/>
            <p:nvPr/>
          </p:nvSpPr>
          <p:spPr>
            <a:xfrm>
              <a:off x="1950390" y="5155431"/>
              <a:ext cx="3399182" cy="369332"/>
            </a:xfrm>
            <a:prstGeom prst="rect">
              <a:avLst/>
            </a:prstGeom>
            <a:noFill/>
          </p:spPr>
          <p:txBody>
            <a:bodyPr wrap="square" rtlCol="0">
              <a:spAutoFit/>
            </a:bodyPr>
            <a:lstStyle/>
            <a:p>
              <a:pPr algn="ctr"/>
              <a:r>
                <a:rPr lang="it-IT">
                  <a:solidFill>
                    <a:schemeClr val="bg1"/>
                  </a:solidFill>
                  <a:latin typeface="+mj-lt"/>
                </a:rPr>
                <a:t>Cost </a:t>
              </a:r>
              <a:r>
                <a:rPr lang="it-IT" err="1">
                  <a:solidFill>
                    <a:schemeClr val="bg1"/>
                  </a:solidFill>
                  <a:latin typeface="+mj-lt"/>
                </a:rPr>
                <a:t>structure</a:t>
              </a:r>
              <a:endParaRPr lang="it-IT">
                <a:solidFill>
                  <a:schemeClr val="bg1"/>
                </a:solidFill>
                <a:latin typeface="+mj-lt"/>
              </a:endParaRPr>
            </a:p>
          </p:txBody>
        </p:sp>
      </p:grpSp>
      <p:grpSp>
        <p:nvGrpSpPr>
          <p:cNvPr id="5" name="Gruppo 4">
            <a:extLst>
              <a:ext uri="{FF2B5EF4-FFF2-40B4-BE49-F238E27FC236}">
                <a16:creationId xmlns:a16="http://schemas.microsoft.com/office/drawing/2014/main" id="{779A8F7A-DCD6-3C05-64C2-5F86E0B67995}"/>
              </a:ext>
            </a:extLst>
          </p:cNvPr>
          <p:cNvGrpSpPr/>
          <p:nvPr/>
        </p:nvGrpSpPr>
        <p:grpSpPr>
          <a:xfrm>
            <a:off x="5156942" y="1336812"/>
            <a:ext cx="1873827" cy="3363204"/>
            <a:chOff x="5168132" y="1336812"/>
            <a:chExt cx="1873827" cy="3363204"/>
          </a:xfrm>
        </p:grpSpPr>
        <p:sp>
          <p:nvSpPr>
            <p:cNvPr id="17" name="Rettangolo con angoli arrotondati 16">
              <a:extLst>
                <a:ext uri="{FF2B5EF4-FFF2-40B4-BE49-F238E27FC236}">
                  <a16:creationId xmlns:a16="http://schemas.microsoft.com/office/drawing/2014/main" id="{0688B621-8AE5-2686-6E4A-D6EFC05AF98C}"/>
                </a:ext>
              </a:extLst>
            </p:cNvPr>
            <p:cNvSpPr/>
            <p:nvPr/>
          </p:nvSpPr>
          <p:spPr>
            <a:xfrm>
              <a:off x="5168132"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 name="CasellaDiTesto 2">
              <a:extLst>
                <a:ext uri="{FF2B5EF4-FFF2-40B4-BE49-F238E27FC236}">
                  <a16:creationId xmlns:a16="http://schemas.microsoft.com/office/drawing/2014/main" id="{A6A2358C-73FE-8B69-E390-4410C84F8A5A}"/>
                </a:ext>
              </a:extLst>
            </p:cNvPr>
            <p:cNvSpPr txBox="1"/>
            <p:nvPr/>
          </p:nvSpPr>
          <p:spPr>
            <a:xfrm>
              <a:off x="5345098" y="2556749"/>
              <a:ext cx="1519895" cy="923330"/>
            </a:xfrm>
            <a:prstGeom prst="rect">
              <a:avLst/>
            </a:prstGeom>
            <a:noFill/>
          </p:spPr>
          <p:txBody>
            <a:bodyPr wrap="square" rtlCol="0">
              <a:spAutoFit/>
            </a:bodyPr>
            <a:lstStyle/>
            <a:p>
              <a:pPr algn="ctr"/>
              <a:r>
                <a:rPr lang="it-IT">
                  <a:solidFill>
                    <a:schemeClr val="bg1"/>
                  </a:solidFill>
                  <a:latin typeface="+mj-lt"/>
                </a:rPr>
                <a:t>Value </a:t>
              </a:r>
              <a:r>
                <a:rPr lang="it-IT" err="1">
                  <a:solidFill>
                    <a:schemeClr val="bg1"/>
                  </a:solidFill>
                  <a:latin typeface="+mj-lt"/>
                </a:rPr>
                <a:t>proposition</a:t>
              </a:r>
              <a:endParaRPr lang="it-IT">
                <a:solidFill>
                  <a:schemeClr val="bg1"/>
                </a:solidFill>
                <a:latin typeface="+mj-lt"/>
              </a:endParaRPr>
            </a:p>
            <a:p>
              <a:pPr algn="ctr"/>
              <a:endParaRPr lang="it-IT">
                <a:latin typeface="+mj-lt"/>
              </a:endParaRPr>
            </a:p>
          </p:txBody>
        </p:sp>
      </p:grpSp>
      <p:grpSp>
        <p:nvGrpSpPr>
          <p:cNvPr id="29" name="Gruppo 28">
            <a:extLst>
              <a:ext uri="{FF2B5EF4-FFF2-40B4-BE49-F238E27FC236}">
                <a16:creationId xmlns:a16="http://schemas.microsoft.com/office/drawing/2014/main" id="{38B1A6C0-D658-38BF-7E72-E2A9D2F9A756}"/>
              </a:ext>
            </a:extLst>
          </p:cNvPr>
          <p:cNvGrpSpPr/>
          <p:nvPr/>
        </p:nvGrpSpPr>
        <p:grpSpPr>
          <a:xfrm>
            <a:off x="1239258" y="1336812"/>
            <a:ext cx="1873827" cy="3363204"/>
            <a:chOff x="1239258" y="1336812"/>
            <a:chExt cx="1873827" cy="3363204"/>
          </a:xfrm>
        </p:grpSpPr>
        <p:sp>
          <p:nvSpPr>
            <p:cNvPr id="6" name="Rettangolo con angoli arrotondati 5">
              <a:extLst>
                <a:ext uri="{FF2B5EF4-FFF2-40B4-BE49-F238E27FC236}">
                  <a16:creationId xmlns:a16="http://schemas.microsoft.com/office/drawing/2014/main" id="{8CA03FE2-3A2C-2DEB-C1ED-06136C6F1F77}"/>
                </a:ext>
              </a:extLst>
            </p:cNvPr>
            <p:cNvSpPr/>
            <p:nvPr/>
          </p:nvSpPr>
          <p:spPr>
            <a:xfrm>
              <a:off x="1239258"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8" name="CasellaDiTesto 27">
              <a:extLst>
                <a:ext uri="{FF2B5EF4-FFF2-40B4-BE49-F238E27FC236}">
                  <a16:creationId xmlns:a16="http://schemas.microsoft.com/office/drawing/2014/main" id="{6C46BB80-A170-2CB2-C8F1-623456C77B6A}"/>
                </a:ext>
              </a:extLst>
            </p:cNvPr>
            <p:cNvSpPr txBox="1"/>
            <p:nvPr/>
          </p:nvSpPr>
          <p:spPr>
            <a:xfrm>
              <a:off x="1515681" y="2695249"/>
              <a:ext cx="1320981" cy="646331"/>
            </a:xfrm>
            <a:prstGeom prst="rect">
              <a:avLst/>
            </a:prstGeom>
            <a:noFill/>
          </p:spPr>
          <p:txBody>
            <a:bodyPr wrap="square" rtlCol="0">
              <a:spAutoFit/>
            </a:bodyPr>
            <a:lstStyle/>
            <a:p>
              <a:pPr algn="ctr"/>
              <a:r>
                <a:rPr lang="it-IT">
                  <a:solidFill>
                    <a:schemeClr val="bg1"/>
                  </a:solidFill>
                  <a:latin typeface="+mj-lt"/>
                </a:rPr>
                <a:t>Key partners</a:t>
              </a:r>
            </a:p>
          </p:txBody>
        </p:sp>
      </p:grpSp>
      <p:grpSp>
        <p:nvGrpSpPr>
          <p:cNvPr id="27" name="Gruppo 26">
            <a:extLst>
              <a:ext uri="{FF2B5EF4-FFF2-40B4-BE49-F238E27FC236}">
                <a16:creationId xmlns:a16="http://schemas.microsoft.com/office/drawing/2014/main" id="{1C544434-ECD0-29F9-5E68-68749446F709}"/>
              </a:ext>
            </a:extLst>
          </p:cNvPr>
          <p:cNvGrpSpPr/>
          <p:nvPr/>
        </p:nvGrpSpPr>
        <p:grpSpPr>
          <a:xfrm>
            <a:off x="3198100" y="1336811"/>
            <a:ext cx="1873827" cy="1631847"/>
            <a:chOff x="3207788" y="1336811"/>
            <a:chExt cx="1873827" cy="1631847"/>
          </a:xfrm>
        </p:grpSpPr>
        <p:sp>
          <p:nvSpPr>
            <p:cNvPr id="18" name="Rettangolo con angoli arrotondati 17">
              <a:extLst>
                <a:ext uri="{FF2B5EF4-FFF2-40B4-BE49-F238E27FC236}">
                  <a16:creationId xmlns:a16="http://schemas.microsoft.com/office/drawing/2014/main" id="{878147D7-45F3-6A98-A6EA-EBFA5C29D109}"/>
                </a:ext>
              </a:extLst>
            </p:cNvPr>
            <p:cNvSpPr/>
            <p:nvPr/>
          </p:nvSpPr>
          <p:spPr>
            <a:xfrm>
              <a:off x="3207788"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6" name="CasellaDiTesto 25">
              <a:extLst>
                <a:ext uri="{FF2B5EF4-FFF2-40B4-BE49-F238E27FC236}">
                  <a16:creationId xmlns:a16="http://schemas.microsoft.com/office/drawing/2014/main" id="{9BA5A2EF-D96C-620E-8D42-A60C8CDBA3F8}"/>
                </a:ext>
              </a:extLst>
            </p:cNvPr>
            <p:cNvSpPr txBox="1"/>
            <p:nvPr/>
          </p:nvSpPr>
          <p:spPr>
            <a:xfrm>
              <a:off x="3538419" y="1829569"/>
              <a:ext cx="1212565" cy="646331"/>
            </a:xfrm>
            <a:prstGeom prst="rect">
              <a:avLst/>
            </a:prstGeom>
            <a:noFill/>
          </p:spPr>
          <p:txBody>
            <a:bodyPr wrap="square" rtlCol="0">
              <a:spAutoFit/>
            </a:bodyPr>
            <a:lstStyle/>
            <a:p>
              <a:pPr algn="ctr"/>
              <a:r>
                <a:rPr lang="it-IT">
                  <a:solidFill>
                    <a:schemeClr val="bg1"/>
                  </a:solidFill>
                  <a:latin typeface="+mj-lt"/>
                </a:rPr>
                <a:t>Key activities</a:t>
              </a:r>
            </a:p>
          </p:txBody>
        </p:sp>
      </p:grpSp>
      <p:grpSp>
        <p:nvGrpSpPr>
          <p:cNvPr id="24" name="Gruppo 23">
            <a:extLst>
              <a:ext uri="{FF2B5EF4-FFF2-40B4-BE49-F238E27FC236}">
                <a16:creationId xmlns:a16="http://schemas.microsoft.com/office/drawing/2014/main" id="{575A442D-F141-D512-1B6C-27A1B87A12E6}"/>
              </a:ext>
            </a:extLst>
          </p:cNvPr>
          <p:cNvGrpSpPr/>
          <p:nvPr/>
        </p:nvGrpSpPr>
        <p:grpSpPr>
          <a:xfrm>
            <a:off x="3198100" y="3039799"/>
            <a:ext cx="1873827" cy="1631847"/>
            <a:chOff x="3203695" y="3039799"/>
            <a:chExt cx="1873827" cy="1631847"/>
          </a:xfrm>
        </p:grpSpPr>
        <p:sp>
          <p:nvSpPr>
            <p:cNvPr id="19" name="Rettangolo con angoli arrotondati 18">
              <a:extLst>
                <a:ext uri="{FF2B5EF4-FFF2-40B4-BE49-F238E27FC236}">
                  <a16:creationId xmlns:a16="http://schemas.microsoft.com/office/drawing/2014/main" id="{6BFB508B-551E-6001-C208-BE5AA7FDBD99}"/>
                </a:ext>
              </a:extLst>
            </p:cNvPr>
            <p:cNvSpPr/>
            <p:nvPr/>
          </p:nvSpPr>
          <p:spPr>
            <a:xfrm>
              <a:off x="3203695"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3" name="CasellaDiTesto 22">
              <a:extLst>
                <a:ext uri="{FF2B5EF4-FFF2-40B4-BE49-F238E27FC236}">
                  <a16:creationId xmlns:a16="http://schemas.microsoft.com/office/drawing/2014/main" id="{AD12ED4C-0920-D382-E493-F82671F09BDA}"/>
                </a:ext>
              </a:extLst>
            </p:cNvPr>
            <p:cNvSpPr txBox="1"/>
            <p:nvPr/>
          </p:nvSpPr>
          <p:spPr>
            <a:xfrm>
              <a:off x="3470686" y="3394057"/>
              <a:ext cx="1339844" cy="923330"/>
            </a:xfrm>
            <a:prstGeom prst="rect">
              <a:avLst/>
            </a:prstGeom>
            <a:noFill/>
          </p:spPr>
          <p:txBody>
            <a:bodyPr wrap="square" rtlCol="0">
              <a:spAutoFit/>
            </a:bodyPr>
            <a:lstStyle/>
            <a:p>
              <a:pPr algn="ctr"/>
              <a:r>
                <a:rPr lang="it-IT">
                  <a:solidFill>
                    <a:schemeClr val="bg1"/>
                  </a:solidFill>
                  <a:latin typeface="+mj-lt"/>
                </a:rPr>
                <a:t>Key </a:t>
              </a:r>
              <a:r>
                <a:rPr lang="it-IT" err="1">
                  <a:solidFill>
                    <a:schemeClr val="bg1"/>
                  </a:solidFill>
                  <a:latin typeface="+mj-lt"/>
                </a:rPr>
                <a:t>resources</a:t>
              </a:r>
              <a:endParaRPr lang="it-IT">
                <a:solidFill>
                  <a:schemeClr val="bg1"/>
                </a:solidFill>
                <a:latin typeface="+mj-lt"/>
              </a:endParaRPr>
            </a:p>
            <a:p>
              <a:pPr algn="ctr"/>
              <a:endParaRPr lang="it-IT"/>
            </a:p>
          </p:txBody>
        </p:sp>
      </p:grpSp>
      <p:grpSp>
        <p:nvGrpSpPr>
          <p:cNvPr id="8" name="Gruppo 7">
            <a:extLst>
              <a:ext uri="{FF2B5EF4-FFF2-40B4-BE49-F238E27FC236}">
                <a16:creationId xmlns:a16="http://schemas.microsoft.com/office/drawing/2014/main" id="{E7D5A1CF-EBA5-BF94-87DB-BCBE0ABF0129}"/>
              </a:ext>
            </a:extLst>
          </p:cNvPr>
          <p:cNvGrpSpPr/>
          <p:nvPr/>
        </p:nvGrpSpPr>
        <p:grpSpPr>
          <a:xfrm>
            <a:off x="7115784" y="1336811"/>
            <a:ext cx="1873827" cy="1631847"/>
            <a:chOff x="7162112" y="1336811"/>
            <a:chExt cx="1873827" cy="1631847"/>
          </a:xfrm>
        </p:grpSpPr>
        <p:sp>
          <p:nvSpPr>
            <p:cNvPr id="13" name="Rettangolo con angoli arrotondati 12">
              <a:extLst>
                <a:ext uri="{FF2B5EF4-FFF2-40B4-BE49-F238E27FC236}">
                  <a16:creationId xmlns:a16="http://schemas.microsoft.com/office/drawing/2014/main" id="{FE7AF101-1BD8-607D-B3CE-925A6653A3B9}"/>
                </a:ext>
              </a:extLst>
            </p:cNvPr>
            <p:cNvSpPr/>
            <p:nvPr/>
          </p:nvSpPr>
          <p:spPr>
            <a:xfrm>
              <a:off x="7162112"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7" name="CasellaDiTesto 6">
              <a:extLst>
                <a:ext uri="{FF2B5EF4-FFF2-40B4-BE49-F238E27FC236}">
                  <a16:creationId xmlns:a16="http://schemas.microsoft.com/office/drawing/2014/main" id="{68A4F35C-5FD9-0B1B-A155-0624852C4A73}"/>
                </a:ext>
              </a:extLst>
            </p:cNvPr>
            <p:cNvSpPr txBox="1"/>
            <p:nvPr/>
          </p:nvSpPr>
          <p:spPr>
            <a:xfrm>
              <a:off x="7249130" y="1829569"/>
              <a:ext cx="1699790" cy="646331"/>
            </a:xfrm>
            <a:prstGeom prst="rect">
              <a:avLst/>
            </a:prstGeom>
            <a:noFill/>
          </p:spPr>
          <p:txBody>
            <a:bodyPr wrap="square" rtlCol="0">
              <a:spAutoFit/>
            </a:bodyPr>
            <a:lstStyle/>
            <a:p>
              <a:pPr algn="ctr"/>
              <a:r>
                <a:rPr lang="it-IT">
                  <a:solidFill>
                    <a:schemeClr val="bg1"/>
                  </a:solidFill>
                  <a:latin typeface="+mj-lt"/>
                </a:rPr>
                <a:t>Customer </a:t>
              </a:r>
              <a:r>
                <a:rPr lang="it-IT" err="1">
                  <a:solidFill>
                    <a:schemeClr val="bg1"/>
                  </a:solidFill>
                  <a:latin typeface="+mj-lt"/>
                </a:rPr>
                <a:t>relationships</a:t>
              </a:r>
              <a:endParaRPr lang="it-IT">
                <a:solidFill>
                  <a:schemeClr val="bg1"/>
                </a:solidFill>
                <a:latin typeface="+mj-lt"/>
              </a:endParaRPr>
            </a:p>
          </p:txBody>
        </p:sp>
      </p:grpSp>
      <p:sp>
        <p:nvSpPr>
          <p:cNvPr id="32" name="Rettangolo 31">
            <a:extLst>
              <a:ext uri="{FF2B5EF4-FFF2-40B4-BE49-F238E27FC236}">
                <a16:creationId xmlns:a16="http://schemas.microsoft.com/office/drawing/2014/main" id="{9F6A9DBF-1063-2DA7-3ED5-99CA005D1BD2}"/>
              </a:ext>
            </a:extLst>
          </p:cNvPr>
          <p:cNvSpPr/>
          <p:nvPr/>
        </p:nvSpPr>
        <p:spPr>
          <a:xfrm>
            <a:off x="0" y="0"/>
            <a:ext cx="12192000" cy="6858000"/>
          </a:xfrm>
          <a:prstGeom prst="rect">
            <a:avLst/>
          </a:pr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31" name="Gruppo 30">
            <a:extLst>
              <a:ext uri="{FF2B5EF4-FFF2-40B4-BE49-F238E27FC236}">
                <a16:creationId xmlns:a16="http://schemas.microsoft.com/office/drawing/2014/main" id="{FC745DA2-F769-FC4F-BDA9-2F2251C9A023}"/>
              </a:ext>
            </a:extLst>
          </p:cNvPr>
          <p:cNvGrpSpPr/>
          <p:nvPr/>
        </p:nvGrpSpPr>
        <p:grpSpPr>
          <a:xfrm>
            <a:off x="7115784" y="3039799"/>
            <a:ext cx="1873827" cy="1631847"/>
            <a:chOff x="7119332" y="3039799"/>
            <a:chExt cx="1873827" cy="1631847"/>
          </a:xfrm>
        </p:grpSpPr>
        <p:sp>
          <p:nvSpPr>
            <p:cNvPr id="14" name="Rettangolo con angoli arrotondati 13">
              <a:extLst>
                <a:ext uri="{FF2B5EF4-FFF2-40B4-BE49-F238E27FC236}">
                  <a16:creationId xmlns:a16="http://schemas.microsoft.com/office/drawing/2014/main" id="{C847ADB3-ABE7-7C06-A0F7-47C309DE3BE9}"/>
                </a:ext>
              </a:extLst>
            </p:cNvPr>
            <p:cNvSpPr/>
            <p:nvPr/>
          </p:nvSpPr>
          <p:spPr>
            <a:xfrm>
              <a:off x="7119332"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0" name="CasellaDiTesto 29">
              <a:extLst>
                <a:ext uri="{FF2B5EF4-FFF2-40B4-BE49-F238E27FC236}">
                  <a16:creationId xmlns:a16="http://schemas.microsoft.com/office/drawing/2014/main" id="{935F862A-2EC9-33D0-C39C-2C415E8A3E4D}"/>
                </a:ext>
              </a:extLst>
            </p:cNvPr>
            <p:cNvSpPr txBox="1"/>
            <p:nvPr/>
          </p:nvSpPr>
          <p:spPr>
            <a:xfrm>
              <a:off x="7364407" y="3671056"/>
              <a:ext cx="1383676" cy="369332"/>
            </a:xfrm>
            <a:prstGeom prst="rect">
              <a:avLst/>
            </a:prstGeom>
            <a:noFill/>
          </p:spPr>
          <p:txBody>
            <a:bodyPr wrap="square" rtlCol="0">
              <a:spAutoFit/>
            </a:bodyPr>
            <a:lstStyle/>
            <a:p>
              <a:pPr algn="ctr"/>
              <a:r>
                <a:rPr lang="it-IT" err="1">
                  <a:solidFill>
                    <a:schemeClr val="bg1"/>
                  </a:solidFill>
                  <a:latin typeface="+mj-lt"/>
                </a:rPr>
                <a:t>Channels</a:t>
              </a:r>
              <a:endParaRPr lang="it-IT">
                <a:solidFill>
                  <a:schemeClr val="bg1"/>
                </a:solidFill>
                <a:latin typeface="+mj-lt"/>
              </a:endParaRPr>
            </a:p>
          </p:txBody>
        </p:sp>
      </p:grpSp>
    </p:spTree>
    <p:extLst>
      <p:ext uri="{BB962C8B-B14F-4D97-AF65-F5344CB8AC3E}">
        <p14:creationId xmlns:p14="http://schemas.microsoft.com/office/powerpoint/2010/main" val="326775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ttangolo con angoli arrotondati 24">
            <a:extLst>
              <a:ext uri="{FF2B5EF4-FFF2-40B4-BE49-F238E27FC236}">
                <a16:creationId xmlns:a16="http://schemas.microsoft.com/office/drawing/2014/main" id="{C2C87956-E7A2-67DC-A213-CF5FE073D03F}"/>
              </a:ext>
            </a:extLst>
          </p:cNvPr>
          <p:cNvSpPr/>
          <p:nvPr/>
        </p:nvSpPr>
        <p:spPr>
          <a:xfrm>
            <a:off x="1152144" y="1265670"/>
            <a:ext cx="9886918" cy="4732794"/>
          </a:xfrm>
          <a:prstGeom prst="roundRect">
            <a:avLst>
              <a:gd name="adj" fmla="val 745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Business Model Canvas</a:t>
            </a:r>
          </a:p>
        </p:txBody>
      </p:sp>
      <p:grpSp>
        <p:nvGrpSpPr>
          <p:cNvPr id="10" name="Gruppo 9">
            <a:extLst>
              <a:ext uri="{FF2B5EF4-FFF2-40B4-BE49-F238E27FC236}">
                <a16:creationId xmlns:a16="http://schemas.microsoft.com/office/drawing/2014/main" id="{3C1D7F7E-024F-DF12-C3C2-2C72A4F64932}"/>
              </a:ext>
            </a:extLst>
          </p:cNvPr>
          <p:cNvGrpSpPr/>
          <p:nvPr/>
        </p:nvGrpSpPr>
        <p:grpSpPr>
          <a:xfrm>
            <a:off x="9074625" y="1336812"/>
            <a:ext cx="1873827" cy="3363204"/>
            <a:chOff x="9074625" y="1336812"/>
            <a:chExt cx="1873827" cy="3363204"/>
          </a:xfrm>
        </p:grpSpPr>
        <p:sp>
          <p:nvSpPr>
            <p:cNvPr id="15" name="Rettangolo con angoli arrotondati 14">
              <a:extLst>
                <a:ext uri="{FF2B5EF4-FFF2-40B4-BE49-F238E27FC236}">
                  <a16:creationId xmlns:a16="http://schemas.microsoft.com/office/drawing/2014/main" id="{8BD2B104-4871-345B-BC1C-53C253BF249B}"/>
                </a:ext>
              </a:extLst>
            </p:cNvPr>
            <p:cNvSpPr/>
            <p:nvPr/>
          </p:nvSpPr>
          <p:spPr>
            <a:xfrm>
              <a:off x="9074625"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9" name="CasellaDiTesto 8">
              <a:extLst>
                <a:ext uri="{FF2B5EF4-FFF2-40B4-BE49-F238E27FC236}">
                  <a16:creationId xmlns:a16="http://schemas.microsoft.com/office/drawing/2014/main" id="{F02CEBE7-97C3-B0DA-06FE-D9C7CFA8F22F}"/>
                </a:ext>
              </a:extLst>
            </p:cNvPr>
            <p:cNvSpPr txBox="1"/>
            <p:nvPr/>
          </p:nvSpPr>
          <p:spPr>
            <a:xfrm>
              <a:off x="9383160" y="2695249"/>
              <a:ext cx="1256757" cy="646331"/>
            </a:xfrm>
            <a:prstGeom prst="rect">
              <a:avLst/>
            </a:prstGeom>
            <a:noFill/>
          </p:spPr>
          <p:txBody>
            <a:bodyPr wrap="square" rtlCol="0">
              <a:spAutoFit/>
            </a:bodyPr>
            <a:lstStyle/>
            <a:p>
              <a:r>
                <a:rPr lang="it-IT">
                  <a:solidFill>
                    <a:schemeClr val="bg1"/>
                  </a:solidFill>
                  <a:latin typeface="+mj-lt"/>
                </a:rPr>
                <a:t>Customer </a:t>
              </a:r>
              <a:r>
                <a:rPr lang="it-IT" err="1">
                  <a:solidFill>
                    <a:schemeClr val="bg1"/>
                  </a:solidFill>
                  <a:latin typeface="+mj-lt"/>
                </a:rPr>
                <a:t>segments</a:t>
              </a:r>
              <a:endParaRPr lang="it-IT">
                <a:solidFill>
                  <a:schemeClr val="bg1"/>
                </a:solidFill>
                <a:latin typeface="+mj-lt"/>
              </a:endParaRPr>
            </a:p>
          </p:txBody>
        </p:sp>
      </p:grpSp>
      <p:grpSp>
        <p:nvGrpSpPr>
          <p:cNvPr id="12" name="Gruppo 11">
            <a:extLst>
              <a:ext uri="{FF2B5EF4-FFF2-40B4-BE49-F238E27FC236}">
                <a16:creationId xmlns:a16="http://schemas.microsoft.com/office/drawing/2014/main" id="{1FC00EDA-0D8F-C6EB-B52E-EB9394A585DE}"/>
              </a:ext>
            </a:extLst>
          </p:cNvPr>
          <p:cNvGrpSpPr/>
          <p:nvPr/>
        </p:nvGrpSpPr>
        <p:grpSpPr>
          <a:xfrm>
            <a:off x="6147818" y="4771158"/>
            <a:ext cx="4804926" cy="1137878"/>
            <a:chOff x="6147818" y="4771158"/>
            <a:chExt cx="4804926" cy="1137878"/>
          </a:xfrm>
        </p:grpSpPr>
        <p:sp>
          <p:nvSpPr>
            <p:cNvPr id="22" name="Rettangolo con angoli arrotondati 21">
              <a:extLst>
                <a:ext uri="{FF2B5EF4-FFF2-40B4-BE49-F238E27FC236}">
                  <a16:creationId xmlns:a16="http://schemas.microsoft.com/office/drawing/2014/main" id="{24ED14FD-4233-9683-E54E-5F874684D1A9}"/>
                </a:ext>
              </a:extLst>
            </p:cNvPr>
            <p:cNvSpPr/>
            <p:nvPr/>
          </p:nvSpPr>
          <p:spPr>
            <a:xfrm>
              <a:off x="6147818" y="4771158"/>
              <a:ext cx="4804926" cy="1137878"/>
            </a:xfrm>
            <a:prstGeom prst="roundRect">
              <a:avLst>
                <a:gd name="adj" fmla="val 29769"/>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1" name="CasellaDiTesto 10">
              <a:extLst>
                <a:ext uri="{FF2B5EF4-FFF2-40B4-BE49-F238E27FC236}">
                  <a16:creationId xmlns:a16="http://schemas.microsoft.com/office/drawing/2014/main" id="{6E5FCA80-5B95-A82D-8CCA-EEC95EFFA712}"/>
                </a:ext>
              </a:extLst>
            </p:cNvPr>
            <p:cNvSpPr txBox="1"/>
            <p:nvPr/>
          </p:nvSpPr>
          <p:spPr>
            <a:xfrm>
              <a:off x="7439757" y="5155431"/>
              <a:ext cx="2221048" cy="369332"/>
            </a:xfrm>
            <a:prstGeom prst="rect">
              <a:avLst/>
            </a:prstGeom>
            <a:noFill/>
          </p:spPr>
          <p:txBody>
            <a:bodyPr wrap="square" rtlCol="0">
              <a:spAutoFit/>
            </a:bodyPr>
            <a:lstStyle/>
            <a:p>
              <a:pPr algn="ctr"/>
              <a:r>
                <a:rPr lang="it-IT">
                  <a:solidFill>
                    <a:schemeClr val="bg1"/>
                  </a:solidFill>
                  <a:latin typeface="+mj-lt"/>
                </a:rPr>
                <a:t>Revenue streams</a:t>
              </a:r>
            </a:p>
          </p:txBody>
        </p:sp>
      </p:grpSp>
      <p:grpSp>
        <p:nvGrpSpPr>
          <p:cNvPr id="21" name="Gruppo 20">
            <a:extLst>
              <a:ext uri="{FF2B5EF4-FFF2-40B4-BE49-F238E27FC236}">
                <a16:creationId xmlns:a16="http://schemas.microsoft.com/office/drawing/2014/main" id="{79DD8AE0-E0A4-70C0-371D-4EB56AFBFB5C}"/>
              </a:ext>
            </a:extLst>
          </p:cNvPr>
          <p:cNvGrpSpPr/>
          <p:nvPr/>
        </p:nvGrpSpPr>
        <p:grpSpPr>
          <a:xfrm>
            <a:off x="1239256" y="4766116"/>
            <a:ext cx="4804926" cy="1137878"/>
            <a:chOff x="1247518" y="4771158"/>
            <a:chExt cx="4804926" cy="1137878"/>
          </a:xfrm>
        </p:grpSpPr>
        <p:sp>
          <p:nvSpPr>
            <p:cNvPr id="20" name="Rettangolo con angoli arrotondati 19">
              <a:extLst>
                <a:ext uri="{FF2B5EF4-FFF2-40B4-BE49-F238E27FC236}">
                  <a16:creationId xmlns:a16="http://schemas.microsoft.com/office/drawing/2014/main" id="{F032EB6B-8BC5-D4EA-6CDA-C7E7479F9038}"/>
                </a:ext>
              </a:extLst>
            </p:cNvPr>
            <p:cNvSpPr/>
            <p:nvPr/>
          </p:nvSpPr>
          <p:spPr>
            <a:xfrm>
              <a:off x="1247518" y="4771158"/>
              <a:ext cx="4804926" cy="1137878"/>
            </a:xfrm>
            <a:prstGeom prst="roundRect">
              <a:avLst>
                <a:gd name="adj" fmla="val 25402"/>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6" name="CasellaDiTesto 15">
              <a:extLst>
                <a:ext uri="{FF2B5EF4-FFF2-40B4-BE49-F238E27FC236}">
                  <a16:creationId xmlns:a16="http://schemas.microsoft.com/office/drawing/2014/main" id="{3255A992-744D-DF91-7CF9-C5760BC992AA}"/>
                </a:ext>
              </a:extLst>
            </p:cNvPr>
            <p:cNvSpPr txBox="1"/>
            <p:nvPr/>
          </p:nvSpPr>
          <p:spPr>
            <a:xfrm>
              <a:off x="1950390" y="5155431"/>
              <a:ext cx="3399182" cy="369332"/>
            </a:xfrm>
            <a:prstGeom prst="rect">
              <a:avLst/>
            </a:prstGeom>
            <a:noFill/>
          </p:spPr>
          <p:txBody>
            <a:bodyPr wrap="square" rtlCol="0">
              <a:spAutoFit/>
            </a:bodyPr>
            <a:lstStyle/>
            <a:p>
              <a:pPr algn="ctr"/>
              <a:r>
                <a:rPr lang="it-IT">
                  <a:solidFill>
                    <a:schemeClr val="bg1"/>
                  </a:solidFill>
                  <a:latin typeface="+mj-lt"/>
                </a:rPr>
                <a:t>Cost </a:t>
              </a:r>
              <a:r>
                <a:rPr lang="it-IT" err="1">
                  <a:solidFill>
                    <a:schemeClr val="bg1"/>
                  </a:solidFill>
                  <a:latin typeface="+mj-lt"/>
                </a:rPr>
                <a:t>structure</a:t>
              </a:r>
              <a:endParaRPr lang="it-IT">
                <a:solidFill>
                  <a:schemeClr val="bg1"/>
                </a:solidFill>
                <a:latin typeface="+mj-lt"/>
              </a:endParaRPr>
            </a:p>
          </p:txBody>
        </p:sp>
      </p:grpSp>
      <p:grpSp>
        <p:nvGrpSpPr>
          <p:cNvPr id="5" name="Gruppo 4">
            <a:extLst>
              <a:ext uri="{FF2B5EF4-FFF2-40B4-BE49-F238E27FC236}">
                <a16:creationId xmlns:a16="http://schemas.microsoft.com/office/drawing/2014/main" id="{779A8F7A-DCD6-3C05-64C2-5F86E0B67995}"/>
              </a:ext>
            </a:extLst>
          </p:cNvPr>
          <p:cNvGrpSpPr/>
          <p:nvPr/>
        </p:nvGrpSpPr>
        <p:grpSpPr>
          <a:xfrm>
            <a:off x="5156942" y="1336812"/>
            <a:ext cx="1873827" cy="3363204"/>
            <a:chOff x="5168132" y="1336812"/>
            <a:chExt cx="1873827" cy="3363204"/>
          </a:xfrm>
        </p:grpSpPr>
        <p:sp>
          <p:nvSpPr>
            <p:cNvPr id="17" name="Rettangolo con angoli arrotondati 16">
              <a:extLst>
                <a:ext uri="{FF2B5EF4-FFF2-40B4-BE49-F238E27FC236}">
                  <a16:creationId xmlns:a16="http://schemas.microsoft.com/office/drawing/2014/main" id="{0688B621-8AE5-2686-6E4A-D6EFC05AF98C}"/>
                </a:ext>
              </a:extLst>
            </p:cNvPr>
            <p:cNvSpPr/>
            <p:nvPr/>
          </p:nvSpPr>
          <p:spPr>
            <a:xfrm>
              <a:off x="5168132"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 name="CasellaDiTesto 2">
              <a:extLst>
                <a:ext uri="{FF2B5EF4-FFF2-40B4-BE49-F238E27FC236}">
                  <a16:creationId xmlns:a16="http://schemas.microsoft.com/office/drawing/2014/main" id="{A6A2358C-73FE-8B69-E390-4410C84F8A5A}"/>
                </a:ext>
              </a:extLst>
            </p:cNvPr>
            <p:cNvSpPr txBox="1"/>
            <p:nvPr/>
          </p:nvSpPr>
          <p:spPr>
            <a:xfrm>
              <a:off x="5345098" y="2556749"/>
              <a:ext cx="1519895" cy="923330"/>
            </a:xfrm>
            <a:prstGeom prst="rect">
              <a:avLst/>
            </a:prstGeom>
            <a:noFill/>
          </p:spPr>
          <p:txBody>
            <a:bodyPr wrap="square" rtlCol="0">
              <a:spAutoFit/>
            </a:bodyPr>
            <a:lstStyle/>
            <a:p>
              <a:pPr algn="ctr"/>
              <a:r>
                <a:rPr lang="it-IT">
                  <a:solidFill>
                    <a:schemeClr val="bg1"/>
                  </a:solidFill>
                  <a:latin typeface="+mj-lt"/>
                </a:rPr>
                <a:t>Value </a:t>
              </a:r>
              <a:r>
                <a:rPr lang="it-IT" err="1">
                  <a:solidFill>
                    <a:schemeClr val="bg1"/>
                  </a:solidFill>
                  <a:latin typeface="+mj-lt"/>
                </a:rPr>
                <a:t>proposition</a:t>
              </a:r>
              <a:endParaRPr lang="it-IT">
                <a:solidFill>
                  <a:schemeClr val="bg1"/>
                </a:solidFill>
                <a:latin typeface="+mj-lt"/>
              </a:endParaRPr>
            </a:p>
            <a:p>
              <a:pPr algn="ctr"/>
              <a:endParaRPr lang="it-IT">
                <a:latin typeface="+mj-lt"/>
              </a:endParaRPr>
            </a:p>
          </p:txBody>
        </p:sp>
      </p:grpSp>
      <p:grpSp>
        <p:nvGrpSpPr>
          <p:cNvPr id="29" name="Gruppo 28">
            <a:extLst>
              <a:ext uri="{FF2B5EF4-FFF2-40B4-BE49-F238E27FC236}">
                <a16:creationId xmlns:a16="http://schemas.microsoft.com/office/drawing/2014/main" id="{38B1A6C0-D658-38BF-7E72-E2A9D2F9A756}"/>
              </a:ext>
            </a:extLst>
          </p:cNvPr>
          <p:cNvGrpSpPr/>
          <p:nvPr/>
        </p:nvGrpSpPr>
        <p:grpSpPr>
          <a:xfrm>
            <a:off x="1239258" y="1336812"/>
            <a:ext cx="1873827" cy="3363204"/>
            <a:chOff x="1239258" y="1336812"/>
            <a:chExt cx="1873827" cy="3363204"/>
          </a:xfrm>
        </p:grpSpPr>
        <p:sp>
          <p:nvSpPr>
            <p:cNvPr id="6" name="Rettangolo con angoli arrotondati 5">
              <a:extLst>
                <a:ext uri="{FF2B5EF4-FFF2-40B4-BE49-F238E27FC236}">
                  <a16:creationId xmlns:a16="http://schemas.microsoft.com/office/drawing/2014/main" id="{8CA03FE2-3A2C-2DEB-C1ED-06136C6F1F77}"/>
                </a:ext>
              </a:extLst>
            </p:cNvPr>
            <p:cNvSpPr/>
            <p:nvPr/>
          </p:nvSpPr>
          <p:spPr>
            <a:xfrm>
              <a:off x="1239258"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8" name="CasellaDiTesto 27">
              <a:extLst>
                <a:ext uri="{FF2B5EF4-FFF2-40B4-BE49-F238E27FC236}">
                  <a16:creationId xmlns:a16="http://schemas.microsoft.com/office/drawing/2014/main" id="{6C46BB80-A170-2CB2-C8F1-623456C77B6A}"/>
                </a:ext>
              </a:extLst>
            </p:cNvPr>
            <p:cNvSpPr txBox="1"/>
            <p:nvPr/>
          </p:nvSpPr>
          <p:spPr>
            <a:xfrm>
              <a:off x="1515681" y="2695249"/>
              <a:ext cx="1320981" cy="646331"/>
            </a:xfrm>
            <a:prstGeom prst="rect">
              <a:avLst/>
            </a:prstGeom>
            <a:noFill/>
          </p:spPr>
          <p:txBody>
            <a:bodyPr wrap="square" rtlCol="0">
              <a:spAutoFit/>
            </a:bodyPr>
            <a:lstStyle/>
            <a:p>
              <a:pPr algn="ctr"/>
              <a:r>
                <a:rPr lang="it-IT">
                  <a:solidFill>
                    <a:schemeClr val="bg1"/>
                  </a:solidFill>
                  <a:latin typeface="+mj-lt"/>
                </a:rPr>
                <a:t>Key partners</a:t>
              </a:r>
            </a:p>
          </p:txBody>
        </p:sp>
      </p:grpSp>
      <p:grpSp>
        <p:nvGrpSpPr>
          <p:cNvPr id="27" name="Gruppo 26">
            <a:extLst>
              <a:ext uri="{FF2B5EF4-FFF2-40B4-BE49-F238E27FC236}">
                <a16:creationId xmlns:a16="http://schemas.microsoft.com/office/drawing/2014/main" id="{1C544434-ECD0-29F9-5E68-68749446F709}"/>
              </a:ext>
            </a:extLst>
          </p:cNvPr>
          <p:cNvGrpSpPr/>
          <p:nvPr/>
        </p:nvGrpSpPr>
        <p:grpSpPr>
          <a:xfrm>
            <a:off x="3198100" y="1336811"/>
            <a:ext cx="1873827" cy="1631847"/>
            <a:chOff x="3207788" y="1336811"/>
            <a:chExt cx="1873827" cy="1631847"/>
          </a:xfrm>
        </p:grpSpPr>
        <p:sp>
          <p:nvSpPr>
            <p:cNvPr id="18" name="Rettangolo con angoli arrotondati 17">
              <a:extLst>
                <a:ext uri="{FF2B5EF4-FFF2-40B4-BE49-F238E27FC236}">
                  <a16:creationId xmlns:a16="http://schemas.microsoft.com/office/drawing/2014/main" id="{878147D7-45F3-6A98-A6EA-EBFA5C29D109}"/>
                </a:ext>
              </a:extLst>
            </p:cNvPr>
            <p:cNvSpPr/>
            <p:nvPr/>
          </p:nvSpPr>
          <p:spPr>
            <a:xfrm>
              <a:off x="3207788"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6" name="CasellaDiTesto 25">
              <a:extLst>
                <a:ext uri="{FF2B5EF4-FFF2-40B4-BE49-F238E27FC236}">
                  <a16:creationId xmlns:a16="http://schemas.microsoft.com/office/drawing/2014/main" id="{9BA5A2EF-D96C-620E-8D42-A60C8CDBA3F8}"/>
                </a:ext>
              </a:extLst>
            </p:cNvPr>
            <p:cNvSpPr txBox="1"/>
            <p:nvPr/>
          </p:nvSpPr>
          <p:spPr>
            <a:xfrm>
              <a:off x="3538419" y="1829569"/>
              <a:ext cx="1212565" cy="646331"/>
            </a:xfrm>
            <a:prstGeom prst="rect">
              <a:avLst/>
            </a:prstGeom>
            <a:noFill/>
          </p:spPr>
          <p:txBody>
            <a:bodyPr wrap="square" rtlCol="0">
              <a:spAutoFit/>
            </a:bodyPr>
            <a:lstStyle/>
            <a:p>
              <a:pPr algn="ctr"/>
              <a:r>
                <a:rPr lang="it-IT">
                  <a:solidFill>
                    <a:schemeClr val="bg1"/>
                  </a:solidFill>
                  <a:latin typeface="+mj-lt"/>
                </a:rPr>
                <a:t>Key activities</a:t>
              </a:r>
            </a:p>
          </p:txBody>
        </p:sp>
      </p:grpSp>
      <p:grpSp>
        <p:nvGrpSpPr>
          <p:cNvPr id="24" name="Gruppo 23">
            <a:extLst>
              <a:ext uri="{FF2B5EF4-FFF2-40B4-BE49-F238E27FC236}">
                <a16:creationId xmlns:a16="http://schemas.microsoft.com/office/drawing/2014/main" id="{575A442D-F141-D512-1B6C-27A1B87A12E6}"/>
              </a:ext>
            </a:extLst>
          </p:cNvPr>
          <p:cNvGrpSpPr/>
          <p:nvPr/>
        </p:nvGrpSpPr>
        <p:grpSpPr>
          <a:xfrm>
            <a:off x="3198100" y="3039799"/>
            <a:ext cx="1873827" cy="1631847"/>
            <a:chOff x="3203695" y="3039799"/>
            <a:chExt cx="1873827" cy="1631847"/>
          </a:xfrm>
        </p:grpSpPr>
        <p:sp>
          <p:nvSpPr>
            <p:cNvPr id="19" name="Rettangolo con angoli arrotondati 18">
              <a:extLst>
                <a:ext uri="{FF2B5EF4-FFF2-40B4-BE49-F238E27FC236}">
                  <a16:creationId xmlns:a16="http://schemas.microsoft.com/office/drawing/2014/main" id="{6BFB508B-551E-6001-C208-BE5AA7FDBD99}"/>
                </a:ext>
              </a:extLst>
            </p:cNvPr>
            <p:cNvSpPr/>
            <p:nvPr/>
          </p:nvSpPr>
          <p:spPr>
            <a:xfrm>
              <a:off x="3203695"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3" name="CasellaDiTesto 22">
              <a:extLst>
                <a:ext uri="{FF2B5EF4-FFF2-40B4-BE49-F238E27FC236}">
                  <a16:creationId xmlns:a16="http://schemas.microsoft.com/office/drawing/2014/main" id="{AD12ED4C-0920-D382-E493-F82671F09BDA}"/>
                </a:ext>
              </a:extLst>
            </p:cNvPr>
            <p:cNvSpPr txBox="1"/>
            <p:nvPr/>
          </p:nvSpPr>
          <p:spPr>
            <a:xfrm>
              <a:off x="3470686" y="3394057"/>
              <a:ext cx="1339844" cy="923330"/>
            </a:xfrm>
            <a:prstGeom prst="rect">
              <a:avLst/>
            </a:prstGeom>
            <a:noFill/>
          </p:spPr>
          <p:txBody>
            <a:bodyPr wrap="square" rtlCol="0">
              <a:spAutoFit/>
            </a:bodyPr>
            <a:lstStyle/>
            <a:p>
              <a:pPr algn="ctr"/>
              <a:r>
                <a:rPr lang="it-IT">
                  <a:solidFill>
                    <a:schemeClr val="bg1"/>
                  </a:solidFill>
                  <a:latin typeface="+mj-lt"/>
                </a:rPr>
                <a:t>Key </a:t>
              </a:r>
              <a:r>
                <a:rPr lang="it-IT" err="1">
                  <a:solidFill>
                    <a:schemeClr val="bg1"/>
                  </a:solidFill>
                  <a:latin typeface="+mj-lt"/>
                </a:rPr>
                <a:t>resources</a:t>
              </a:r>
              <a:endParaRPr lang="it-IT">
                <a:solidFill>
                  <a:schemeClr val="bg1"/>
                </a:solidFill>
                <a:latin typeface="+mj-lt"/>
              </a:endParaRPr>
            </a:p>
            <a:p>
              <a:pPr algn="ctr"/>
              <a:endParaRPr lang="it-IT"/>
            </a:p>
          </p:txBody>
        </p:sp>
      </p:grpSp>
      <p:grpSp>
        <p:nvGrpSpPr>
          <p:cNvPr id="8" name="Gruppo 7">
            <a:extLst>
              <a:ext uri="{FF2B5EF4-FFF2-40B4-BE49-F238E27FC236}">
                <a16:creationId xmlns:a16="http://schemas.microsoft.com/office/drawing/2014/main" id="{E7D5A1CF-EBA5-BF94-87DB-BCBE0ABF0129}"/>
              </a:ext>
            </a:extLst>
          </p:cNvPr>
          <p:cNvGrpSpPr/>
          <p:nvPr/>
        </p:nvGrpSpPr>
        <p:grpSpPr>
          <a:xfrm>
            <a:off x="7115784" y="1336811"/>
            <a:ext cx="1873827" cy="1631847"/>
            <a:chOff x="7162112" y="1336811"/>
            <a:chExt cx="1873827" cy="1631847"/>
          </a:xfrm>
        </p:grpSpPr>
        <p:sp>
          <p:nvSpPr>
            <p:cNvPr id="13" name="Rettangolo con angoli arrotondati 12">
              <a:extLst>
                <a:ext uri="{FF2B5EF4-FFF2-40B4-BE49-F238E27FC236}">
                  <a16:creationId xmlns:a16="http://schemas.microsoft.com/office/drawing/2014/main" id="{FE7AF101-1BD8-607D-B3CE-925A6653A3B9}"/>
                </a:ext>
              </a:extLst>
            </p:cNvPr>
            <p:cNvSpPr/>
            <p:nvPr/>
          </p:nvSpPr>
          <p:spPr>
            <a:xfrm>
              <a:off x="7162112"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7" name="CasellaDiTesto 6">
              <a:extLst>
                <a:ext uri="{FF2B5EF4-FFF2-40B4-BE49-F238E27FC236}">
                  <a16:creationId xmlns:a16="http://schemas.microsoft.com/office/drawing/2014/main" id="{68A4F35C-5FD9-0B1B-A155-0624852C4A73}"/>
                </a:ext>
              </a:extLst>
            </p:cNvPr>
            <p:cNvSpPr txBox="1"/>
            <p:nvPr/>
          </p:nvSpPr>
          <p:spPr>
            <a:xfrm>
              <a:off x="7249130" y="1829569"/>
              <a:ext cx="1699790" cy="646331"/>
            </a:xfrm>
            <a:prstGeom prst="rect">
              <a:avLst/>
            </a:prstGeom>
            <a:noFill/>
          </p:spPr>
          <p:txBody>
            <a:bodyPr wrap="square" rtlCol="0">
              <a:spAutoFit/>
            </a:bodyPr>
            <a:lstStyle/>
            <a:p>
              <a:pPr algn="ctr"/>
              <a:r>
                <a:rPr lang="it-IT">
                  <a:solidFill>
                    <a:schemeClr val="bg1"/>
                  </a:solidFill>
                  <a:latin typeface="+mj-lt"/>
                </a:rPr>
                <a:t>Customer </a:t>
              </a:r>
              <a:r>
                <a:rPr lang="it-IT" err="1">
                  <a:solidFill>
                    <a:schemeClr val="bg1"/>
                  </a:solidFill>
                  <a:latin typeface="+mj-lt"/>
                </a:rPr>
                <a:t>relationships</a:t>
              </a:r>
              <a:endParaRPr lang="it-IT">
                <a:solidFill>
                  <a:schemeClr val="bg1"/>
                </a:solidFill>
                <a:latin typeface="+mj-lt"/>
              </a:endParaRPr>
            </a:p>
          </p:txBody>
        </p:sp>
      </p:grpSp>
      <p:sp>
        <p:nvSpPr>
          <p:cNvPr id="32" name="Rettangolo 31">
            <a:extLst>
              <a:ext uri="{FF2B5EF4-FFF2-40B4-BE49-F238E27FC236}">
                <a16:creationId xmlns:a16="http://schemas.microsoft.com/office/drawing/2014/main" id="{9F6A9DBF-1063-2DA7-3ED5-99CA005D1BD2}"/>
              </a:ext>
            </a:extLst>
          </p:cNvPr>
          <p:cNvSpPr/>
          <p:nvPr/>
        </p:nvSpPr>
        <p:spPr>
          <a:xfrm>
            <a:off x="0" y="0"/>
            <a:ext cx="12192000" cy="6858000"/>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31" name="Gruppo 30">
            <a:extLst>
              <a:ext uri="{FF2B5EF4-FFF2-40B4-BE49-F238E27FC236}">
                <a16:creationId xmlns:a16="http://schemas.microsoft.com/office/drawing/2014/main" id="{FC745DA2-F769-FC4F-BDA9-2F2251C9A023}"/>
              </a:ext>
            </a:extLst>
          </p:cNvPr>
          <p:cNvGrpSpPr/>
          <p:nvPr/>
        </p:nvGrpSpPr>
        <p:grpSpPr>
          <a:xfrm>
            <a:off x="7115784" y="3039799"/>
            <a:ext cx="1873827" cy="1631847"/>
            <a:chOff x="7119332" y="3039799"/>
            <a:chExt cx="1873827" cy="1631847"/>
          </a:xfrm>
          <a:solidFill>
            <a:schemeClr val="accent6">
              <a:lumMod val="60000"/>
              <a:lumOff val="40000"/>
            </a:schemeClr>
          </a:solidFill>
        </p:grpSpPr>
        <p:sp>
          <p:nvSpPr>
            <p:cNvPr id="14" name="Rettangolo con angoli arrotondati 13">
              <a:extLst>
                <a:ext uri="{FF2B5EF4-FFF2-40B4-BE49-F238E27FC236}">
                  <a16:creationId xmlns:a16="http://schemas.microsoft.com/office/drawing/2014/main" id="{C847ADB3-ABE7-7C06-A0F7-47C309DE3BE9}"/>
                </a:ext>
              </a:extLst>
            </p:cNvPr>
            <p:cNvSpPr/>
            <p:nvPr/>
          </p:nvSpPr>
          <p:spPr>
            <a:xfrm>
              <a:off x="7119332" y="3039799"/>
              <a:ext cx="1873827" cy="1631847"/>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0" name="CasellaDiTesto 29">
              <a:extLst>
                <a:ext uri="{FF2B5EF4-FFF2-40B4-BE49-F238E27FC236}">
                  <a16:creationId xmlns:a16="http://schemas.microsoft.com/office/drawing/2014/main" id="{935F862A-2EC9-33D0-C39C-2C415E8A3E4D}"/>
                </a:ext>
              </a:extLst>
            </p:cNvPr>
            <p:cNvSpPr txBox="1"/>
            <p:nvPr/>
          </p:nvSpPr>
          <p:spPr>
            <a:xfrm>
              <a:off x="7364407" y="3671056"/>
              <a:ext cx="1383676" cy="369332"/>
            </a:xfrm>
            <a:prstGeom prst="rect">
              <a:avLst/>
            </a:prstGeom>
            <a:grpFill/>
          </p:spPr>
          <p:txBody>
            <a:bodyPr wrap="square" rtlCol="0">
              <a:spAutoFit/>
            </a:bodyPr>
            <a:lstStyle/>
            <a:p>
              <a:pPr algn="ctr"/>
              <a:r>
                <a:rPr lang="it-IT" err="1">
                  <a:solidFill>
                    <a:schemeClr val="bg1"/>
                  </a:solidFill>
                  <a:latin typeface="+mj-lt"/>
                </a:rPr>
                <a:t>Channels</a:t>
              </a:r>
              <a:endParaRPr lang="it-IT">
                <a:solidFill>
                  <a:schemeClr val="bg1"/>
                </a:solidFill>
                <a:latin typeface="+mj-lt"/>
              </a:endParaRPr>
            </a:p>
          </p:txBody>
        </p:sp>
      </p:grpSp>
      <p:grpSp>
        <p:nvGrpSpPr>
          <p:cNvPr id="34" name="Gruppo 33">
            <a:extLst>
              <a:ext uri="{FF2B5EF4-FFF2-40B4-BE49-F238E27FC236}">
                <a16:creationId xmlns:a16="http://schemas.microsoft.com/office/drawing/2014/main" id="{56AF8DE7-4C18-3438-CE4A-347A230F78A1}"/>
              </a:ext>
            </a:extLst>
          </p:cNvPr>
          <p:cNvGrpSpPr/>
          <p:nvPr/>
        </p:nvGrpSpPr>
        <p:grpSpPr>
          <a:xfrm>
            <a:off x="1152144" y="1615490"/>
            <a:ext cx="5873030" cy="3050074"/>
            <a:chOff x="1152144" y="1615490"/>
            <a:chExt cx="5873030" cy="3050074"/>
          </a:xfrm>
        </p:grpSpPr>
        <p:sp>
          <p:nvSpPr>
            <p:cNvPr id="2" name="Rettangolo con angoli arrotondati 1">
              <a:extLst>
                <a:ext uri="{FF2B5EF4-FFF2-40B4-BE49-F238E27FC236}">
                  <a16:creationId xmlns:a16="http://schemas.microsoft.com/office/drawing/2014/main" id="{CD6221AC-23FF-5F4F-AD8B-87902A188C1D}"/>
                </a:ext>
              </a:extLst>
            </p:cNvPr>
            <p:cNvSpPr/>
            <p:nvPr/>
          </p:nvSpPr>
          <p:spPr>
            <a:xfrm>
              <a:off x="1152144" y="1615490"/>
              <a:ext cx="5873030" cy="305007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it-IT" b="1">
                <a:solidFill>
                  <a:schemeClr val="bg1"/>
                </a:solidFill>
              </a:endParaRPr>
            </a:p>
          </p:txBody>
        </p:sp>
        <p:sp>
          <p:nvSpPr>
            <p:cNvPr id="33" name="CasellaDiTesto 32">
              <a:extLst>
                <a:ext uri="{FF2B5EF4-FFF2-40B4-BE49-F238E27FC236}">
                  <a16:creationId xmlns:a16="http://schemas.microsoft.com/office/drawing/2014/main" id="{EA042B4E-80C2-27A4-2E7A-B6983DA475E6}"/>
                </a:ext>
              </a:extLst>
            </p:cNvPr>
            <p:cNvSpPr txBox="1"/>
            <p:nvPr/>
          </p:nvSpPr>
          <p:spPr>
            <a:xfrm>
              <a:off x="1378516" y="1986365"/>
              <a:ext cx="5420286" cy="2308324"/>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b="1" dirty="0">
                  <a:solidFill>
                    <a:schemeClr val="bg1"/>
                  </a:solidFill>
                </a:rPr>
                <a:t>Direct sales through the sales team</a:t>
              </a:r>
            </a:p>
            <a:p>
              <a:pPr marL="285750" indent="-285750" algn="just">
                <a:buFont typeface="Arial" panose="020B0604020202020204" pitchFamily="34" charset="0"/>
                <a:buChar char="•"/>
              </a:pPr>
              <a:r>
                <a:rPr lang="it-IT" b="1" dirty="0">
                  <a:solidFill>
                    <a:schemeClr val="bg1"/>
                  </a:solidFill>
                </a:rPr>
                <a:t>Company website and e-commerce</a:t>
              </a:r>
              <a:endParaRPr lang="en-US" b="1" dirty="0">
                <a:solidFill>
                  <a:schemeClr val="bg1"/>
                </a:solidFill>
              </a:endParaRPr>
            </a:p>
            <a:p>
              <a:pPr marL="285750" indent="-285750" algn="just">
                <a:buFont typeface="Arial" panose="020B0604020202020204" pitchFamily="34" charset="0"/>
                <a:buChar char="•"/>
              </a:pPr>
              <a:r>
                <a:rPr lang="en-US" b="1" dirty="0">
                  <a:solidFill>
                    <a:schemeClr val="bg1"/>
                  </a:solidFill>
                </a:rPr>
                <a:t>Industry trade shows and conferences: </a:t>
              </a:r>
              <a:r>
                <a:rPr lang="en-US" b="1" dirty="0">
                  <a:solidFill>
                    <a:schemeClr val="bg1"/>
                  </a:solidFill>
                  <a:ea typeface="+mn-lt"/>
                  <a:cs typeface="+mn-lt"/>
                </a:rPr>
                <a:t>e</a:t>
              </a:r>
              <a:r>
                <a:rPr lang="en-US" dirty="0">
                  <a:solidFill>
                    <a:schemeClr val="bg1"/>
                  </a:solidFill>
                  <a:ea typeface="+mn-lt"/>
                  <a:cs typeface="+mn-lt"/>
                </a:rPr>
                <a:t>specially in the initial stages, it will be crucial to participate in numerous conventions and conferences to advertise the product and showcase its potential, overcoming </a:t>
              </a:r>
              <a:r>
                <a:rPr lang="en-US" dirty="0" err="1">
                  <a:solidFill>
                    <a:schemeClr val="bg1"/>
                  </a:solidFill>
                  <a:ea typeface="+mn-lt"/>
                  <a:cs typeface="+mn-lt"/>
                </a:rPr>
                <a:t>tradion</a:t>
              </a:r>
              <a:r>
                <a:rPr lang="en-US" dirty="0">
                  <a:solidFill>
                    <a:schemeClr val="bg1"/>
                  </a:solidFill>
                  <a:ea typeface="+mn-lt"/>
                  <a:cs typeface="+mn-lt"/>
                </a:rPr>
                <a:t> based biases.</a:t>
              </a:r>
            </a:p>
          </p:txBody>
        </p:sp>
      </p:grpSp>
    </p:spTree>
    <p:extLst>
      <p:ext uri="{BB962C8B-B14F-4D97-AF65-F5344CB8AC3E}">
        <p14:creationId xmlns:p14="http://schemas.microsoft.com/office/powerpoint/2010/main" val="36100027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ttangolo con angoli arrotondati 24">
            <a:extLst>
              <a:ext uri="{FF2B5EF4-FFF2-40B4-BE49-F238E27FC236}">
                <a16:creationId xmlns:a16="http://schemas.microsoft.com/office/drawing/2014/main" id="{C2C87956-E7A2-67DC-A213-CF5FE073D03F}"/>
              </a:ext>
            </a:extLst>
          </p:cNvPr>
          <p:cNvSpPr/>
          <p:nvPr/>
        </p:nvSpPr>
        <p:spPr>
          <a:xfrm>
            <a:off x="1152144" y="1265670"/>
            <a:ext cx="9886918" cy="4732794"/>
          </a:xfrm>
          <a:prstGeom prst="roundRect">
            <a:avLst>
              <a:gd name="adj" fmla="val 745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Business Model Canvas</a:t>
            </a:r>
          </a:p>
        </p:txBody>
      </p:sp>
      <p:grpSp>
        <p:nvGrpSpPr>
          <p:cNvPr id="12" name="Gruppo 11">
            <a:extLst>
              <a:ext uri="{FF2B5EF4-FFF2-40B4-BE49-F238E27FC236}">
                <a16:creationId xmlns:a16="http://schemas.microsoft.com/office/drawing/2014/main" id="{1FC00EDA-0D8F-C6EB-B52E-EB9394A585DE}"/>
              </a:ext>
            </a:extLst>
          </p:cNvPr>
          <p:cNvGrpSpPr/>
          <p:nvPr/>
        </p:nvGrpSpPr>
        <p:grpSpPr>
          <a:xfrm>
            <a:off x="6147818" y="4771158"/>
            <a:ext cx="4804926" cy="1137878"/>
            <a:chOff x="6147818" y="4771158"/>
            <a:chExt cx="4804926" cy="1137878"/>
          </a:xfrm>
        </p:grpSpPr>
        <p:sp>
          <p:nvSpPr>
            <p:cNvPr id="22" name="Rettangolo con angoli arrotondati 21">
              <a:extLst>
                <a:ext uri="{FF2B5EF4-FFF2-40B4-BE49-F238E27FC236}">
                  <a16:creationId xmlns:a16="http://schemas.microsoft.com/office/drawing/2014/main" id="{24ED14FD-4233-9683-E54E-5F874684D1A9}"/>
                </a:ext>
              </a:extLst>
            </p:cNvPr>
            <p:cNvSpPr/>
            <p:nvPr/>
          </p:nvSpPr>
          <p:spPr>
            <a:xfrm>
              <a:off x="6147818" y="4771158"/>
              <a:ext cx="4804926" cy="1137878"/>
            </a:xfrm>
            <a:prstGeom prst="roundRect">
              <a:avLst>
                <a:gd name="adj" fmla="val 29769"/>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1" name="CasellaDiTesto 10">
              <a:extLst>
                <a:ext uri="{FF2B5EF4-FFF2-40B4-BE49-F238E27FC236}">
                  <a16:creationId xmlns:a16="http://schemas.microsoft.com/office/drawing/2014/main" id="{6E5FCA80-5B95-A82D-8CCA-EEC95EFFA712}"/>
                </a:ext>
              </a:extLst>
            </p:cNvPr>
            <p:cNvSpPr txBox="1"/>
            <p:nvPr/>
          </p:nvSpPr>
          <p:spPr>
            <a:xfrm>
              <a:off x="7439757" y="5155431"/>
              <a:ext cx="2221048" cy="369332"/>
            </a:xfrm>
            <a:prstGeom prst="rect">
              <a:avLst/>
            </a:prstGeom>
            <a:noFill/>
          </p:spPr>
          <p:txBody>
            <a:bodyPr wrap="square" rtlCol="0">
              <a:spAutoFit/>
            </a:bodyPr>
            <a:lstStyle/>
            <a:p>
              <a:pPr algn="ctr"/>
              <a:r>
                <a:rPr lang="it-IT">
                  <a:solidFill>
                    <a:schemeClr val="bg1"/>
                  </a:solidFill>
                  <a:latin typeface="+mj-lt"/>
                </a:rPr>
                <a:t>Revenue streams</a:t>
              </a:r>
            </a:p>
          </p:txBody>
        </p:sp>
      </p:grpSp>
      <p:grpSp>
        <p:nvGrpSpPr>
          <p:cNvPr id="21" name="Gruppo 20">
            <a:extLst>
              <a:ext uri="{FF2B5EF4-FFF2-40B4-BE49-F238E27FC236}">
                <a16:creationId xmlns:a16="http://schemas.microsoft.com/office/drawing/2014/main" id="{79DD8AE0-E0A4-70C0-371D-4EB56AFBFB5C}"/>
              </a:ext>
            </a:extLst>
          </p:cNvPr>
          <p:cNvGrpSpPr/>
          <p:nvPr/>
        </p:nvGrpSpPr>
        <p:grpSpPr>
          <a:xfrm>
            <a:off x="1239256" y="4766116"/>
            <a:ext cx="4804926" cy="1137878"/>
            <a:chOff x="1247518" y="4771158"/>
            <a:chExt cx="4804926" cy="1137878"/>
          </a:xfrm>
        </p:grpSpPr>
        <p:sp>
          <p:nvSpPr>
            <p:cNvPr id="20" name="Rettangolo con angoli arrotondati 19">
              <a:extLst>
                <a:ext uri="{FF2B5EF4-FFF2-40B4-BE49-F238E27FC236}">
                  <a16:creationId xmlns:a16="http://schemas.microsoft.com/office/drawing/2014/main" id="{F032EB6B-8BC5-D4EA-6CDA-C7E7479F9038}"/>
                </a:ext>
              </a:extLst>
            </p:cNvPr>
            <p:cNvSpPr/>
            <p:nvPr/>
          </p:nvSpPr>
          <p:spPr>
            <a:xfrm>
              <a:off x="1247518" y="4771158"/>
              <a:ext cx="4804926" cy="1137878"/>
            </a:xfrm>
            <a:prstGeom prst="roundRect">
              <a:avLst>
                <a:gd name="adj" fmla="val 25402"/>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6" name="CasellaDiTesto 15">
              <a:extLst>
                <a:ext uri="{FF2B5EF4-FFF2-40B4-BE49-F238E27FC236}">
                  <a16:creationId xmlns:a16="http://schemas.microsoft.com/office/drawing/2014/main" id="{3255A992-744D-DF91-7CF9-C5760BC992AA}"/>
                </a:ext>
              </a:extLst>
            </p:cNvPr>
            <p:cNvSpPr txBox="1"/>
            <p:nvPr/>
          </p:nvSpPr>
          <p:spPr>
            <a:xfrm>
              <a:off x="1950390" y="5155431"/>
              <a:ext cx="3399182" cy="369332"/>
            </a:xfrm>
            <a:prstGeom prst="rect">
              <a:avLst/>
            </a:prstGeom>
            <a:noFill/>
          </p:spPr>
          <p:txBody>
            <a:bodyPr wrap="square" rtlCol="0">
              <a:spAutoFit/>
            </a:bodyPr>
            <a:lstStyle/>
            <a:p>
              <a:pPr algn="ctr"/>
              <a:r>
                <a:rPr lang="it-IT">
                  <a:solidFill>
                    <a:schemeClr val="bg1"/>
                  </a:solidFill>
                  <a:latin typeface="+mj-lt"/>
                </a:rPr>
                <a:t>Cost </a:t>
              </a:r>
              <a:r>
                <a:rPr lang="it-IT" err="1">
                  <a:solidFill>
                    <a:schemeClr val="bg1"/>
                  </a:solidFill>
                  <a:latin typeface="+mj-lt"/>
                </a:rPr>
                <a:t>structure</a:t>
              </a:r>
              <a:endParaRPr lang="it-IT">
                <a:solidFill>
                  <a:schemeClr val="bg1"/>
                </a:solidFill>
                <a:latin typeface="+mj-lt"/>
              </a:endParaRPr>
            </a:p>
          </p:txBody>
        </p:sp>
      </p:grpSp>
      <p:grpSp>
        <p:nvGrpSpPr>
          <p:cNvPr id="5" name="Gruppo 4">
            <a:extLst>
              <a:ext uri="{FF2B5EF4-FFF2-40B4-BE49-F238E27FC236}">
                <a16:creationId xmlns:a16="http://schemas.microsoft.com/office/drawing/2014/main" id="{779A8F7A-DCD6-3C05-64C2-5F86E0B67995}"/>
              </a:ext>
            </a:extLst>
          </p:cNvPr>
          <p:cNvGrpSpPr/>
          <p:nvPr/>
        </p:nvGrpSpPr>
        <p:grpSpPr>
          <a:xfrm>
            <a:off x="5156942" y="1336812"/>
            <a:ext cx="1873827" cy="3363204"/>
            <a:chOff x="5168132" y="1336812"/>
            <a:chExt cx="1873827" cy="3363204"/>
          </a:xfrm>
        </p:grpSpPr>
        <p:sp>
          <p:nvSpPr>
            <p:cNvPr id="17" name="Rettangolo con angoli arrotondati 16">
              <a:extLst>
                <a:ext uri="{FF2B5EF4-FFF2-40B4-BE49-F238E27FC236}">
                  <a16:creationId xmlns:a16="http://schemas.microsoft.com/office/drawing/2014/main" id="{0688B621-8AE5-2686-6E4A-D6EFC05AF98C}"/>
                </a:ext>
              </a:extLst>
            </p:cNvPr>
            <p:cNvSpPr/>
            <p:nvPr/>
          </p:nvSpPr>
          <p:spPr>
            <a:xfrm>
              <a:off x="5168132"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 name="CasellaDiTesto 2">
              <a:extLst>
                <a:ext uri="{FF2B5EF4-FFF2-40B4-BE49-F238E27FC236}">
                  <a16:creationId xmlns:a16="http://schemas.microsoft.com/office/drawing/2014/main" id="{A6A2358C-73FE-8B69-E390-4410C84F8A5A}"/>
                </a:ext>
              </a:extLst>
            </p:cNvPr>
            <p:cNvSpPr txBox="1"/>
            <p:nvPr/>
          </p:nvSpPr>
          <p:spPr>
            <a:xfrm>
              <a:off x="5345098" y="2556749"/>
              <a:ext cx="1519895" cy="923330"/>
            </a:xfrm>
            <a:prstGeom prst="rect">
              <a:avLst/>
            </a:prstGeom>
            <a:noFill/>
          </p:spPr>
          <p:txBody>
            <a:bodyPr wrap="square" rtlCol="0">
              <a:spAutoFit/>
            </a:bodyPr>
            <a:lstStyle/>
            <a:p>
              <a:pPr algn="ctr"/>
              <a:r>
                <a:rPr lang="it-IT">
                  <a:solidFill>
                    <a:schemeClr val="bg1"/>
                  </a:solidFill>
                  <a:latin typeface="+mj-lt"/>
                </a:rPr>
                <a:t>Value </a:t>
              </a:r>
              <a:r>
                <a:rPr lang="it-IT" err="1">
                  <a:solidFill>
                    <a:schemeClr val="bg1"/>
                  </a:solidFill>
                  <a:latin typeface="+mj-lt"/>
                </a:rPr>
                <a:t>proposition</a:t>
              </a:r>
              <a:endParaRPr lang="it-IT">
                <a:solidFill>
                  <a:schemeClr val="bg1"/>
                </a:solidFill>
                <a:latin typeface="+mj-lt"/>
              </a:endParaRPr>
            </a:p>
            <a:p>
              <a:pPr algn="ctr"/>
              <a:endParaRPr lang="it-IT">
                <a:latin typeface="+mj-lt"/>
              </a:endParaRPr>
            </a:p>
          </p:txBody>
        </p:sp>
      </p:grpSp>
      <p:grpSp>
        <p:nvGrpSpPr>
          <p:cNvPr id="29" name="Gruppo 28">
            <a:extLst>
              <a:ext uri="{FF2B5EF4-FFF2-40B4-BE49-F238E27FC236}">
                <a16:creationId xmlns:a16="http://schemas.microsoft.com/office/drawing/2014/main" id="{38B1A6C0-D658-38BF-7E72-E2A9D2F9A756}"/>
              </a:ext>
            </a:extLst>
          </p:cNvPr>
          <p:cNvGrpSpPr/>
          <p:nvPr/>
        </p:nvGrpSpPr>
        <p:grpSpPr>
          <a:xfrm>
            <a:off x="1239258" y="1336812"/>
            <a:ext cx="1873827" cy="3363204"/>
            <a:chOff x="1239258" y="1336812"/>
            <a:chExt cx="1873827" cy="3363204"/>
          </a:xfrm>
        </p:grpSpPr>
        <p:sp>
          <p:nvSpPr>
            <p:cNvPr id="6" name="Rettangolo con angoli arrotondati 5">
              <a:extLst>
                <a:ext uri="{FF2B5EF4-FFF2-40B4-BE49-F238E27FC236}">
                  <a16:creationId xmlns:a16="http://schemas.microsoft.com/office/drawing/2014/main" id="{8CA03FE2-3A2C-2DEB-C1ED-06136C6F1F77}"/>
                </a:ext>
              </a:extLst>
            </p:cNvPr>
            <p:cNvSpPr/>
            <p:nvPr/>
          </p:nvSpPr>
          <p:spPr>
            <a:xfrm>
              <a:off x="1239258"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8" name="CasellaDiTesto 27">
              <a:extLst>
                <a:ext uri="{FF2B5EF4-FFF2-40B4-BE49-F238E27FC236}">
                  <a16:creationId xmlns:a16="http://schemas.microsoft.com/office/drawing/2014/main" id="{6C46BB80-A170-2CB2-C8F1-623456C77B6A}"/>
                </a:ext>
              </a:extLst>
            </p:cNvPr>
            <p:cNvSpPr txBox="1"/>
            <p:nvPr/>
          </p:nvSpPr>
          <p:spPr>
            <a:xfrm>
              <a:off x="1515681" y="2695249"/>
              <a:ext cx="1320981" cy="646331"/>
            </a:xfrm>
            <a:prstGeom prst="rect">
              <a:avLst/>
            </a:prstGeom>
            <a:noFill/>
          </p:spPr>
          <p:txBody>
            <a:bodyPr wrap="square" rtlCol="0">
              <a:spAutoFit/>
            </a:bodyPr>
            <a:lstStyle/>
            <a:p>
              <a:pPr algn="ctr"/>
              <a:r>
                <a:rPr lang="it-IT">
                  <a:solidFill>
                    <a:schemeClr val="bg1"/>
                  </a:solidFill>
                  <a:latin typeface="+mj-lt"/>
                </a:rPr>
                <a:t>Key partners</a:t>
              </a:r>
            </a:p>
          </p:txBody>
        </p:sp>
      </p:grpSp>
      <p:grpSp>
        <p:nvGrpSpPr>
          <p:cNvPr id="27" name="Gruppo 26">
            <a:extLst>
              <a:ext uri="{FF2B5EF4-FFF2-40B4-BE49-F238E27FC236}">
                <a16:creationId xmlns:a16="http://schemas.microsoft.com/office/drawing/2014/main" id="{1C544434-ECD0-29F9-5E68-68749446F709}"/>
              </a:ext>
            </a:extLst>
          </p:cNvPr>
          <p:cNvGrpSpPr/>
          <p:nvPr/>
        </p:nvGrpSpPr>
        <p:grpSpPr>
          <a:xfrm>
            <a:off x="3198100" y="1336811"/>
            <a:ext cx="1873827" cy="1631847"/>
            <a:chOff x="3207788" y="1336811"/>
            <a:chExt cx="1873827" cy="1631847"/>
          </a:xfrm>
        </p:grpSpPr>
        <p:sp>
          <p:nvSpPr>
            <p:cNvPr id="18" name="Rettangolo con angoli arrotondati 17">
              <a:extLst>
                <a:ext uri="{FF2B5EF4-FFF2-40B4-BE49-F238E27FC236}">
                  <a16:creationId xmlns:a16="http://schemas.microsoft.com/office/drawing/2014/main" id="{878147D7-45F3-6A98-A6EA-EBFA5C29D109}"/>
                </a:ext>
              </a:extLst>
            </p:cNvPr>
            <p:cNvSpPr/>
            <p:nvPr/>
          </p:nvSpPr>
          <p:spPr>
            <a:xfrm>
              <a:off x="3207788"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6" name="CasellaDiTesto 25">
              <a:extLst>
                <a:ext uri="{FF2B5EF4-FFF2-40B4-BE49-F238E27FC236}">
                  <a16:creationId xmlns:a16="http://schemas.microsoft.com/office/drawing/2014/main" id="{9BA5A2EF-D96C-620E-8D42-A60C8CDBA3F8}"/>
                </a:ext>
              </a:extLst>
            </p:cNvPr>
            <p:cNvSpPr txBox="1"/>
            <p:nvPr/>
          </p:nvSpPr>
          <p:spPr>
            <a:xfrm>
              <a:off x="3538419" y="1829569"/>
              <a:ext cx="1212565" cy="646331"/>
            </a:xfrm>
            <a:prstGeom prst="rect">
              <a:avLst/>
            </a:prstGeom>
            <a:noFill/>
          </p:spPr>
          <p:txBody>
            <a:bodyPr wrap="square" rtlCol="0">
              <a:spAutoFit/>
            </a:bodyPr>
            <a:lstStyle/>
            <a:p>
              <a:pPr algn="ctr"/>
              <a:r>
                <a:rPr lang="it-IT">
                  <a:solidFill>
                    <a:schemeClr val="bg1"/>
                  </a:solidFill>
                  <a:latin typeface="+mj-lt"/>
                </a:rPr>
                <a:t>Key activities</a:t>
              </a:r>
            </a:p>
          </p:txBody>
        </p:sp>
      </p:grpSp>
      <p:grpSp>
        <p:nvGrpSpPr>
          <p:cNvPr id="24" name="Gruppo 23">
            <a:extLst>
              <a:ext uri="{FF2B5EF4-FFF2-40B4-BE49-F238E27FC236}">
                <a16:creationId xmlns:a16="http://schemas.microsoft.com/office/drawing/2014/main" id="{575A442D-F141-D512-1B6C-27A1B87A12E6}"/>
              </a:ext>
            </a:extLst>
          </p:cNvPr>
          <p:cNvGrpSpPr/>
          <p:nvPr/>
        </p:nvGrpSpPr>
        <p:grpSpPr>
          <a:xfrm>
            <a:off x="3198100" y="3039799"/>
            <a:ext cx="1873827" cy="1631847"/>
            <a:chOff x="3203695" y="3039799"/>
            <a:chExt cx="1873827" cy="1631847"/>
          </a:xfrm>
        </p:grpSpPr>
        <p:sp>
          <p:nvSpPr>
            <p:cNvPr id="19" name="Rettangolo con angoli arrotondati 18">
              <a:extLst>
                <a:ext uri="{FF2B5EF4-FFF2-40B4-BE49-F238E27FC236}">
                  <a16:creationId xmlns:a16="http://schemas.microsoft.com/office/drawing/2014/main" id="{6BFB508B-551E-6001-C208-BE5AA7FDBD99}"/>
                </a:ext>
              </a:extLst>
            </p:cNvPr>
            <p:cNvSpPr/>
            <p:nvPr/>
          </p:nvSpPr>
          <p:spPr>
            <a:xfrm>
              <a:off x="3203695"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3" name="CasellaDiTesto 22">
              <a:extLst>
                <a:ext uri="{FF2B5EF4-FFF2-40B4-BE49-F238E27FC236}">
                  <a16:creationId xmlns:a16="http://schemas.microsoft.com/office/drawing/2014/main" id="{AD12ED4C-0920-D382-E493-F82671F09BDA}"/>
                </a:ext>
              </a:extLst>
            </p:cNvPr>
            <p:cNvSpPr txBox="1"/>
            <p:nvPr/>
          </p:nvSpPr>
          <p:spPr>
            <a:xfrm>
              <a:off x="3470686" y="3394057"/>
              <a:ext cx="1339844" cy="923330"/>
            </a:xfrm>
            <a:prstGeom prst="rect">
              <a:avLst/>
            </a:prstGeom>
            <a:noFill/>
          </p:spPr>
          <p:txBody>
            <a:bodyPr wrap="square" rtlCol="0">
              <a:spAutoFit/>
            </a:bodyPr>
            <a:lstStyle/>
            <a:p>
              <a:pPr algn="ctr"/>
              <a:r>
                <a:rPr lang="it-IT">
                  <a:solidFill>
                    <a:schemeClr val="bg1"/>
                  </a:solidFill>
                  <a:latin typeface="+mj-lt"/>
                </a:rPr>
                <a:t>Key </a:t>
              </a:r>
              <a:r>
                <a:rPr lang="it-IT" err="1">
                  <a:solidFill>
                    <a:schemeClr val="bg1"/>
                  </a:solidFill>
                  <a:latin typeface="+mj-lt"/>
                </a:rPr>
                <a:t>resources</a:t>
              </a:r>
              <a:endParaRPr lang="it-IT">
                <a:solidFill>
                  <a:schemeClr val="bg1"/>
                </a:solidFill>
                <a:latin typeface="+mj-lt"/>
              </a:endParaRPr>
            </a:p>
            <a:p>
              <a:pPr algn="ctr"/>
              <a:endParaRPr lang="it-IT"/>
            </a:p>
          </p:txBody>
        </p:sp>
      </p:grpSp>
      <p:grpSp>
        <p:nvGrpSpPr>
          <p:cNvPr id="8" name="Gruppo 7">
            <a:extLst>
              <a:ext uri="{FF2B5EF4-FFF2-40B4-BE49-F238E27FC236}">
                <a16:creationId xmlns:a16="http://schemas.microsoft.com/office/drawing/2014/main" id="{E7D5A1CF-EBA5-BF94-87DB-BCBE0ABF0129}"/>
              </a:ext>
            </a:extLst>
          </p:cNvPr>
          <p:cNvGrpSpPr/>
          <p:nvPr/>
        </p:nvGrpSpPr>
        <p:grpSpPr>
          <a:xfrm>
            <a:off x="7115784" y="1336811"/>
            <a:ext cx="1873827" cy="1631847"/>
            <a:chOff x="7162112" y="1336811"/>
            <a:chExt cx="1873827" cy="1631847"/>
          </a:xfrm>
        </p:grpSpPr>
        <p:sp>
          <p:nvSpPr>
            <p:cNvPr id="13" name="Rettangolo con angoli arrotondati 12">
              <a:extLst>
                <a:ext uri="{FF2B5EF4-FFF2-40B4-BE49-F238E27FC236}">
                  <a16:creationId xmlns:a16="http://schemas.microsoft.com/office/drawing/2014/main" id="{FE7AF101-1BD8-607D-B3CE-925A6653A3B9}"/>
                </a:ext>
              </a:extLst>
            </p:cNvPr>
            <p:cNvSpPr/>
            <p:nvPr/>
          </p:nvSpPr>
          <p:spPr>
            <a:xfrm>
              <a:off x="7162112"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7" name="CasellaDiTesto 6">
              <a:extLst>
                <a:ext uri="{FF2B5EF4-FFF2-40B4-BE49-F238E27FC236}">
                  <a16:creationId xmlns:a16="http://schemas.microsoft.com/office/drawing/2014/main" id="{68A4F35C-5FD9-0B1B-A155-0624852C4A73}"/>
                </a:ext>
              </a:extLst>
            </p:cNvPr>
            <p:cNvSpPr txBox="1"/>
            <p:nvPr/>
          </p:nvSpPr>
          <p:spPr>
            <a:xfrm>
              <a:off x="7249130" y="1829569"/>
              <a:ext cx="1699790" cy="646331"/>
            </a:xfrm>
            <a:prstGeom prst="rect">
              <a:avLst/>
            </a:prstGeom>
            <a:noFill/>
          </p:spPr>
          <p:txBody>
            <a:bodyPr wrap="square" rtlCol="0">
              <a:spAutoFit/>
            </a:bodyPr>
            <a:lstStyle/>
            <a:p>
              <a:pPr algn="ctr"/>
              <a:r>
                <a:rPr lang="it-IT">
                  <a:solidFill>
                    <a:schemeClr val="bg1"/>
                  </a:solidFill>
                  <a:latin typeface="+mj-lt"/>
                </a:rPr>
                <a:t>Customer </a:t>
              </a:r>
              <a:r>
                <a:rPr lang="it-IT" err="1">
                  <a:solidFill>
                    <a:schemeClr val="bg1"/>
                  </a:solidFill>
                  <a:latin typeface="+mj-lt"/>
                </a:rPr>
                <a:t>relationships</a:t>
              </a:r>
              <a:endParaRPr lang="it-IT">
                <a:solidFill>
                  <a:schemeClr val="bg1"/>
                </a:solidFill>
                <a:latin typeface="+mj-lt"/>
              </a:endParaRPr>
            </a:p>
          </p:txBody>
        </p:sp>
      </p:grpSp>
      <p:grpSp>
        <p:nvGrpSpPr>
          <p:cNvPr id="31" name="Gruppo 30">
            <a:extLst>
              <a:ext uri="{FF2B5EF4-FFF2-40B4-BE49-F238E27FC236}">
                <a16:creationId xmlns:a16="http://schemas.microsoft.com/office/drawing/2014/main" id="{FC745DA2-F769-FC4F-BDA9-2F2251C9A023}"/>
              </a:ext>
            </a:extLst>
          </p:cNvPr>
          <p:cNvGrpSpPr/>
          <p:nvPr/>
        </p:nvGrpSpPr>
        <p:grpSpPr>
          <a:xfrm>
            <a:off x="7115784" y="3039799"/>
            <a:ext cx="1873827" cy="1631847"/>
            <a:chOff x="7119332" y="3039799"/>
            <a:chExt cx="1873827" cy="1631847"/>
          </a:xfrm>
        </p:grpSpPr>
        <p:sp>
          <p:nvSpPr>
            <p:cNvPr id="14" name="Rettangolo con angoli arrotondati 13">
              <a:extLst>
                <a:ext uri="{FF2B5EF4-FFF2-40B4-BE49-F238E27FC236}">
                  <a16:creationId xmlns:a16="http://schemas.microsoft.com/office/drawing/2014/main" id="{C847ADB3-ABE7-7C06-A0F7-47C309DE3BE9}"/>
                </a:ext>
              </a:extLst>
            </p:cNvPr>
            <p:cNvSpPr/>
            <p:nvPr/>
          </p:nvSpPr>
          <p:spPr>
            <a:xfrm>
              <a:off x="7119332"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0" name="CasellaDiTesto 29">
              <a:extLst>
                <a:ext uri="{FF2B5EF4-FFF2-40B4-BE49-F238E27FC236}">
                  <a16:creationId xmlns:a16="http://schemas.microsoft.com/office/drawing/2014/main" id="{935F862A-2EC9-33D0-C39C-2C415E8A3E4D}"/>
                </a:ext>
              </a:extLst>
            </p:cNvPr>
            <p:cNvSpPr txBox="1"/>
            <p:nvPr/>
          </p:nvSpPr>
          <p:spPr>
            <a:xfrm>
              <a:off x="7364407" y="3671056"/>
              <a:ext cx="1383676" cy="369332"/>
            </a:xfrm>
            <a:prstGeom prst="rect">
              <a:avLst/>
            </a:prstGeom>
            <a:noFill/>
          </p:spPr>
          <p:txBody>
            <a:bodyPr wrap="square" rtlCol="0">
              <a:spAutoFit/>
            </a:bodyPr>
            <a:lstStyle/>
            <a:p>
              <a:pPr algn="ctr"/>
              <a:r>
                <a:rPr lang="it-IT" err="1">
                  <a:solidFill>
                    <a:schemeClr val="bg1"/>
                  </a:solidFill>
                  <a:latin typeface="+mj-lt"/>
                </a:rPr>
                <a:t>Channels</a:t>
              </a:r>
              <a:endParaRPr lang="it-IT">
                <a:solidFill>
                  <a:schemeClr val="bg1"/>
                </a:solidFill>
                <a:latin typeface="+mj-lt"/>
              </a:endParaRPr>
            </a:p>
          </p:txBody>
        </p:sp>
      </p:grpSp>
      <p:sp>
        <p:nvSpPr>
          <p:cNvPr id="32" name="Rettangolo 31">
            <a:extLst>
              <a:ext uri="{FF2B5EF4-FFF2-40B4-BE49-F238E27FC236}">
                <a16:creationId xmlns:a16="http://schemas.microsoft.com/office/drawing/2014/main" id="{9F6A9DBF-1063-2DA7-3ED5-99CA005D1BD2}"/>
              </a:ext>
            </a:extLst>
          </p:cNvPr>
          <p:cNvSpPr/>
          <p:nvPr/>
        </p:nvSpPr>
        <p:spPr>
          <a:xfrm>
            <a:off x="0" y="0"/>
            <a:ext cx="12192000" cy="6858000"/>
          </a:xfrm>
          <a:prstGeom prst="rect">
            <a:avLst/>
          </a:pr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0" name="Gruppo 9">
            <a:extLst>
              <a:ext uri="{FF2B5EF4-FFF2-40B4-BE49-F238E27FC236}">
                <a16:creationId xmlns:a16="http://schemas.microsoft.com/office/drawing/2014/main" id="{3C1D7F7E-024F-DF12-C3C2-2C72A4F64932}"/>
              </a:ext>
            </a:extLst>
          </p:cNvPr>
          <p:cNvGrpSpPr/>
          <p:nvPr/>
        </p:nvGrpSpPr>
        <p:grpSpPr>
          <a:xfrm>
            <a:off x="9074625" y="1336812"/>
            <a:ext cx="1873827" cy="3363204"/>
            <a:chOff x="9074625" y="1336812"/>
            <a:chExt cx="1873827" cy="3363204"/>
          </a:xfrm>
        </p:grpSpPr>
        <p:sp>
          <p:nvSpPr>
            <p:cNvPr id="15" name="Rettangolo con angoli arrotondati 14">
              <a:extLst>
                <a:ext uri="{FF2B5EF4-FFF2-40B4-BE49-F238E27FC236}">
                  <a16:creationId xmlns:a16="http://schemas.microsoft.com/office/drawing/2014/main" id="{8BD2B104-4871-345B-BC1C-53C253BF249B}"/>
                </a:ext>
              </a:extLst>
            </p:cNvPr>
            <p:cNvSpPr/>
            <p:nvPr/>
          </p:nvSpPr>
          <p:spPr>
            <a:xfrm>
              <a:off x="9074625"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9" name="CasellaDiTesto 8">
              <a:extLst>
                <a:ext uri="{FF2B5EF4-FFF2-40B4-BE49-F238E27FC236}">
                  <a16:creationId xmlns:a16="http://schemas.microsoft.com/office/drawing/2014/main" id="{F02CEBE7-97C3-B0DA-06FE-D9C7CFA8F22F}"/>
                </a:ext>
              </a:extLst>
            </p:cNvPr>
            <p:cNvSpPr txBox="1"/>
            <p:nvPr/>
          </p:nvSpPr>
          <p:spPr>
            <a:xfrm>
              <a:off x="9383160" y="2695249"/>
              <a:ext cx="1256757" cy="646331"/>
            </a:xfrm>
            <a:prstGeom prst="rect">
              <a:avLst/>
            </a:prstGeom>
            <a:noFill/>
          </p:spPr>
          <p:txBody>
            <a:bodyPr wrap="square" rtlCol="0">
              <a:spAutoFit/>
            </a:bodyPr>
            <a:lstStyle/>
            <a:p>
              <a:r>
                <a:rPr lang="it-IT">
                  <a:solidFill>
                    <a:schemeClr val="bg1"/>
                  </a:solidFill>
                  <a:latin typeface="+mj-lt"/>
                </a:rPr>
                <a:t>Customer </a:t>
              </a:r>
              <a:r>
                <a:rPr lang="it-IT" err="1">
                  <a:solidFill>
                    <a:schemeClr val="bg1"/>
                  </a:solidFill>
                  <a:latin typeface="+mj-lt"/>
                </a:rPr>
                <a:t>segments</a:t>
              </a:r>
              <a:endParaRPr lang="it-IT">
                <a:solidFill>
                  <a:schemeClr val="bg1"/>
                </a:solidFill>
                <a:latin typeface="+mj-lt"/>
              </a:endParaRPr>
            </a:p>
          </p:txBody>
        </p:sp>
      </p:grpSp>
    </p:spTree>
    <p:extLst>
      <p:ext uri="{BB962C8B-B14F-4D97-AF65-F5344CB8AC3E}">
        <p14:creationId xmlns:p14="http://schemas.microsoft.com/office/powerpoint/2010/main" val="115538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ttangolo con angoli arrotondati 24">
            <a:extLst>
              <a:ext uri="{FF2B5EF4-FFF2-40B4-BE49-F238E27FC236}">
                <a16:creationId xmlns:a16="http://schemas.microsoft.com/office/drawing/2014/main" id="{C2C87956-E7A2-67DC-A213-CF5FE073D03F}"/>
              </a:ext>
            </a:extLst>
          </p:cNvPr>
          <p:cNvSpPr/>
          <p:nvPr/>
        </p:nvSpPr>
        <p:spPr>
          <a:xfrm>
            <a:off x="1152144" y="1265670"/>
            <a:ext cx="9886918" cy="4732794"/>
          </a:xfrm>
          <a:prstGeom prst="roundRect">
            <a:avLst>
              <a:gd name="adj" fmla="val 745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Business Model Canvas</a:t>
            </a:r>
          </a:p>
        </p:txBody>
      </p:sp>
      <p:grpSp>
        <p:nvGrpSpPr>
          <p:cNvPr id="12" name="Gruppo 11">
            <a:extLst>
              <a:ext uri="{FF2B5EF4-FFF2-40B4-BE49-F238E27FC236}">
                <a16:creationId xmlns:a16="http://schemas.microsoft.com/office/drawing/2014/main" id="{1FC00EDA-0D8F-C6EB-B52E-EB9394A585DE}"/>
              </a:ext>
            </a:extLst>
          </p:cNvPr>
          <p:cNvGrpSpPr/>
          <p:nvPr/>
        </p:nvGrpSpPr>
        <p:grpSpPr>
          <a:xfrm>
            <a:off x="6147818" y="4771158"/>
            <a:ext cx="4804926" cy="1137878"/>
            <a:chOff x="6147818" y="4771158"/>
            <a:chExt cx="4804926" cy="1137878"/>
          </a:xfrm>
        </p:grpSpPr>
        <p:sp>
          <p:nvSpPr>
            <p:cNvPr id="22" name="Rettangolo con angoli arrotondati 21">
              <a:extLst>
                <a:ext uri="{FF2B5EF4-FFF2-40B4-BE49-F238E27FC236}">
                  <a16:creationId xmlns:a16="http://schemas.microsoft.com/office/drawing/2014/main" id="{24ED14FD-4233-9683-E54E-5F874684D1A9}"/>
                </a:ext>
              </a:extLst>
            </p:cNvPr>
            <p:cNvSpPr/>
            <p:nvPr/>
          </p:nvSpPr>
          <p:spPr>
            <a:xfrm>
              <a:off x="6147818" y="4771158"/>
              <a:ext cx="4804926" cy="1137878"/>
            </a:xfrm>
            <a:prstGeom prst="roundRect">
              <a:avLst>
                <a:gd name="adj" fmla="val 29769"/>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1" name="CasellaDiTesto 10">
              <a:extLst>
                <a:ext uri="{FF2B5EF4-FFF2-40B4-BE49-F238E27FC236}">
                  <a16:creationId xmlns:a16="http://schemas.microsoft.com/office/drawing/2014/main" id="{6E5FCA80-5B95-A82D-8CCA-EEC95EFFA712}"/>
                </a:ext>
              </a:extLst>
            </p:cNvPr>
            <p:cNvSpPr txBox="1"/>
            <p:nvPr/>
          </p:nvSpPr>
          <p:spPr>
            <a:xfrm>
              <a:off x="7439757" y="5155431"/>
              <a:ext cx="2221048" cy="369332"/>
            </a:xfrm>
            <a:prstGeom prst="rect">
              <a:avLst/>
            </a:prstGeom>
            <a:noFill/>
          </p:spPr>
          <p:txBody>
            <a:bodyPr wrap="square" rtlCol="0">
              <a:spAutoFit/>
            </a:bodyPr>
            <a:lstStyle/>
            <a:p>
              <a:pPr algn="ctr"/>
              <a:r>
                <a:rPr lang="it-IT">
                  <a:solidFill>
                    <a:schemeClr val="bg1"/>
                  </a:solidFill>
                  <a:latin typeface="+mj-lt"/>
                </a:rPr>
                <a:t>Revenue streams</a:t>
              </a:r>
            </a:p>
          </p:txBody>
        </p:sp>
      </p:grpSp>
      <p:grpSp>
        <p:nvGrpSpPr>
          <p:cNvPr id="21" name="Gruppo 20">
            <a:extLst>
              <a:ext uri="{FF2B5EF4-FFF2-40B4-BE49-F238E27FC236}">
                <a16:creationId xmlns:a16="http://schemas.microsoft.com/office/drawing/2014/main" id="{79DD8AE0-E0A4-70C0-371D-4EB56AFBFB5C}"/>
              </a:ext>
            </a:extLst>
          </p:cNvPr>
          <p:cNvGrpSpPr/>
          <p:nvPr/>
        </p:nvGrpSpPr>
        <p:grpSpPr>
          <a:xfrm>
            <a:off x="1239256" y="4766116"/>
            <a:ext cx="4804926" cy="1137878"/>
            <a:chOff x="1247518" y="4771158"/>
            <a:chExt cx="4804926" cy="1137878"/>
          </a:xfrm>
        </p:grpSpPr>
        <p:sp>
          <p:nvSpPr>
            <p:cNvPr id="20" name="Rettangolo con angoli arrotondati 19">
              <a:extLst>
                <a:ext uri="{FF2B5EF4-FFF2-40B4-BE49-F238E27FC236}">
                  <a16:creationId xmlns:a16="http://schemas.microsoft.com/office/drawing/2014/main" id="{F032EB6B-8BC5-D4EA-6CDA-C7E7479F9038}"/>
                </a:ext>
              </a:extLst>
            </p:cNvPr>
            <p:cNvSpPr/>
            <p:nvPr/>
          </p:nvSpPr>
          <p:spPr>
            <a:xfrm>
              <a:off x="1247518" y="4771158"/>
              <a:ext cx="4804926" cy="1137878"/>
            </a:xfrm>
            <a:prstGeom prst="roundRect">
              <a:avLst>
                <a:gd name="adj" fmla="val 25402"/>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6" name="CasellaDiTesto 15">
              <a:extLst>
                <a:ext uri="{FF2B5EF4-FFF2-40B4-BE49-F238E27FC236}">
                  <a16:creationId xmlns:a16="http://schemas.microsoft.com/office/drawing/2014/main" id="{3255A992-744D-DF91-7CF9-C5760BC992AA}"/>
                </a:ext>
              </a:extLst>
            </p:cNvPr>
            <p:cNvSpPr txBox="1"/>
            <p:nvPr/>
          </p:nvSpPr>
          <p:spPr>
            <a:xfrm>
              <a:off x="1950390" y="5155431"/>
              <a:ext cx="3399182" cy="369332"/>
            </a:xfrm>
            <a:prstGeom prst="rect">
              <a:avLst/>
            </a:prstGeom>
            <a:noFill/>
          </p:spPr>
          <p:txBody>
            <a:bodyPr wrap="square" rtlCol="0">
              <a:spAutoFit/>
            </a:bodyPr>
            <a:lstStyle/>
            <a:p>
              <a:pPr algn="ctr"/>
              <a:r>
                <a:rPr lang="it-IT">
                  <a:solidFill>
                    <a:schemeClr val="bg1"/>
                  </a:solidFill>
                  <a:latin typeface="+mj-lt"/>
                </a:rPr>
                <a:t>Cost </a:t>
              </a:r>
              <a:r>
                <a:rPr lang="it-IT" err="1">
                  <a:solidFill>
                    <a:schemeClr val="bg1"/>
                  </a:solidFill>
                  <a:latin typeface="+mj-lt"/>
                </a:rPr>
                <a:t>structure</a:t>
              </a:r>
              <a:endParaRPr lang="it-IT">
                <a:solidFill>
                  <a:schemeClr val="bg1"/>
                </a:solidFill>
                <a:latin typeface="+mj-lt"/>
              </a:endParaRPr>
            </a:p>
          </p:txBody>
        </p:sp>
      </p:grpSp>
      <p:grpSp>
        <p:nvGrpSpPr>
          <p:cNvPr id="5" name="Gruppo 4">
            <a:extLst>
              <a:ext uri="{FF2B5EF4-FFF2-40B4-BE49-F238E27FC236}">
                <a16:creationId xmlns:a16="http://schemas.microsoft.com/office/drawing/2014/main" id="{779A8F7A-DCD6-3C05-64C2-5F86E0B67995}"/>
              </a:ext>
            </a:extLst>
          </p:cNvPr>
          <p:cNvGrpSpPr/>
          <p:nvPr/>
        </p:nvGrpSpPr>
        <p:grpSpPr>
          <a:xfrm>
            <a:off x="5156942" y="1336812"/>
            <a:ext cx="1873827" cy="3363204"/>
            <a:chOff x="5168132" y="1336812"/>
            <a:chExt cx="1873827" cy="3363204"/>
          </a:xfrm>
        </p:grpSpPr>
        <p:sp>
          <p:nvSpPr>
            <p:cNvPr id="17" name="Rettangolo con angoli arrotondati 16">
              <a:extLst>
                <a:ext uri="{FF2B5EF4-FFF2-40B4-BE49-F238E27FC236}">
                  <a16:creationId xmlns:a16="http://schemas.microsoft.com/office/drawing/2014/main" id="{0688B621-8AE5-2686-6E4A-D6EFC05AF98C}"/>
                </a:ext>
              </a:extLst>
            </p:cNvPr>
            <p:cNvSpPr/>
            <p:nvPr/>
          </p:nvSpPr>
          <p:spPr>
            <a:xfrm>
              <a:off x="5168132"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 name="CasellaDiTesto 2">
              <a:extLst>
                <a:ext uri="{FF2B5EF4-FFF2-40B4-BE49-F238E27FC236}">
                  <a16:creationId xmlns:a16="http://schemas.microsoft.com/office/drawing/2014/main" id="{A6A2358C-73FE-8B69-E390-4410C84F8A5A}"/>
                </a:ext>
              </a:extLst>
            </p:cNvPr>
            <p:cNvSpPr txBox="1"/>
            <p:nvPr/>
          </p:nvSpPr>
          <p:spPr>
            <a:xfrm>
              <a:off x="5345098" y="2556749"/>
              <a:ext cx="1519895" cy="923330"/>
            </a:xfrm>
            <a:prstGeom prst="rect">
              <a:avLst/>
            </a:prstGeom>
            <a:noFill/>
          </p:spPr>
          <p:txBody>
            <a:bodyPr wrap="square" rtlCol="0">
              <a:spAutoFit/>
            </a:bodyPr>
            <a:lstStyle/>
            <a:p>
              <a:pPr algn="ctr"/>
              <a:r>
                <a:rPr lang="it-IT">
                  <a:solidFill>
                    <a:schemeClr val="bg1"/>
                  </a:solidFill>
                  <a:latin typeface="+mj-lt"/>
                </a:rPr>
                <a:t>Value </a:t>
              </a:r>
              <a:r>
                <a:rPr lang="it-IT" err="1">
                  <a:solidFill>
                    <a:schemeClr val="bg1"/>
                  </a:solidFill>
                  <a:latin typeface="+mj-lt"/>
                </a:rPr>
                <a:t>proposition</a:t>
              </a:r>
              <a:endParaRPr lang="it-IT">
                <a:solidFill>
                  <a:schemeClr val="bg1"/>
                </a:solidFill>
                <a:latin typeface="+mj-lt"/>
              </a:endParaRPr>
            </a:p>
            <a:p>
              <a:pPr algn="ctr"/>
              <a:endParaRPr lang="it-IT">
                <a:latin typeface="+mj-lt"/>
              </a:endParaRPr>
            </a:p>
          </p:txBody>
        </p:sp>
      </p:grpSp>
      <p:grpSp>
        <p:nvGrpSpPr>
          <p:cNvPr id="29" name="Gruppo 28">
            <a:extLst>
              <a:ext uri="{FF2B5EF4-FFF2-40B4-BE49-F238E27FC236}">
                <a16:creationId xmlns:a16="http://schemas.microsoft.com/office/drawing/2014/main" id="{38B1A6C0-D658-38BF-7E72-E2A9D2F9A756}"/>
              </a:ext>
            </a:extLst>
          </p:cNvPr>
          <p:cNvGrpSpPr/>
          <p:nvPr/>
        </p:nvGrpSpPr>
        <p:grpSpPr>
          <a:xfrm>
            <a:off x="1239258" y="1336812"/>
            <a:ext cx="1873827" cy="3363204"/>
            <a:chOff x="1239258" y="1336812"/>
            <a:chExt cx="1873827" cy="3363204"/>
          </a:xfrm>
        </p:grpSpPr>
        <p:sp>
          <p:nvSpPr>
            <p:cNvPr id="6" name="Rettangolo con angoli arrotondati 5">
              <a:extLst>
                <a:ext uri="{FF2B5EF4-FFF2-40B4-BE49-F238E27FC236}">
                  <a16:creationId xmlns:a16="http://schemas.microsoft.com/office/drawing/2014/main" id="{8CA03FE2-3A2C-2DEB-C1ED-06136C6F1F77}"/>
                </a:ext>
              </a:extLst>
            </p:cNvPr>
            <p:cNvSpPr/>
            <p:nvPr/>
          </p:nvSpPr>
          <p:spPr>
            <a:xfrm>
              <a:off x="1239258"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8" name="CasellaDiTesto 27">
              <a:extLst>
                <a:ext uri="{FF2B5EF4-FFF2-40B4-BE49-F238E27FC236}">
                  <a16:creationId xmlns:a16="http://schemas.microsoft.com/office/drawing/2014/main" id="{6C46BB80-A170-2CB2-C8F1-623456C77B6A}"/>
                </a:ext>
              </a:extLst>
            </p:cNvPr>
            <p:cNvSpPr txBox="1"/>
            <p:nvPr/>
          </p:nvSpPr>
          <p:spPr>
            <a:xfrm>
              <a:off x="1515681" y="2695249"/>
              <a:ext cx="1320981" cy="646331"/>
            </a:xfrm>
            <a:prstGeom prst="rect">
              <a:avLst/>
            </a:prstGeom>
            <a:noFill/>
          </p:spPr>
          <p:txBody>
            <a:bodyPr wrap="square" rtlCol="0">
              <a:spAutoFit/>
            </a:bodyPr>
            <a:lstStyle/>
            <a:p>
              <a:pPr algn="ctr"/>
              <a:r>
                <a:rPr lang="it-IT">
                  <a:solidFill>
                    <a:schemeClr val="bg1"/>
                  </a:solidFill>
                  <a:latin typeface="+mj-lt"/>
                </a:rPr>
                <a:t>Key partners</a:t>
              </a:r>
            </a:p>
          </p:txBody>
        </p:sp>
      </p:grpSp>
      <p:grpSp>
        <p:nvGrpSpPr>
          <p:cNvPr id="27" name="Gruppo 26">
            <a:extLst>
              <a:ext uri="{FF2B5EF4-FFF2-40B4-BE49-F238E27FC236}">
                <a16:creationId xmlns:a16="http://schemas.microsoft.com/office/drawing/2014/main" id="{1C544434-ECD0-29F9-5E68-68749446F709}"/>
              </a:ext>
            </a:extLst>
          </p:cNvPr>
          <p:cNvGrpSpPr/>
          <p:nvPr/>
        </p:nvGrpSpPr>
        <p:grpSpPr>
          <a:xfrm>
            <a:off x="3198100" y="1336811"/>
            <a:ext cx="1873827" cy="1631847"/>
            <a:chOff x="3207788" y="1336811"/>
            <a:chExt cx="1873827" cy="1631847"/>
          </a:xfrm>
        </p:grpSpPr>
        <p:sp>
          <p:nvSpPr>
            <p:cNvPr id="18" name="Rettangolo con angoli arrotondati 17">
              <a:extLst>
                <a:ext uri="{FF2B5EF4-FFF2-40B4-BE49-F238E27FC236}">
                  <a16:creationId xmlns:a16="http://schemas.microsoft.com/office/drawing/2014/main" id="{878147D7-45F3-6A98-A6EA-EBFA5C29D109}"/>
                </a:ext>
              </a:extLst>
            </p:cNvPr>
            <p:cNvSpPr/>
            <p:nvPr/>
          </p:nvSpPr>
          <p:spPr>
            <a:xfrm>
              <a:off x="3207788"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6" name="CasellaDiTesto 25">
              <a:extLst>
                <a:ext uri="{FF2B5EF4-FFF2-40B4-BE49-F238E27FC236}">
                  <a16:creationId xmlns:a16="http://schemas.microsoft.com/office/drawing/2014/main" id="{9BA5A2EF-D96C-620E-8D42-A60C8CDBA3F8}"/>
                </a:ext>
              </a:extLst>
            </p:cNvPr>
            <p:cNvSpPr txBox="1"/>
            <p:nvPr/>
          </p:nvSpPr>
          <p:spPr>
            <a:xfrm>
              <a:off x="3538419" y="1829569"/>
              <a:ext cx="1212565" cy="646331"/>
            </a:xfrm>
            <a:prstGeom prst="rect">
              <a:avLst/>
            </a:prstGeom>
            <a:noFill/>
          </p:spPr>
          <p:txBody>
            <a:bodyPr wrap="square" rtlCol="0">
              <a:spAutoFit/>
            </a:bodyPr>
            <a:lstStyle/>
            <a:p>
              <a:pPr algn="ctr"/>
              <a:r>
                <a:rPr lang="it-IT">
                  <a:solidFill>
                    <a:schemeClr val="bg1"/>
                  </a:solidFill>
                  <a:latin typeface="+mj-lt"/>
                </a:rPr>
                <a:t>Key activities</a:t>
              </a:r>
            </a:p>
          </p:txBody>
        </p:sp>
      </p:grpSp>
      <p:grpSp>
        <p:nvGrpSpPr>
          <p:cNvPr id="24" name="Gruppo 23">
            <a:extLst>
              <a:ext uri="{FF2B5EF4-FFF2-40B4-BE49-F238E27FC236}">
                <a16:creationId xmlns:a16="http://schemas.microsoft.com/office/drawing/2014/main" id="{575A442D-F141-D512-1B6C-27A1B87A12E6}"/>
              </a:ext>
            </a:extLst>
          </p:cNvPr>
          <p:cNvGrpSpPr/>
          <p:nvPr/>
        </p:nvGrpSpPr>
        <p:grpSpPr>
          <a:xfrm>
            <a:off x="3198100" y="3039799"/>
            <a:ext cx="1873827" cy="1631847"/>
            <a:chOff x="3203695" y="3039799"/>
            <a:chExt cx="1873827" cy="1631847"/>
          </a:xfrm>
        </p:grpSpPr>
        <p:sp>
          <p:nvSpPr>
            <p:cNvPr id="19" name="Rettangolo con angoli arrotondati 18">
              <a:extLst>
                <a:ext uri="{FF2B5EF4-FFF2-40B4-BE49-F238E27FC236}">
                  <a16:creationId xmlns:a16="http://schemas.microsoft.com/office/drawing/2014/main" id="{6BFB508B-551E-6001-C208-BE5AA7FDBD99}"/>
                </a:ext>
              </a:extLst>
            </p:cNvPr>
            <p:cNvSpPr/>
            <p:nvPr/>
          </p:nvSpPr>
          <p:spPr>
            <a:xfrm>
              <a:off x="3203695"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3" name="CasellaDiTesto 22">
              <a:extLst>
                <a:ext uri="{FF2B5EF4-FFF2-40B4-BE49-F238E27FC236}">
                  <a16:creationId xmlns:a16="http://schemas.microsoft.com/office/drawing/2014/main" id="{AD12ED4C-0920-D382-E493-F82671F09BDA}"/>
                </a:ext>
              </a:extLst>
            </p:cNvPr>
            <p:cNvSpPr txBox="1"/>
            <p:nvPr/>
          </p:nvSpPr>
          <p:spPr>
            <a:xfrm>
              <a:off x="3470686" y="3394057"/>
              <a:ext cx="1339844" cy="923330"/>
            </a:xfrm>
            <a:prstGeom prst="rect">
              <a:avLst/>
            </a:prstGeom>
            <a:noFill/>
          </p:spPr>
          <p:txBody>
            <a:bodyPr wrap="square" rtlCol="0">
              <a:spAutoFit/>
            </a:bodyPr>
            <a:lstStyle/>
            <a:p>
              <a:pPr algn="ctr"/>
              <a:r>
                <a:rPr lang="it-IT">
                  <a:solidFill>
                    <a:schemeClr val="bg1"/>
                  </a:solidFill>
                  <a:latin typeface="+mj-lt"/>
                </a:rPr>
                <a:t>Key </a:t>
              </a:r>
              <a:r>
                <a:rPr lang="it-IT" err="1">
                  <a:solidFill>
                    <a:schemeClr val="bg1"/>
                  </a:solidFill>
                  <a:latin typeface="+mj-lt"/>
                </a:rPr>
                <a:t>resources</a:t>
              </a:r>
              <a:endParaRPr lang="it-IT">
                <a:solidFill>
                  <a:schemeClr val="bg1"/>
                </a:solidFill>
                <a:latin typeface="+mj-lt"/>
              </a:endParaRPr>
            </a:p>
            <a:p>
              <a:pPr algn="ctr"/>
              <a:endParaRPr lang="it-IT"/>
            </a:p>
          </p:txBody>
        </p:sp>
      </p:grpSp>
      <p:grpSp>
        <p:nvGrpSpPr>
          <p:cNvPr id="8" name="Gruppo 7">
            <a:extLst>
              <a:ext uri="{FF2B5EF4-FFF2-40B4-BE49-F238E27FC236}">
                <a16:creationId xmlns:a16="http://schemas.microsoft.com/office/drawing/2014/main" id="{E7D5A1CF-EBA5-BF94-87DB-BCBE0ABF0129}"/>
              </a:ext>
            </a:extLst>
          </p:cNvPr>
          <p:cNvGrpSpPr/>
          <p:nvPr/>
        </p:nvGrpSpPr>
        <p:grpSpPr>
          <a:xfrm>
            <a:off x="7115784" y="1336811"/>
            <a:ext cx="1873827" cy="1631847"/>
            <a:chOff x="7162112" y="1336811"/>
            <a:chExt cx="1873827" cy="1631847"/>
          </a:xfrm>
        </p:grpSpPr>
        <p:sp>
          <p:nvSpPr>
            <p:cNvPr id="13" name="Rettangolo con angoli arrotondati 12">
              <a:extLst>
                <a:ext uri="{FF2B5EF4-FFF2-40B4-BE49-F238E27FC236}">
                  <a16:creationId xmlns:a16="http://schemas.microsoft.com/office/drawing/2014/main" id="{FE7AF101-1BD8-607D-B3CE-925A6653A3B9}"/>
                </a:ext>
              </a:extLst>
            </p:cNvPr>
            <p:cNvSpPr/>
            <p:nvPr/>
          </p:nvSpPr>
          <p:spPr>
            <a:xfrm>
              <a:off x="7162112"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7" name="CasellaDiTesto 6">
              <a:extLst>
                <a:ext uri="{FF2B5EF4-FFF2-40B4-BE49-F238E27FC236}">
                  <a16:creationId xmlns:a16="http://schemas.microsoft.com/office/drawing/2014/main" id="{68A4F35C-5FD9-0B1B-A155-0624852C4A73}"/>
                </a:ext>
              </a:extLst>
            </p:cNvPr>
            <p:cNvSpPr txBox="1"/>
            <p:nvPr/>
          </p:nvSpPr>
          <p:spPr>
            <a:xfrm>
              <a:off x="7249130" y="1829569"/>
              <a:ext cx="1699790" cy="646331"/>
            </a:xfrm>
            <a:prstGeom prst="rect">
              <a:avLst/>
            </a:prstGeom>
            <a:noFill/>
          </p:spPr>
          <p:txBody>
            <a:bodyPr wrap="square" rtlCol="0">
              <a:spAutoFit/>
            </a:bodyPr>
            <a:lstStyle/>
            <a:p>
              <a:pPr algn="ctr"/>
              <a:r>
                <a:rPr lang="it-IT">
                  <a:solidFill>
                    <a:schemeClr val="bg1"/>
                  </a:solidFill>
                  <a:latin typeface="+mj-lt"/>
                </a:rPr>
                <a:t>Customer </a:t>
              </a:r>
              <a:r>
                <a:rPr lang="it-IT" err="1">
                  <a:solidFill>
                    <a:schemeClr val="bg1"/>
                  </a:solidFill>
                  <a:latin typeface="+mj-lt"/>
                </a:rPr>
                <a:t>relationships</a:t>
              </a:r>
              <a:endParaRPr lang="it-IT">
                <a:solidFill>
                  <a:schemeClr val="bg1"/>
                </a:solidFill>
                <a:latin typeface="+mj-lt"/>
              </a:endParaRPr>
            </a:p>
          </p:txBody>
        </p:sp>
      </p:grpSp>
      <p:grpSp>
        <p:nvGrpSpPr>
          <p:cNvPr id="31" name="Gruppo 30">
            <a:extLst>
              <a:ext uri="{FF2B5EF4-FFF2-40B4-BE49-F238E27FC236}">
                <a16:creationId xmlns:a16="http://schemas.microsoft.com/office/drawing/2014/main" id="{FC745DA2-F769-FC4F-BDA9-2F2251C9A023}"/>
              </a:ext>
            </a:extLst>
          </p:cNvPr>
          <p:cNvGrpSpPr/>
          <p:nvPr/>
        </p:nvGrpSpPr>
        <p:grpSpPr>
          <a:xfrm>
            <a:off x="7115784" y="3039799"/>
            <a:ext cx="1873827" cy="1631847"/>
            <a:chOff x="7119332" y="3039799"/>
            <a:chExt cx="1873827" cy="1631847"/>
          </a:xfrm>
        </p:grpSpPr>
        <p:sp>
          <p:nvSpPr>
            <p:cNvPr id="14" name="Rettangolo con angoli arrotondati 13">
              <a:extLst>
                <a:ext uri="{FF2B5EF4-FFF2-40B4-BE49-F238E27FC236}">
                  <a16:creationId xmlns:a16="http://schemas.microsoft.com/office/drawing/2014/main" id="{C847ADB3-ABE7-7C06-A0F7-47C309DE3BE9}"/>
                </a:ext>
              </a:extLst>
            </p:cNvPr>
            <p:cNvSpPr/>
            <p:nvPr/>
          </p:nvSpPr>
          <p:spPr>
            <a:xfrm>
              <a:off x="7119332"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0" name="CasellaDiTesto 29">
              <a:extLst>
                <a:ext uri="{FF2B5EF4-FFF2-40B4-BE49-F238E27FC236}">
                  <a16:creationId xmlns:a16="http://schemas.microsoft.com/office/drawing/2014/main" id="{935F862A-2EC9-33D0-C39C-2C415E8A3E4D}"/>
                </a:ext>
              </a:extLst>
            </p:cNvPr>
            <p:cNvSpPr txBox="1"/>
            <p:nvPr/>
          </p:nvSpPr>
          <p:spPr>
            <a:xfrm>
              <a:off x="7364407" y="3671056"/>
              <a:ext cx="1383676" cy="369332"/>
            </a:xfrm>
            <a:prstGeom prst="rect">
              <a:avLst/>
            </a:prstGeom>
            <a:noFill/>
          </p:spPr>
          <p:txBody>
            <a:bodyPr wrap="square" rtlCol="0">
              <a:spAutoFit/>
            </a:bodyPr>
            <a:lstStyle/>
            <a:p>
              <a:pPr algn="ctr"/>
              <a:r>
                <a:rPr lang="it-IT" err="1">
                  <a:solidFill>
                    <a:schemeClr val="bg1"/>
                  </a:solidFill>
                  <a:latin typeface="+mj-lt"/>
                </a:rPr>
                <a:t>Channels</a:t>
              </a:r>
              <a:endParaRPr lang="it-IT">
                <a:solidFill>
                  <a:schemeClr val="bg1"/>
                </a:solidFill>
                <a:latin typeface="+mj-lt"/>
              </a:endParaRPr>
            </a:p>
          </p:txBody>
        </p:sp>
      </p:grpSp>
      <p:sp>
        <p:nvSpPr>
          <p:cNvPr id="32" name="Rettangolo 31">
            <a:extLst>
              <a:ext uri="{FF2B5EF4-FFF2-40B4-BE49-F238E27FC236}">
                <a16:creationId xmlns:a16="http://schemas.microsoft.com/office/drawing/2014/main" id="{9F6A9DBF-1063-2DA7-3ED5-99CA005D1BD2}"/>
              </a:ext>
            </a:extLst>
          </p:cNvPr>
          <p:cNvSpPr/>
          <p:nvPr/>
        </p:nvSpPr>
        <p:spPr>
          <a:xfrm>
            <a:off x="0" y="0"/>
            <a:ext cx="12192000" cy="6858000"/>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0" name="Gruppo 9">
            <a:extLst>
              <a:ext uri="{FF2B5EF4-FFF2-40B4-BE49-F238E27FC236}">
                <a16:creationId xmlns:a16="http://schemas.microsoft.com/office/drawing/2014/main" id="{3C1D7F7E-024F-DF12-C3C2-2C72A4F64932}"/>
              </a:ext>
            </a:extLst>
          </p:cNvPr>
          <p:cNvGrpSpPr/>
          <p:nvPr/>
        </p:nvGrpSpPr>
        <p:grpSpPr>
          <a:xfrm>
            <a:off x="9074625" y="1336812"/>
            <a:ext cx="1873827" cy="3363204"/>
            <a:chOff x="9074625" y="1336812"/>
            <a:chExt cx="1873827" cy="3363204"/>
          </a:xfrm>
          <a:solidFill>
            <a:schemeClr val="accent6">
              <a:lumMod val="60000"/>
              <a:lumOff val="40000"/>
            </a:schemeClr>
          </a:solidFill>
        </p:grpSpPr>
        <p:sp>
          <p:nvSpPr>
            <p:cNvPr id="15" name="Rettangolo con angoli arrotondati 14">
              <a:extLst>
                <a:ext uri="{FF2B5EF4-FFF2-40B4-BE49-F238E27FC236}">
                  <a16:creationId xmlns:a16="http://schemas.microsoft.com/office/drawing/2014/main" id="{8BD2B104-4871-345B-BC1C-53C253BF249B}"/>
                </a:ext>
              </a:extLst>
            </p:cNvPr>
            <p:cNvSpPr/>
            <p:nvPr/>
          </p:nvSpPr>
          <p:spPr>
            <a:xfrm>
              <a:off x="9074625" y="1336812"/>
              <a:ext cx="1873827" cy="336320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9" name="CasellaDiTesto 8">
              <a:extLst>
                <a:ext uri="{FF2B5EF4-FFF2-40B4-BE49-F238E27FC236}">
                  <a16:creationId xmlns:a16="http://schemas.microsoft.com/office/drawing/2014/main" id="{F02CEBE7-97C3-B0DA-06FE-D9C7CFA8F22F}"/>
                </a:ext>
              </a:extLst>
            </p:cNvPr>
            <p:cNvSpPr txBox="1"/>
            <p:nvPr/>
          </p:nvSpPr>
          <p:spPr>
            <a:xfrm>
              <a:off x="9383160" y="2695249"/>
              <a:ext cx="1256757" cy="646331"/>
            </a:xfrm>
            <a:prstGeom prst="rect">
              <a:avLst/>
            </a:prstGeom>
            <a:grpFill/>
          </p:spPr>
          <p:txBody>
            <a:bodyPr wrap="square" rtlCol="0">
              <a:spAutoFit/>
            </a:bodyPr>
            <a:lstStyle/>
            <a:p>
              <a:r>
                <a:rPr lang="it-IT">
                  <a:solidFill>
                    <a:schemeClr val="bg1"/>
                  </a:solidFill>
                  <a:latin typeface="+mj-lt"/>
                </a:rPr>
                <a:t>Customer </a:t>
              </a:r>
              <a:r>
                <a:rPr lang="it-IT" err="1">
                  <a:solidFill>
                    <a:schemeClr val="bg1"/>
                  </a:solidFill>
                  <a:latin typeface="+mj-lt"/>
                </a:rPr>
                <a:t>segments</a:t>
              </a:r>
              <a:endParaRPr lang="it-IT">
                <a:solidFill>
                  <a:schemeClr val="bg1"/>
                </a:solidFill>
                <a:latin typeface="+mj-lt"/>
              </a:endParaRPr>
            </a:p>
          </p:txBody>
        </p:sp>
      </p:grpSp>
      <p:grpSp>
        <p:nvGrpSpPr>
          <p:cNvPr id="36" name="Gruppo 35">
            <a:extLst>
              <a:ext uri="{FF2B5EF4-FFF2-40B4-BE49-F238E27FC236}">
                <a16:creationId xmlns:a16="http://schemas.microsoft.com/office/drawing/2014/main" id="{E06102B3-90C2-B2D6-168D-C345428FEDFB}"/>
              </a:ext>
            </a:extLst>
          </p:cNvPr>
          <p:cNvGrpSpPr/>
          <p:nvPr/>
        </p:nvGrpSpPr>
        <p:grpSpPr>
          <a:xfrm>
            <a:off x="839788" y="1367076"/>
            <a:ext cx="7880205" cy="4416231"/>
            <a:chOff x="839788" y="1367076"/>
            <a:chExt cx="7880205" cy="4416231"/>
          </a:xfrm>
        </p:grpSpPr>
        <p:sp>
          <p:nvSpPr>
            <p:cNvPr id="2" name="Rettangolo con angoli arrotondati 1">
              <a:extLst>
                <a:ext uri="{FF2B5EF4-FFF2-40B4-BE49-F238E27FC236}">
                  <a16:creationId xmlns:a16="http://schemas.microsoft.com/office/drawing/2014/main" id="{A147B536-5C7C-2FC0-7DCF-83F40F22AE49}"/>
                </a:ext>
              </a:extLst>
            </p:cNvPr>
            <p:cNvSpPr/>
            <p:nvPr/>
          </p:nvSpPr>
          <p:spPr>
            <a:xfrm>
              <a:off x="839788" y="1367076"/>
              <a:ext cx="7880205" cy="4416231"/>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it-IT" b="1">
                <a:solidFill>
                  <a:schemeClr val="bg1"/>
                </a:solidFill>
              </a:endParaRPr>
            </a:p>
          </p:txBody>
        </p:sp>
        <p:grpSp>
          <p:nvGrpSpPr>
            <p:cNvPr id="35" name="Gruppo 34">
              <a:extLst>
                <a:ext uri="{FF2B5EF4-FFF2-40B4-BE49-F238E27FC236}">
                  <a16:creationId xmlns:a16="http://schemas.microsoft.com/office/drawing/2014/main" id="{D3A35A2E-FA3A-6956-F8CB-4EE0198424F7}"/>
                </a:ext>
              </a:extLst>
            </p:cNvPr>
            <p:cNvGrpSpPr/>
            <p:nvPr/>
          </p:nvGrpSpPr>
          <p:grpSpPr>
            <a:xfrm>
              <a:off x="1143524" y="1543866"/>
              <a:ext cx="7272732" cy="3785652"/>
              <a:chOff x="1053741" y="1336596"/>
              <a:chExt cx="7272732" cy="3785652"/>
            </a:xfrm>
          </p:grpSpPr>
          <p:sp>
            <p:nvSpPr>
              <p:cNvPr id="33" name="CasellaDiTesto 32">
                <a:extLst>
                  <a:ext uri="{FF2B5EF4-FFF2-40B4-BE49-F238E27FC236}">
                    <a16:creationId xmlns:a16="http://schemas.microsoft.com/office/drawing/2014/main" id="{A62624E9-2ADC-55B5-5965-EB09C09E67D6}"/>
                  </a:ext>
                </a:extLst>
              </p:cNvPr>
              <p:cNvSpPr txBox="1"/>
              <p:nvPr/>
            </p:nvSpPr>
            <p:spPr>
              <a:xfrm>
                <a:off x="1053742" y="1336596"/>
                <a:ext cx="7272731" cy="1200329"/>
              </a:xfrm>
              <a:prstGeom prst="rect">
                <a:avLst/>
              </a:prstGeom>
              <a:noFill/>
            </p:spPr>
            <p:txBody>
              <a:bodyPr wrap="square" rtlCol="0">
                <a:spAutoFit/>
              </a:bodyPr>
              <a:lstStyle/>
              <a:p>
                <a:pPr marL="285750" indent="-285750" algn="just">
                  <a:buFont typeface="Arial" panose="020B0604020202020204" pitchFamily="34" charset="0"/>
                  <a:buChar char="•"/>
                </a:pPr>
                <a:r>
                  <a:rPr lang="it-IT" b="1">
                    <a:solidFill>
                      <a:schemeClr val="bg1"/>
                    </a:solidFill>
                  </a:rPr>
                  <a:t>Full-service </a:t>
                </a:r>
                <a:r>
                  <a:rPr lang="it-IT" b="1" err="1">
                    <a:solidFill>
                      <a:schemeClr val="bg1"/>
                    </a:solidFill>
                  </a:rPr>
                  <a:t>restaurant</a:t>
                </a:r>
                <a:r>
                  <a:rPr lang="it-IT" b="1">
                    <a:solidFill>
                      <a:schemeClr val="bg1"/>
                    </a:solidFill>
                  </a:rPr>
                  <a:t> chain managers</a:t>
                </a:r>
              </a:p>
              <a:p>
                <a:pPr marL="285750" indent="-285750" algn="just">
                  <a:buFont typeface="Arial" panose="020B0604020202020204" pitchFamily="34" charset="0"/>
                  <a:buChar char="•"/>
                </a:pPr>
                <a:r>
                  <a:rPr lang="it-IT" b="1">
                    <a:solidFill>
                      <a:schemeClr val="bg1"/>
                    </a:solidFill>
                  </a:rPr>
                  <a:t>Full-service </a:t>
                </a:r>
                <a:r>
                  <a:rPr lang="it-IT" b="1" err="1">
                    <a:solidFill>
                      <a:schemeClr val="bg1"/>
                    </a:solidFill>
                  </a:rPr>
                  <a:t>indipendent</a:t>
                </a:r>
                <a:r>
                  <a:rPr lang="it-IT" b="1">
                    <a:solidFill>
                      <a:schemeClr val="bg1"/>
                    </a:solidFill>
                  </a:rPr>
                  <a:t> </a:t>
                </a:r>
                <a:r>
                  <a:rPr lang="it-IT" b="1" err="1">
                    <a:solidFill>
                      <a:schemeClr val="bg1"/>
                    </a:solidFill>
                  </a:rPr>
                  <a:t>restaurant</a:t>
                </a:r>
                <a:r>
                  <a:rPr lang="it-IT" b="1">
                    <a:solidFill>
                      <a:schemeClr val="bg1"/>
                    </a:solidFill>
                  </a:rPr>
                  <a:t> </a:t>
                </a:r>
                <a:r>
                  <a:rPr lang="it-IT" b="1" err="1">
                    <a:solidFill>
                      <a:schemeClr val="bg1"/>
                    </a:solidFill>
                  </a:rPr>
                  <a:t>owners</a:t>
                </a:r>
                <a:endParaRPr lang="it-IT" b="1">
                  <a:solidFill>
                    <a:schemeClr val="bg1"/>
                  </a:solidFill>
                </a:endParaRPr>
              </a:p>
              <a:p>
                <a:pPr marL="285750" indent="-285750" algn="just">
                  <a:buFont typeface="Arial" panose="020B0604020202020204" pitchFamily="34" charset="0"/>
                  <a:buChar char="•"/>
                </a:pPr>
                <a:r>
                  <a:rPr lang="en-US" b="1">
                    <a:solidFill>
                      <a:schemeClr val="bg1"/>
                    </a:solidFill>
                  </a:rPr>
                  <a:t>Restaurateurs interested in reducing food waste and improving operational efficiency</a:t>
                </a:r>
              </a:p>
            </p:txBody>
          </p:sp>
          <p:sp>
            <p:nvSpPr>
              <p:cNvPr id="34" name="CasellaDiTesto 33">
                <a:extLst>
                  <a:ext uri="{FF2B5EF4-FFF2-40B4-BE49-F238E27FC236}">
                    <a16:creationId xmlns:a16="http://schemas.microsoft.com/office/drawing/2014/main" id="{4D1699E7-0253-7C52-D97D-93A9EABC0EEC}"/>
                  </a:ext>
                </a:extLst>
              </p:cNvPr>
              <p:cNvSpPr txBox="1"/>
              <p:nvPr/>
            </p:nvSpPr>
            <p:spPr>
              <a:xfrm>
                <a:off x="1053741" y="2536925"/>
                <a:ext cx="7272731" cy="2585323"/>
              </a:xfrm>
              <a:prstGeom prst="rect">
                <a:avLst/>
              </a:prstGeom>
              <a:noFill/>
            </p:spPr>
            <p:txBody>
              <a:bodyPr wrap="square" lIns="91440" tIns="45720" rIns="91440" bIns="45720" rtlCol="0" anchor="t">
                <a:spAutoFit/>
              </a:bodyPr>
              <a:lstStyle/>
              <a:p>
                <a:pPr algn="just"/>
                <a:r>
                  <a:rPr lang="it-IT" dirty="0">
                    <a:solidFill>
                      <a:schemeClr val="bg1"/>
                    </a:solidFill>
                  </a:rPr>
                  <a:t>Full-service </a:t>
                </a:r>
                <a:r>
                  <a:rPr lang="it-IT" dirty="0" err="1">
                    <a:solidFill>
                      <a:schemeClr val="bg1"/>
                    </a:solidFill>
                  </a:rPr>
                  <a:t>restaurants</a:t>
                </a:r>
                <a:r>
                  <a:rPr lang="it-IT" dirty="0">
                    <a:solidFill>
                      <a:schemeClr val="bg1"/>
                    </a:solidFill>
                  </a:rPr>
                  <a:t> </a:t>
                </a:r>
                <a:r>
                  <a:rPr lang="it-IT" dirty="0">
                    <a:solidFill>
                      <a:schemeClr val="bg1"/>
                    </a:solidFill>
                    <a:latin typeface="Aptos"/>
                  </a:rPr>
                  <a:t>are places </a:t>
                </a:r>
                <a:r>
                  <a:rPr lang="en-US" b="0" i="1" dirty="0">
                    <a:solidFill>
                      <a:schemeClr val="bg1"/>
                    </a:solidFill>
                    <a:effectLst/>
                    <a:latin typeface="-apple-system"/>
                  </a:rPr>
                  <a:t>where every meal is an experience, conceived through careful attention to detail, </a:t>
                </a:r>
                <a:r>
                  <a:rPr lang="en-US" b="0" i="1" dirty="0" err="1">
                    <a:solidFill>
                      <a:schemeClr val="bg1"/>
                    </a:solidFill>
                    <a:effectLst/>
                    <a:latin typeface="-apple-system"/>
                  </a:rPr>
                  <a:t>personalised</a:t>
                </a:r>
                <a:r>
                  <a:rPr lang="en-US" b="0" i="1" dirty="0">
                    <a:solidFill>
                      <a:schemeClr val="bg1"/>
                    </a:solidFill>
                    <a:effectLst/>
                    <a:latin typeface="-apple-system"/>
                  </a:rPr>
                  <a:t> care from the staff, and a diverse menu in a setting designed for your enjoyment. </a:t>
                </a:r>
                <a:r>
                  <a:rPr lang="en-US" dirty="0">
                    <a:solidFill>
                      <a:schemeClr val="bg1"/>
                    </a:solidFill>
                    <a:ea typeface="+mn-lt"/>
                    <a:cs typeface="+mn-lt"/>
                  </a:rPr>
                  <a:t>This type of restaurant was chosen as the target customer for </a:t>
                </a:r>
                <a:r>
                  <a:rPr lang="en-US" dirty="0" err="1">
                    <a:solidFill>
                      <a:schemeClr val="bg1"/>
                    </a:solidFill>
                    <a:ea typeface="+mn-lt"/>
                    <a:cs typeface="+mn-lt"/>
                  </a:rPr>
                  <a:t>SousChef</a:t>
                </a:r>
                <a:r>
                  <a:rPr lang="en-US" dirty="0">
                    <a:solidFill>
                      <a:schemeClr val="bg1"/>
                    </a:solidFill>
                    <a:ea typeface="+mn-lt"/>
                    <a:cs typeface="+mn-lt"/>
                  </a:rPr>
                  <a:t> because it is the most diffused in</a:t>
                </a:r>
                <a:r>
                  <a:rPr lang="en-US" b="0" dirty="0">
                    <a:solidFill>
                      <a:schemeClr val="bg1"/>
                    </a:solidFill>
                    <a:effectLst/>
                    <a:ea typeface="+mn-lt"/>
                    <a:cs typeface="+mn-lt"/>
                  </a:rPr>
                  <a:t> </a:t>
                </a:r>
                <a:r>
                  <a:rPr lang="en-US" dirty="0">
                    <a:solidFill>
                      <a:schemeClr val="bg1"/>
                    </a:solidFill>
                    <a:ea typeface="+mn-lt"/>
                    <a:cs typeface="+mn-lt"/>
                  </a:rPr>
                  <a:t>Italy and currently lacks a comparable service to what </a:t>
                </a:r>
                <a:r>
                  <a:rPr lang="en-US" dirty="0" err="1">
                    <a:solidFill>
                      <a:schemeClr val="bg1"/>
                    </a:solidFill>
                    <a:ea typeface="+mn-lt"/>
                    <a:cs typeface="+mn-lt"/>
                  </a:rPr>
                  <a:t>SousChef</a:t>
                </a:r>
                <a:r>
                  <a:rPr lang="en-US" dirty="0">
                    <a:solidFill>
                      <a:schemeClr val="bg1"/>
                    </a:solidFill>
                    <a:ea typeface="+mn-lt"/>
                    <a:cs typeface="+mn-lt"/>
                  </a:rPr>
                  <a:t> offers. High-quality restaurants, such as Michelin-starred ones, were excluded because aspects like service speed and food waste reduction are less critical compared to a mid-range to lower-end restaurant, given the nature of the service they provide.</a:t>
                </a:r>
              </a:p>
            </p:txBody>
          </p:sp>
        </p:grpSp>
      </p:grpSp>
    </p:spTree>
    <p:extLst>
      <p:ext uri="{BB962C8B-B14F-4D97-AF65-F5344CB8AC3E}">
        <p14:creationId xmlns:p14="http://schemas.microsoft.com/office/powerpoint/2010/main" val="22552871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ttangolo con angoli arrotondati 24">
            <a:extLst>
              <a:ext uri="{FF2B5EF4-FFF2-40B4-BE49-F238E27FC236}">
                <a16:creationId xmlns:a16="http://schemas.microsoft.com/office/drawing/2014/main" id="{C2C87956-E7A2-67DC-A213-CF5FE073D03F}"/>
              </a:ext>
            </a:extLst>
          </p:cNvPr>
          <p:cNvSpPr/>
          <p:nvPr/>
        </p:nvSpPr>
        <p:spPr>
          <a:xfrm>
            <a:off x="1152144" y="1265670"/>
            <a:ext cx="9886918" cy="4732794"/>
          </a:xfrm>
          <a:prstGeom prst="roundRect">
            <a:avLst>
              <a:gd name="adj" fmla="val 745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Business Model Canvas</a:t>
            </a:r>
          </a:p>
        </p:txBody>
      </p:sp>
      <p:grpSp>
        <p:nvGrpSpPr>
          <p:cNvPr id="12" name="Gruppo 11">
            <a:extLst>
              <a:ext uri="{FF2B5EF4-FFF2-40B4-BE49-F238E27FC236}">
                <a16:creationId xmlns:a16="http://schemas.microsoft.com/office/drawing/2014/main" id="{1FC00EDA-0D8F-C6EB-B52E-EB9394A585DE}"/>
              </a:ext>
            </a:extLst>
          </p:cNvPr>
          <p:cNvGrpSpPr/>
          <p:nvPr/>
        </p:nvGrpSpPr>
        <p:grpSpPr>
          <a:xfrm>
            <a:off x="6147818" y="4771158"/>
            <a:ext cx="4804926" cy="1137878"/>
            <a:chOff x="6147818" y="4771158"/>
            <a:chExt cx="4804926" cy="1137878"/>
          </a:xfrm>
        </p:grpSpPr>
        <p:sp>
          <p:nvSpPr>
            <p:cNvPr id="22" name="Rettangolo con angoli arrotondati 21">
              <a:extLst>
                <a:ext uri="{FF2B5EF4-FFF2-40B4-BE49-F238E27FC236}">
                  <a16:creationId xmlns:a16="http://schemas.microsoft.com/office/drawing/2014/main" id="{24ED14FD-4233-9683-E54E-5F874684D1A9}"/>
                </a:ext>
              </a:extLst>
            </p:cNvPr>
            <p:cNvSpPr/>
            <p:nvPr/>
          </p:nvSpPr>
          <p:spPr>
            <a:xfrm>
              <a:off x="6147818" y="4771158"/>
              <a:ext cx="4804926" cy="1137878"/>
            </a:xfrm>
            <a:prstGeom prst="roundRect">
              <a:avLst>
                <a:gd name="adj" fmla="val 29769"/>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1" name="CasellaDiTesto 10">
              <a:extLst>
                <a:ext uri="{FF2B5EF4-FFF2-40B4-BE49-F238E27FC236}">
                  <a16:creationId xmlns:a16="http://schemas.microsoft.com/office/drawing/2014/main" id="{6E5FCA80-5B95-A82D-8CCA-EEC95EFFA712}"/>
                </a:ext>
              </a:extLst>
            </p:cNvPr>
            <p:cNvSpPr txBox="1"/>
            <p:nvPr/>
          </p:nvSpPr>
          <p:spPr>
            <a:xfrm>
              <a:off x="7439757" y="5155431"/>
              <a:ext cx="2221048" cy="369332"/>
            </a:xfrm>
            <a:prstGeom prst="rect">
              <a:avLst/>
            </a:prstGeom>
            <a:noFill/>
          </p:spPr>
          <p:txBody>
            <a:bodyPr wrap="square" rtlCol="0">
              <a:spAutoFit/>
            </a:bodyPr>
            <a:lstStyle/>
            <a:p>
              <a:pPr algn="ctr"/>
              <a:r>
                <a:rPr lang="it-IT">
                  <a:solidFill>
                    <a:schemeClr val="bg1"/>
                  </a:solidFill>
                  <a:latin typeface="+mj-lt"/>
                </a:rPr>
                <a:t>Revenue streams</a:t>
              </a:r>
            </a:p>
          </p:txBody>
        </p:sp>
      </p:grpSp>
      <p:grpSp>
        <p:nvGrpSpPr>
          <p:cNvPr id="5" name="Gruppo 4">
            <a:extLst>
              <a:ext uri="{FF2B5EF4-FFF2-40B4-BE49-F238E27FC236}">
                <a16:creationId xmlns:a16="http://schemas.microsoft.com/office/drawing/2014/main" id="{779A8F7A-DCD6-3C05-64C2-5F86E0B67995}"/>
              </a:ext>
            </a:extLst>
          </p:cNvPr>
          <p:cNvGrpSpPr/>
          <p:nvPr/>
        </p:nvGrpSpPr>
        <p:grpSpPr>
          <a:xfrm>
            <a:off x="5156942" y="1336812"/>
            <a:ext cx="1873827" cy="3363204"/>
            <a:chOff x="5168132" y="1336812"/>
            <a:chExt cx="1873827" cy="3363204"/>
          </a:xfrm>
        </p:grpSpPr>
        <p:sp>
          <p:nvSpPr>
            <p:cNvPr id="17" name="Rettangolo con angoli arrotondati 16">
              <a:extLst>
                <a:ext uri="{FF2B5EF4-FFF2-40B4-BE49-F238E27FC236}">
                  <a16:creationId xmlns:a16="http://schemas.microsoft.com/office/drawing/2014/main" id="{0688B621-8AE5-2686-6E4A-D6EFC05AF98C}"/>
                </a:ext>
              </a:extLst>
            </p:cNvPr>
            <p:cNvSpPr/>
            <p:nvPr/>
          </p:nvSpPr>
          <p:spPr>
            <a:xfrm>
              <a:off x="5168132"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 name="CasellaDiTesto 2">
              <a:extLst>
                <a:ext uri="{FF2B5EF4-FFF2-40B4-BE49-F238E27FC236}">
                  <a16:creationId xmlns:a16="http://schemas.microsoft.com/office/drawing/2014/main" id="{A6A2358C-73FE-8B69-E390-4410C84F8A5A}"/>
                </a:ext>
              </a:extLst>
            </p:cNvPr>
            <p:cNvSpPr txBox="1"/>
            <p:nvPr/>
          </p:nvSpPr>
          <p:spPr>
            <a:xfrm>
              <a:off x="5345098" y="2556749"/>
              <a:ext cx="1519895" cy="923330"/>
            </a:xfrm>
            <a:prstGeom prst="rect">
              <a:avLst/>
            </a:prstGeom>
            <a:noFill/>
          </p:spPr>
          <p:txBody>
            <a:bodyPr wrap="square" rtlCol="0">
              <a:spAutoFit/>
            </a:bodyPr>
            <a:lstStyle/>
            <a:p>
              <a:pPr algn="ctr"/>
              <a:r>
                <a:rPr lang="it-IT">
                  <a:solidFill>
                    <a:schemeClr val="bg1"/>
                  </a:solidFill>
                  <a:latin typeface="+mj-lt"/>
                </a:rPr>
                <a:t>Value </a:t>
              </a:r>
              <a:r>
                <a:rPr lang="it-IT" err="1">
                  <a:solidFill>
                    <a:schemeClr val="bg1"/>
                  </a:solidFill>
                  <a:latin typeface="+mj-lt"/>
                </a:rPr>
                <a:t>proposition</a:t>
              </a:r>
              <a:endParaRPr lang="it-IT">
                <a:solidFill>
                  <a:schemeClr val="bg1"/>
                </a:solidFill>
                <a:latin typeface="+mj-lt"/>
              </a:endParaRPr>
            </a:p>
            <a:p>
              <a:pPr algn="ctr"/>
              <a:endParaRPr lang="it-IT">
                <a:latin typeface="+mj-lt"/>
              </a:endParaRPr>
            </a:p>
          </p:txBody>
        </p:sp>
      </p:grpSp>
      <p:grpSp>
        <p:nvGrpSpPr>
          <p:cNvPr id="29" name="Gruppo 28">
            <a:extLst>
              <a:ext uri="{FF2B5EF4-FFF2-40B4-BE49-F238E27FC236}">
                <a16:creationId xmlns:a16="http://schemas.microsoft.com/office/drawing/2014/main" id="{38B1A6C0-D658-38BF-7E72-E2A9D2F9A756}"/>
              </a:ext>
            </a:extLst>
          </p:cNvPr>
          <p:cNvGrpSpPr/>
          <p:nvPr/>
        </p:nvGrpSpPr>
        <p:grpSpPr>
          <a:xfrm>
            <a:off x="1239258" y="1336812"/>
            <a:ext cx="1873827" cy="3363204"/>
            <a:chOff x="1239258" y="1336812"/>
            <a:chExt cx="1873827" cy="3363204"/>
          </a:xfrm>
        </p:grpSpPr>
        <p:sp>
          <p:nvSpPr>
            <p:cNvPr id="6" name="Rettangolo con angoli arrotondati 5">
              <a:extLst>
                <a:ext uri="{FF2B5EF4-FFF2-40B4-BE49-F238E27FC236}">
                  <a16:creationId xmlns:a16="http://schemas.microsoft.com/office/drawing/2014/main" id="{8CA03FE2-3A2C-2DEB-C1ED-06136C6F1F77}"/>
                </a:ext>
              </a:extLst>
            </p:cNvPr>
            <p:cNvSpPr/>
            <p:nvPr/>
          </p:nvSpPr>
          <p:spPr>
            <a:xfrm>
              <a:off x="1239258"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8" name="CasellaDiTesto 27">
              <a:extLst>
                <a:ext uri="{FF2B5EF4-FFF2-40B4-BE49-F238E27FC236}">
                  <a16:creationId xmlns:a16="http://schemas.microsoft.com/office/drawing/2014/main" id="{6C46BB80-A170-2CB2-C8F1-623456C77B6A}"/>
                </a:ext>
              </a:extLst>
            </p:cNvPr>
            <p:cNvSpPr txBox="1"/>
            <p:nvPr/>
          </p:nvSpPr>
          <p:spPr>
            <a:xfrm>
              <a:off x="1515681" y="2695249"/>
              <a:ext cx="1320981" cy="646331"/>
            </a:xfrm>
            <a:prstGeom prst="rect">
              <a:avLst/>
            </a:prstGeom>
            <a:noFill/>
          </p:spPr>
          <p:txBody>
            <a:bodyPr wrap="square" rtlCol="0">
              <a:spAutoFit/>
            </a:bodyPr>
            <a:lstStyle/>
            <a:p>
              <a:pPr algn="ctr"/>
              <a:r>
                <a:rPr lang="it-IT">
                  <a:solidFill>
                    <a:schemeClr val="bg1"/>
                  </a:solidFill>
                  <a:latin typeface="+mj-lt"/>
                </a:rPr>
                <a:t>Key partners</a:t>
              </a:r>
            </a:p>
          </p:txBody>
        </p:sp>
      </p:grpSp>
      <p:grpSp>
        <p:nvGrpSpPr>
          <p:cNvPr id="27" name="Gruppo 26">
            <a:extLst>
              <a:ext uri="{FF2B5EF4-FFF2-40B4-BE49-F238E27FC236}">
                <a16:creationId xmlns:a16="http://schemas.microsoft.com/office/drawing/2014/main" id="{1C544434-ECD0-29F9-5E68-68749446F709}"/>
              </a:ext>
            </a:extLst>
          </p:cNvPr>
          <p:cNvGrpSpPr/>
          <p:nvPr/>
        </p:nvGrpSpPr>
        <p:grpSpPr>
          <a:xfrm>
            <a:off x="3198100" y="1336811"/>
            <a:ext cx="1873827" cy="1631847"/>
            <a:chOff x="3207788" y="1336811"/>
            <a:chExt cx="1873827" cy="1631847"/>
          </a:xfrm>
        </p:grpSpPr>
        <p:sp>
          <p:nvSpPr>
            <p:cNvPr id="18" name="Rettangolo con angoli arrotondati 17">
              <a:extLst>
                <a:ext uri="{FF2B5EF4-FFF2-40B4-BE49-F238E27FC236}">
                  <a16:creationId xmlns:a16="http://schemas.microsoft.com/office/drawing/2014/main" id="{878147D7-45F3-6A98-A6EA-EBFA5C29D109}"/>
                </a:ext>
              </a:extLst>
            </p:cNvPr>
            <p:cNvSpPr/>
            <p:nvPr/>
          </p:nvSpPr>
          <p:spPr>
            <a:xfrm>
              <a:off x="3207788"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6" name="CasellaDiTesto 25">
              <a:extLst>
                <a:ext uri="{FF2B5EF4-FFF2-40B4-BE49-F238E27FC236}">
                  <a16:creationId xmlns:a16="http://schemas.microsoft.com/office/drawing/2014/main" id="{9BA5A2EF-D96C-620E-8D42-A60C8CDBA3F8}"/>
                </a:ext>
              </a:extLst>
            </p:cNvPr>
            <p:cNvSpPr txBox="1"/>
            <p:nvPr/>
          </p:nvSpPr>
          <p:spPr>
            <a:xfrm>
              <a:off x="3538419" y="1829569"/>
              <a:ext cx="1212565" cy="646331"/>
            </a:xfrm>
            <a:prstGeom prst="rect">
              <a:avLst/>
            </a:prstGeom>
            <a:noFill/>
          </p:spPr>
          <p:txBody>
            <a:bodyPr wrap="square" rtlCol="0">
              <a:spAutoFit/>
            </a:bodyPr>
            <a:lstStyle/>
            <a:p>
              <a:pPr algn="ctr"/>
              <a:r>
                <a:rPr lang="it-IT">
                  <a:solidFill>
                    <a:schemeClr val="bg1"/>
                  </a:solidFill>
                  <a:latin typeface="+mj-lt"/>
                </a:rPr>
                <a:t>Key activities</a:t>
              </a:r>
            </a:p>
          </p:txBody>
        </p:sp>
      </p:grpSp>
      <p:grpSp>
        <p:nvGrpSpPr>
          <p:cNvPr id="24" name="Gruppo 23">
            <a:extLst>
              <a:ext uri="{FF2B5EF4-FFF2-40B4-BE49-F238E27FC236}">
                <a16:creationId xmlns:a16="http://schemas.microsoft.com/office/drawing/2014/main" id="{575A442D-F141-D512-1B6C-27A1B87A12E6}"/>
              </a:ext>
            </a:extLst>
          </p:cNvPr>
          <p:cNvGrpSpPr/>
          <p:nvPr/>
        </p:nvGrpSpPr>
        <p:grpSpPr>
          <a:xfrm>
            <a:off x="3198100" y="3039799"/>
            <a:ext cx="1873827" cy="1631847"/>
            <a:chOff x="3203695" y="3039799"/>
            <a:chExt cx="1873827" cy="1631847"/>
          </a:xfrm>
        </p:grpSpPr>
        <p:sp>
          <p:nvSpPr>
            <p:cNvPr id="19" name="Rettangolo con angoli arrotondati 18">
              <a:extLst>
                <a:ext uri="{FF2B5EF4-FFF2-40B4-BE49-F238E27FC236}">
                  <a16:creationId xmlns:a16="http://schemas.microsoft.com/office/drawing/2014/main" id="{6BFB508B-551E-6001-C208-BE5AA7FDBD99}"/>
                </a:ext>
              </a:extLst>
            </p:cNvPr>
            <p:cNvSpPr/>
            <p:nvPr/>
          </p:nvSpPr>
          <p:spPr>
            <a:xfrm>
              <a:off x="3203695"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3" name="CasellaDiTesto 22">
              <a:extLst>
                <a:ext uri="{FF2B5EF4-FFF2-40B4-BE49-F238E27FC236}">
                  <a16:creationId xmlns:a16="http://schemas.microsoft.com/office/drawing/2014/main" id="{AD12ED4C-0920-D382-E493-F82671F09BDA}"/>
                </a:ext>
              </a:extLst>
            </p:cNvPr>
            <p:cNvSpPr txBox="1"/>
            <p:nvPr/>
          </p:nvSpPr>
          <p:spPr>
            <a:xfrm>
              <a:off x="3470686" y="3394057"/>
              <a:ext cx="1339844" cy="923330"/>
            </a:xfrm>
            <a:prstGeom prst="rect">
              <a:avLst/>
            </a:prstGeom>
            <a:noFill/>
          </p:spPr>
          <p:txBody>
            <a:bodyPr wrap="square" rtlCol="0">
              <a:spAutoFit/>
            </a:bodyPr>
            <a:lstStyle/>
            <a:p>
              <a:pPr algn="ctr"/>
              <a:r>
                <a:rPr lang="it-IT">
                  <a:solidFill>
                    <a:schemeClr val="bg1"/>
                  </a:solidFill>
                  <a:latin typeface="+mj-lt"/>
                </a:rPr>
                <a:t>Key </a:t>
              </a:r>
              <a:r>
                <a:rPr lang="it-IT" err="1">
                  <a:solidFill>
                    <a:schemeClr val="bg1"/>
                  </a:solidFill>
                  <a:latin typeface="+mj-lt"/>
                </a:rPr>
                <a:t>resources</a:t>
              </a:r>
              <a:endParaRPr lang="it-IT">
                <a:solidFill>
                  <a:schemeClr val="bg1"/>
                </a:solidFill>
                <a:latin typeface="+mj-lt"/>
              </a:endParaRPr>
            </a:p>
            <a:p>
              <a:pPr algn="ctr"/>
              <a:endParaRPr lang="it-IT"/>
            </a:p>
          </p:txBody>
        </p:sp>
      </p:grpSp>
      <p:grpSp>
        <p:nvGrpSpPr>
          <p:cNvPr id="8" name="Gruppo 7">
            <a:extLst>
              <a:ext uri="{FF2B5EF4-FFF2-40B4-BE49-F238E27FC236}">
                <a16:creationId xmlns:a16="http://schemas.microsoft.com/office/drawing/2014/main" id="{E7D5A1CF-EBA5-BF94-87DB-BCBE0ABF0129}"/>
              </a:ext>
            </a:extLst>
          </p:cNvPr>
          <p:cNvGrpSpPr/>
          <p:nvPr/>
        </p:nvGrpSpPr>
        <p:grpSpPr>
          <a:xfrm>
            <a:off x="7115784" y="1336811"/>
            <a:ext cx="1873827" cy="1631847"/>
            <a:chOff x="7162112" y="1336811"/>
            <a:chExt cx="1873827" cy="1631847"/>
          </a:xfrm>
        </p:grpSpPr>
        <p:sp>
          <p:nvSpPr>
            <p:cNvPr id="13" name="Rettangolo con angoli arrotondati 12">
              <a:extLst>
                <a:ext uri="{FF2B5EF4-FFF2-40B4-BE49-F238E27FC236}">
                  <a16:creationId xmlns:a16="http://schemas.microsoft.com/office/drawing/2014/main" id="{FE7AF101-1BD8-607D-B3CE-925A6653A3B9}"/>
                </a:ext>
              </a:extLst>
            </p:cNvPr>
            <p:cNvSpPr/>
            <p:nvPr/>
          </p:nvSpPr>
          <p:spPr>
            <a:xfrm>
              <a:off x="7162112"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7" name="CasellaDiTesto 6">
              <a:extLst>
                <a:ext uri="{FF2B5EF4-FFF2-40B4-BE49-F238E27FC236}">
                  <a16:creationId xmlns:a16="http://schemas.microsoft.com/office/drawing/2014/main" id="{68A4F35C-5FD9-0B1B-A155-0624852C4A73}"/>
                </a:ext>
              </a:extLst>
            </p:cNvPr>
            <p:cNvSpPr txBox="1"/>
            <p:nvPr/>
          </p:nvSpPr>
          <p:spPr>
            <a:xfrm>
              <a:off x="7249130" y="1829569"/>
              <a:ext cx="1699790" cy="646331"/>
            </a:xfrm>
            <a:prstGeom prst="rect">
              <a:avLst/>
            </a:prstGeom>
            <a:noFill/>
          </p:spPr>
          <p:txBody>
            <a:bodyPr wrap="square" rtlCol="0">
              <a:spAutoFit/>
            </a:bodyPr>
            <a:lstStyle/>
            <a:p>
              <a:pPr algn="ctr"/>
              <a:r>
                <a:rPr lang="it-IT">
                  <a:solidFill>
                    <a:schemeClr val="bg1"/>
                  </a:solidFill>
                  <a:latin typeface="+mj-lt"/>
                </a:rPr>
                <a:t>Customer </a:t>
              </a:r>
              <a:r>
                <a:rPr lang="it-IT" err="1">
                  <a:solidFill>
                    <a:schemeClr val="bg1"/>
                  </a:solidFill>
                  <a:latin typeface="+mj-lt"/>
                </a:rPr>
                <a:t>relationships</a:t>
              </a:r>
              <a:endParaRPr lang="it-IT">
                <a:solidFill>
                  <a:schemeClr val="bg1"/>
                </a:solidFill>
                <a:latin typeface="+mj-lt"/>
              </a:endParaRPr>
            </a:p>
          </p:txBody>
        </p:sp>
      </p:grpSp>
      <p:grpSp>
        <p:nvGrpSpPr>
          <p:cNvPr id="31" name="Gruppo 30">
            <a:extLst>
              <a:ext uri="{FF2B5EF4-FFF2-40B4-BE49-F238E27FC236}">
                <a16:creationId xmlns:a16="http://schemas.microsoft.com/office/drawing/2014/main" id="{FC745DA2-F769-FC4F-BDA9-2F2251C9A023}"/>
              </a:ext>
            </a:extLst>
          </p:cNvPr>
          <p:cNvGrpSpPr/>
          <p:nvPr/>
        </p:nvGrpSpPr>
        <p:grpSpPr>
          <a:xfrm>
            <a:off x="7115784" y="3039799"/>
            <a:ext cx="1873827" cy="1631847"/>
            <a:chOff x="7119332" y="3039799"/>
            <a:chExt cx="1873827" cy="1631847"/>
          </a:xfrm>
        </p:grpSpPr>
        <p:sp>
          <p:nvSpPr>
            <p:cNvPr id="14" name="Rettangolo con angoli arrotondati 13">
              <a:extLst>
                <a:ext uri="{FF2B5EF4-FFF2-40B4-BE49-F238E27FC236}">
                  <a16:creationId xmlns:a16="http://schemas.microsoft.com/office/drawing/2014/main" id="{C847ADB3-ABE7-7C06-A0F7-47C309DE3BE9}"/>
                </a:ext>
              </a:extLst>
            </p:cNvPr>
            <p:cNvSpPr/>
            <p:nvPr/>
          </p:nvSpPr>
          <p:spPr>
            <a:xfrm>
              <a:off x="7119332"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0" name="CasellaDiTesto 29">
              <a:extLst>
                <a:ext uri="{FF2B5EF4-FFF2-40B4-BE49-F238E27FC236}">
                  <a16:creationId xmlns:a16="http://schemas.microsoft.com/office/drawing/2014/main" id="{935F862A-2EC9-33D0-C39C-2C415E8A3E4D}"/>
                </a:ext>
              </a:extLst>
            </p:cNvPr>
            <p:cNvSpPr txBox="1"/>
            <p:nvPr/>
          </p:nvSpPr>
          <p:spPr>
            <a:xfrm>
              <a:off x="7364407" y="3671056"/>
              <a:ext cx="1383676" cy="369332"/>
            </a:xfrm>
            <a:prstGeom prst="rect">
              <a:avLst/>
            </a:prstGeom>
            <a:noFill/>
          </p:spPr>
          <p:txBody>
            <a:bodyPr wrap="square" rtlCol="0">
              <a:spAutoFit/>
            </a:bodyPr>
            <a:lstStyle/>
            <a:p>
              <a:pPr algn="ctr"/>
              <a:r>
                <a:rPr lang="it-IT" err="1">
                  <a:solidFill>
                    <a:schemeClr val="bg1"/>
                  </a:solidFill>
                  <a:latin typeface="+mj-lt"/>
                </a:rPr>
                <a:t>Channels</a:t>
              </a:r>
              <a:endParaRPr lang="it-IT">
                <a:solidFill>
                  <a:schemeClr val="bg1"/>
                </a:solidFill>
                <a:latin typeface="+mj-lt"/>
              </a:endParaRPr>
            </a:p>
          </p:txBody>
        </p:sp>
      </p:grpSp>
      <p:grpSp>
        <p:nvGrpSpPr>
          <p:cNvPr id="10" name="Gruppo 9">
            <a:extLst>
              <a:ext uri="{FF2B5EF4-FFF2-40B4-BE49-F238E27FC236}">
                <a16:creationId xmlns:a16="http://schemas.microsoft.com/office/drawing/2014/main" id="{3C1D7F7E-024F-DF12-C3C2-2C72A4F64932}"/>
              </a:ext>
            </a:extLst>
          </p:cNvPr>
          <p:cNvGrpSpPr/>
          <p:nvPr/>
        </p:nvGrpSpPr>
        <p:grpSpPr>
          <a:xfrm>
            <a:off x="9074625" y="1336812"/>
            <a:ext cx="1873827" cy="3363204"/>
            <a:chOff x="9074625" y="1336812"/>
            <a:chExt cx="1873827" cy="3363204"/>
          </a:xfrm>
        </p:grpSpPr>
        <p:sp>
          <p:nvSpPr>
            <p:cNvPr id="15" name="Rettangolo con angoli arrotondati 14">
              <a:extLst>
                <a:ext uri="{FF2B5EF4-FFF2-40B4-BE49-F238E27FC236}">
                  <a16:creationId xmlns:a16="http://schemas.microsoft.com/office/drawing/2014/main" id="{8BD2B104-4871-345B-BC1C-53C253BF249B}"/>
                </a:ext>
              </a:extLst>
            </p:cNvPr>
            <p:cNvSpPr/>
            <p:nvPr/>
          </p:nvSpPr>
          <p:spPr>
            <a:xfrm>
              <a:off x="9074625"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9" name="CasellaDiTesto 8">
              <a:extLst>
                <a:ext uri="{FF2B5EF4-FFF2-40B4-BE49-F238E27FC236}">
                  <a16:creationId xmlns:a16="http://schemas.microsoft.com/office/drawing/2014/main" id="{F02CEBE7-97C3-B0DA-06FE-D9C7CFA8F22F}"/>
                </a:ext>
              </a:extLst>
            </p:cNvPr>
            <p:cNvSpPr txBox="1"/>
            <p:nvPr/>
          </p:nvSpPr>
          <p:spPr>
            <a:xfrm>
              <a:off x="9383160" y="2695249"/>
              <a:ext cx="1256757" cy="646331"/>
            </a:xfrm>
            <a:prstGeom prst="rect">
              <a:avLst/>
            </a:prstGeom>
            <a:noFill/>
          </p:spPr>
          <p:txBody>
            <a:bodyPr wrap="square" rtlCol="0">
              <a:spAutoFit/>
            </a:bodyPr>
            <a:lstStyle/>
            <a:p>
              <a:r>
                <a:rPr lang="it-IT">
                  <a:solidFill>
                    <a:schemeClr val="bg1"/>
                  </a:solidFill>
                  <a:latin typeface="+mj-lt"/>
                </a:rPr>
                <a:t>Customer </a:t>
              </a:r>
              <a:r>
                <a:rPr lang="it-IT" err="1">
                  <a:solidFill>
                    <a:schemeClr val="bg1"/>
                  </a:solidFill>
                  <a:latin typeface="+mj-lt"/>
                </a:rPr>
                <a:t>segments</a:t>
              </a:r>
              <a:endParaRPr lang="it-IT">
                <a:solidFill>
                  <a:schemeClr val="bg1"/>
                </a:solidFill>
                <a:latin typeface="+mj-lt"/>
              </a:endParaRPr>
            </a:p>
          </p:txBody>
        </p:sp>
      </p:grpSp>
      <p:sp>
        <p:nvSpPr>
          <p:cNvPr id="32" name="Rettangolo 31">
            <a:extLst>
              <a:ext uri="{FF2B5EF4-FFF2-40B4-BE49-F238E27FC236}">
                <a16:creationId xmlns:a16="http://schemas.microsoft.com/office/drawing/2014/main" id="{9F6A9DBF-1063-2DA7-3ED5-99CA005D1BD2}"/>
              </a:ext>
            </a:extLst>
          </p:cNvPr>
          <p:cNvSpPr/>
          <p:nvPr/>
        </p:nvSpPr>
        <p:spPr>
          <a:xfrm>
            <a:off x="0" y="0"/>
            <a:ext cx="12192000" cy="6858000"/>
          </a:xfrm>
          <a:prstGeom prst="rect">
            <a:avLst/>
          </a:pr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1" name="Gruppo 20">
            <a:extLst>
              <a:ext uri="{FF2B5EF4-FFF2-40B4-BE49-F238E27FC236}">
                <a16:creationId xmlns:a16="http://schemas.microsoft.com/office/drawing/2014/main" id="{79DD8AE0-E0A4-70C0-371D-4EB56AFBFB5C}"/>
              </a:ext>
            </a:extLst>
          </p:cNvPr>
          <p:cNvGrpSpPr/>
          <p:nvPr/>
        </p:nvGrpSpPr>
        <p:grpSpPr>
          <a:xfrm>
            <a:off x="1239256" y="4766116"/>
            <a:ext cx="4804926" cy="1137878"/>
            <a:chOff x="1247518" y="4771158"/>
            <a:chExt cx="4804926" cy="1137878"/>
          </a:xfrm>
        </p:grpSpPr>
        <p:sp>
          <p:nvSpPr>
            <p:cNvPr id="20" name="Rettangolo con angoli arrotondati 19">
              <a:extLst>
                <a:ext uri="{FF2B5EF4-FFF2-40B4-BE49-F238E27FC236}">
                  <a16:creationId xmlns:a16="http://schemas.microsoft.com/office/drawing/2014/main" id="{F032EB6B-8BC5-D4EA-6CDA-C7E7479F9038}"/>
                </a:ext>
              </a:extLst>
            </p:cNvPr>
            <p:cNvSpPr/>
            <p:nvPr/>
          </p:nvSpPr>
          <p:spPr>
            <a:xfrm>
              <a:off x="1247518" y="4771158"/>
              <a:ext cx="4804926" cy="1137878"/>
            </a:xfrm>
            <a:prstGeom prst="roundRect">
              <a:avLst>
                <a:gd name="adj" fmla="val 25402"/>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6" name="CasellaDiTesto 15">
              <a:extLst>
                <a:ext uri="{FF2B5EF4-FFF2-40B4-BE49-F238E27FC236}">
                  <a16:creationId xmlns:a16="http://schemas.microsoft.com/office/drawing/2014/main" id="{3255A992-744D-DF91-7CF9-C5760BC992AA}"/>
                </a:ext>
              </a:extLst>
            </p:cNvPr>
            <p:cNvSpPr txBox="1"/>
            <p:nvPr/>
          </p:nvSpPr>
          <p:spPr>
            <a:xfrm>
              <a:off x="1950390" y="5155431"/>
              <a:ext cx="3399182" cy="369332"/>
            </a:xfrm>
            <a:prstGeom prst="rect">
              <a:avLst/>
            </a:prstGeom>
            <a:noFill/>
          </p:spPr>
          <p:txBody>
            <a:bodyPr wrap="square" rtlCol="0">
              <a:spAutoFit/>
            </a:bodyPr>
            <a:lstStyle/>
            <a:p>
              <a:pPr algn="ctr"/>
              <a:r>
                <a:rPr lang="it-IT">
                  <a:solidFill>
                    <a:schemeClr val="bg1"/>
                  </a:solidFill>
                  <a:latin typeface="+mj-lt"/>
                </a:rPr>
                <a:t>Cost </a:t>
              </a:r>
              <a:r>
                <a:rPr lang="it-IT" err="1">
                  <a:solidFill>
                    <a:schemeClr val="bg1"/>
                  </a:solidFill>
                  <a:latin typeface="+mj-lt"/>
                </a:rPr>
                <a:t>structure</a:t>
              </a:r>
              <a:endParaRPr lang="it-IT">
                <a:solidFill>
                  <a:schemeClr val="bg1"/>
                </a:solidFill>
                <a:latin typeface="+mj-lt"/>
              </a:endParaRPr>
            </a:p>
          </p:txBody>
        </p:sp>
      </p:grpSp>
    </p:spTree>
    <p:extLst>
      <p:ext uri="{BB962C8B-B14F-4D97-AF65-F5344CB8AC3E}">
        <p14:creationId xmlns:p14="http://schemas.microsoft.com/office/powerpoint/2010/main" val="22607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ttangolo con angoli arrotondati 24">
            <a:extLst>
              <a:ext uri="{FF2B5EF4-FFF2-40B4-BE49-F238E27FC236}">
                <a16:creationId xmlns:a16="http://schemas.microsoft.com/office/drawing/2014/main" id="{C2C87956-E7A2-67DC-A213-CF5FE073D03F}"/>
              </a:ext>
            </a:extLst>
          </p:cNvPr>
          <p:cNvSpPr/>
          <p:nvPr/>
        </p:nvSpPr>
        <p:spPr>
          <a:xfrm>
            <a:off x="1152144" y="1265670"/>
            <a:ext cx="9886918" cy="4732794"/>
          </a:xfrm>
          <a:prstGeom prst="roundRect">
            <a:avLst>
              <a:gd name="adj" fmla="val 745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Business Model Canvas</a:t>
            </a:r>
          </a:p>
        </p:txBody>
      </p:sp>
      <p:grpSp>
        <p:nvGrpSpPr>
          <p:cNvPr id="12" name="Gruppo 11">
            <a:extLst>
              <a:ext uri="{FF2B5EF4-FFF2-40B4-BE49-F238E27FC236}">
                <a16:creationId xmlns:a16="http://schemas.microsoft.com/office/drawing/2014/main" id="{1FC00EDA-0D8F-C6EB-B52E-EB9394A585DE}"/>
              </a:ext>
            </a:extLst>
          </p:cNvPr>
          <p:cNvGrpSpPr/>
          <p:nvPr/>
        </p:nvGrpSpPr>
        <p:grpSpPr>
          <a:xfrm>
            <a:off x="6147818" y="4771158"/>
            <a:ext cx="4804926" cy="1137878"/>
            <a:chOff x="6147818" y="4771158"/>
            <a:chExt cx="4804926" cy="1137878"/>
          </a:xfrm>
        </p:grpSpPr>
        <p:sp>
          <p:nvSpPr>
            <p:cNvPr id="22" name="Rettangolo con angoli arrotondati 21">
              <a:extLst>
                <a:ext uri="{FF2B5EF4-FFF2-40B4-BE49-F238E27FC236}">
                  <a16:creationId xmlns:a16="http://schemas.microsoft.com/office/drawing/2014/main" id="{24ED14FD-4233-9683-E54E-5F874684D1A9}"/>
                </a:ext>
              </a:extLst>
            </p:cNvPr>
            <p:cNvSpPr/>
            <p:nvPr/>
          </p:nvSpPr>
          <p:spPr>
            <a:xfrm>
              <a:off x="6147818" y="4771158"/>
              <a:ext cx="4804926" cy="1137878"/>
            </a:xfrm>
            <a:prstGeom prst="roundRect">
              <a:avLst>
                <a:gd name="adj" fmla="val 29769"/>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1" name="CasellaDiTesto 10">
              <a:extLst>
                <a:ext uri="{FF2B5EF4-FFF2-40B4-BE49-F238E27FC236}">
                  <a16:creationId xmlns:a16="http://schemas.microsoft.com/office/drawing/2014/main" id="{6E5FCA80-5B95-A82D-8CCA-EEC95EFFA712}"/>
                </a:ext>
              </a:extLst>
            </p:cNvPr>
            <p:cNvSpPr txBox="1"/>
            <p:nvPr/>
          </p:nvSpPr>
          <p:spPr>
            <a:xfrm>
              <a:off x="7439757" y="5155431"/>
              <a:ext cx="2221048" cy="369332"/>
            </a:xfrm>
            <a:prstGeom prst="rect">
              <a:avLst/>
            </a:prstGeom>
            <a:noFill/>
          </p:spPr>
          <p:txBody>
            <a:bodyPr wrap="square" rtlCol="0">
              <a:spAutoFit/>
            </a:bodyPr>
            <a:lstStyle/>
            <a:p>
              <a:pPr algn="ctr"/>
              <a:r>
                <a:rPr lang="it-IT">
                  <a:solidFill>
                    <a:schemeClr val="bg1"/>
                  </a:solidFill>
                  <a:latin typeface="+mj-lt"/>
                </a:rPr>
                <a:t>Revenue streams</a:t>
              </a:r>
            </a:p>
          </p:txBody>
        </p:sp>
      </p:grpSp>
      <p:grpSp>
        <p:nvGrpSpPr>
          <p:cNvPr id="5" name="Gruppo 4">
            <a:extLst>
              <a:ext uri="{FF2B5EF4-FFF2-40B4-BE49-F238E27FC236}">
                <a16:creationId xmlns:a16="http://schemas.microsoft.com/office/drawing/2014/main" id="{779A8F7A-DCD6-3C05-64C2-5F86E0B67995}"/>
              </a:ext>
            </a:extLst>
          </p:cNvPr>
          <p:cNvGrpSpPr/>
          <p:nvPr/>
        </p:nvGrpSpPr>
        <p:grpSpPr>
          <a:xfrm>
            <a:off x="5156942" y="1336812"/>
            <a:ext cx="1873827" cy="3363204"/>
            <a:chOff x="5168132" y="1336812"/>
            <a:chExt cx="1873827" cy="3363204"/>
          </a:xfrm>
        </p:grpSpPr>
        <p:sp>
          <p:nvSpPr>
            <p:cNvPr id="17" name="Rettangolo con angoli arrotondati 16">
              <a:extLst>
                <a:ext uri="{FF2B5EF4-FFF2-40B4-BE49-F238E27FC236}">
                  <a16:creationId xmlns:a16="http://schemas.microsoft.com/office/drawing/2014/main" id="{0688B621-8AE5-2686-6E4A-D6EFC05AF98C}"/>
                </a:ext>
              </a:extLst>
            </p:cNvPr>
            <p:cNvSpPr/>
            <p:nvPr/>
          </p:nvSpPr>
          <p:spPr>
            <a:xfrm>
              <a:off x="5168132"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 name="CasellaDiTesto 2">
              <a:extLst>
                <a:ext uri="{FF2B5EF4-FFF2-40B4-BE49-F238E27FC236}">
                  <a16:creationId xmlns:a16="http://schemas.microsoft.com/office/drawing/2014/main" id="{A6A2358C-73FE-8B69-E390-4410C84F8A5A}"/>
                </a:ext>
              </a:extLst>
            </p:cNvPr>
            <p:cNvSpPr txBox="1"/>
            <p:nvPr/>
          </p:nvSpPr>
          <p:spPr>
            <a:xfrm>
              <a:off x="5345098" y="2556749"/>
              <a:ext cx="1519895" cy="923330"/>
            </a:xfrm>
            <a:prstGeom prst="rect">
              <a:avLst/>
            </a:prstGeom>
            <a:noFill/>
          </p:spPr>
          <p:txBody>
            <a:bodyPr wrap="square" rtlCol="0">
              <a:spAutoFit/>
            </a:bodyPr>
            <a:lstStyle/>
            <a:p>
              <a:pPr algn="ctr"/>
              <a:r>
                <a:rPr lang="it-IT">
                  <a:solidFill>
                    <a:schemeClr val="bg1"/>
                  </a:solidFill>
                  <a:latin typeface="+mj-lt"/>
                </a:rPr>
                <a:t>Value </a:t>
              </a:r>
              <a:r>
                <a:rPr lang="it-IT" err="1">
                  <a:solidFill>
                    <a:schemeClr val="bg1"/>
                  </a:solidFill>
                  <a:latin typeface="+mj-lt"/>
                </a:rPr>
                <a:t>proposition</a:t>
              </a:r>
              <a:endParaRPr lang="it-IT">
                <a:solidFill>
                  <a:schemeClr val="bg1"/>
                </a:solidFill>
                <a:latin typeface="+mj-lt"/>
              </a:endParaRPr>
            </a:p>
            <a:p>
              <a:pPr algn="ctr"/>
              <a:endParaRPr lang="it-IT">
                <a:latin typeface="+mj-lt"/>
              </a:endParaRPr>
            </a:p>
          </p:txBody>
        </p:sp>
      </p:grpSp>
      <p:grpSp>
        <p:nvGrpSpPr>
          <p:cNvPr id="29" name="Gruppo 28">
            <a:extLst>
              <a:ext uri="{FF2B5EF4-FFF2-40B4-BE49-F238E27FC236}">
                <a16:creationId xmlns:a16="http://schemas.microsoft.com/office/drawing/2014/main" id="{38B1A6C0-D658-38BF-7E72-E2A9D2F9A756}"/>
              </a:ext>
            </a:extLst>
          </p:cNvPr>
          <p:cNvGrpSpPr/>
          <p:nvPr/>
        </p:nvGrpSpPr>
        <p:grpSpPr>
          <a:xfrm>
            <a:off x="1239258" y="1336812"/>
            <a:ext cx="1873827" cy="3363204"/>
            <a:chOff x="1239258" y="1336812"/>
            <a:chExt cx="1873827" cy="3363204"/>
          </a:xfrm>
        </p:grpSpPr>
        <p:sp>
          <p:nvSpPr>
            <p:cNvPr id="6" name="Rettangolo con angoli arrotondati 5">
              <a:extLst>
                <a:ext uri="{FF2B5EF4-FFF2-40B4-BE49-F238E27FC236}">
                  <a16:creationId xmlns:a16="http://schemas.microsoft.com/office/drawing/2014/main" id="{8CA03FE2-3A2C-2DEB-C1ED-06136C6F1F77}"/>
                </a:ext>
              </a:extLst>
            </p:cNvPr>
            <p:cNvSpPr/>
            <p:nvPr/>
          </p:nvSpPr>
          <p:spPr>
            <a:xfrm>
              <a:off x="1239258"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8" name="CasellaDiTesto 27">
              <a:extLst>
                <a:ext uri="{FF2B5EF4-FFF2-40B4-BE49-F238E27FC236}">
                  <a16:creationId xmlns:a16="http://schemas.microsoft.com/office/drawing/2014/main" id="{6C46BB80-A170-2CB2-C8F1-623456C77B6A}"/>
                </a:ext>
              </a:extLst>
            </p:cNvPr>
            <p:cNvSpPr txBox="1"/>
            <p:nvPr/>
          </p:nvSpPr>
          <p:spPr>
            <a:xfrm>
              <a:off x="1515681" y="2695249"/>
              <a:ext cx="1320981" cy="646331"/>
            </a:xfrm>
            <a:prstGeom prst="rect">
              <a:avLst/>
            </a:prstGeom>
            <a:noFill/>
          </p:spPr>
          <p:txBody>
            <a:bodyPr wrap="square" rtlCol="0">
              <a:spAutoFit/>
            </a:bodyPr>
            <a:lstStyle/>
            <a:p>
              <a:pPr algn="ctr"/>
              <a:r>
                <a:rPr lang="it-IT">
                  <a:solidFill>
                    <a:schemeClr val="bg1"/>
                  </a:solidFill>
                  <a:latin typeface="+mj-lt"/>
                </a:rPr>
                <a:t>Key partners</a:t>
              </a:r>
            </a:p>
          </p:txBody>
        </p:sp>
      </p:grpSp>
      <p:grpSp>
        <p:nvGrpSpPr>
          <p:cNvPr id="27" name="Gruppo 26">
            <a:extLst>
              <a:ext uri="{FF2B5EF4-FFF2-40B4-BE49-F238E27FC236}">
                <a16:creationId xmlns:a16="http://schemas.microsoft.com/office/drawing/2014/main" id="{1C544434-ECD0-29F9-5E68-68749446F709}"/>
              </a:ext>
            </a:extLst>
          </p:cNvPr>
          <p:cNvGrpSpPr/>
          <p:nvPr/>
        </p:nvGrpSpPr>
        <p:grpSpPr>
          <a:xfrm>
            <a:off x="3198100" y="1336811"/>
            <a:ext cx="1873827" cy="1631847"/>
            <a:chOff x="3207788" y="1336811"/>
            <a:chExt cx="1873827" cy="1631847"/>
          </a:xfrm>
        </p:grpSpPr>
        <p:sp>
          <p:nvSpPr>
            <p:cNvPr id="18" name="Rettangolo con angoli arrotondati 17">
              <a:extLst>
                <a:ext uri="{FF2B5EF4-FFF2-40B4-BE49-F238E27FC236}">
                  <a16:creationId xmlns:a16="http://schemas.microsoft.com/office/drawing/2014/main" id="{878147D7-45F3-6A98-A6EA-EBFA5C29D109}"/>
                </a:ext>
              </a:extLst>
            </p:cNvPr>
            <p:cNvSpPr/>
            <p:nvPr/>
          </p:nvSpPr>
          <p:spPr>
            <a:xfrm>
              <a:off x="3207788"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6" name="CasellaDiTesto 25">
              <a:extLst>
                <a:ext uri="{FF2B5EF4-FFF2-40B4-BE49-F238E27FC236}">
                  <a16:creationId xmlns:a16="http://schemas.microsoft.com/office/drawing/2014/main" id="{9BA5A2EF-D96C-620E-8D42-A60C8CDBA3F8}"/>
                </a:ext>
              </a:extLst>
            </p:cNvPr>
            <p:cNvSpPr txBox="1"/>
            <p:nvPr/>
          </p:nvSpPr>
          <p:spPr>
            <a:xfrm>
              <a:off x="3538419" y="1829569"/>
              <a:ext cx="1212565" cy="646331"/>
            </a:xfrm>
            <a:prstGeom prst="rect">
              <a:avLst/>
            </a:prstGeom>
            <a:noFill/>
          </p:spPr>
          <p:txBody>
            <a:bodyPr wrap="square" rtlCol="0">
              <a:spAutoFit/>
            </a:bodyPr>
            <a:lstStyle/>
            <a:p>
              <a:pPr algn="ctr"/>
              <a:r>
                <a:rPr lang="it-IT">
                  <a:solidFill>
                    <a:schemeClr val="bg1"/>
                  </a:solidFill>
                  <a:latin typeface="+mj-lt"/>
                </a:rPr>
                <a:t>Key activities</a:t>
              </a:r>
            </a:p>
          </p:txBody>
        </p:sp>
      </p:grpSp>
      <p:grpSp>
        <p:nvGrpSpPr>
          <p:cNvPr id="24" name="Gruppo 23">
            <a:extLst>
              <a:ext uri="{FF2B5EF4-FFF2-40B4-BE49-F238E27FC236}">
                <a16:creationId xmlns:a16="http://schemas.microsoft.com/office/drawing/2014/main" id="{575A442D-F141-D512-1B6C-27A1B87A12E6}"/>
              </a:ext>
            </a:extLst>
          </p:cNvPr>
          <p:cNvGrpSpPr/>
          <p:nvPr/>
        </p:nvGrpSpPr>
        <p:grpSpPr>
          <a:xfrm>
            <a:off x="3198100" y="3039799"/>
            <a:ext cx="1873827" cy="1631847"/>
            <a:chOff x="3203695" y="3039799"/>
            <a:chExt cx="1873827" cy="1631847"/>
          </a:xfrm>
        </p:grpSpPr>
        <p:sp>
          <p:nvSpPr>
            <p:cNvPr id="19" name="Rettangolo con angoli arrotondati 18">
              <a:extLst>
                <a:ext uri="{FF2B5EF4-FFF2-40B4-BE49-F238E27FC236}">
                  <a16:creationId xmlns:a16="http://schemas.microsoft.com/office/drawing/2014/main" id="{6BFB508B-551E-6001-C208-BE5AA7FDBD99}"/>
                </a:ext>
              </a:extLst>
            </p:cNvPr>
            <p:cNvSpPr/>
            <p:nvPr/>
          </p:nvSpPr>
          <p:spPr>
            <a:xfrm>
              <a:off x="3203695"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3" name="CasellaDiTesto 22">
              <a:extLst>
                <a:ext uri="{FF2B5EF4-FFF2-40B4-BE49-F238E27FC236}">
                  <a16:creationId xmlns:a16="http://schemas.microsoft.com/office/drawing/2014/main" id="{AD12ED4C-0920-D382-E493-F82671F09BDA}"/>
                </a:ext>
              </a:extLst>
            </p:cNvPr>
            <p:cNvSpPr txBox="1"/>
            <p:nvPr/>
          </p:nvSpPr>
          <p:spPr>
            <a:xfrm>
              <a:off x="3470686" y="3394057"/>
              <a:ext cx="1339844" cy="923330"/>
            </a:xfrm>
            <a:prstGeom prst="rect">
              <a:avLst/>
            </a:prstGeom>
            <a:noFill/>
          </p:spPr>
          <p:txBody>
            <a:bodyPr wrap="square" rtlCol="0">
              <a:spAutoFit/>
            </a:bodyPr>
            <a:lstStyle/>
            <a:p>
              <a:pPr algn="ctr"/>
              <a:r>
                <a:rPr lang="it-IT">
                  <a:solidFill>
                    <a:schemeClr val="bg1"/>
                  </a:solidFill>
                  <a:latin typeface="+mj-lt"/>
                </a:rPr>
                <a:t>Key </a:t>
              </a:r>
              <a:r>
                <a:rPr lang="it-IT" err="1">
                  <a:solidFill>
                    <a:schemeClr val="bg1"/>
                  </a:solidFill>
                  <a:latin typeface="+mj-lt"/>
                </a:rPr>
                <a:t>resources</a:t>
              </a:r>
              <a:endParaRPr lang="it-IT">
                <a:solidFill>
                  <a:schemeClr val="bg1"/>
                </a:solidFill>
                <a:latin typeface="+mj-lt"/>
              </a:endParaRPr>
            </a:p>
            <a:p>
              <a:pPr algn="ctr"/>
              <a:endParaRPr lang="it-IT"/>
            </a:p>
          </p:txBody>
        </p:sp>
      </p:grpSp>
      <p:grpSp>
        <p:nvGrpSpPr>
          <p:cNvPr id="8" name="Gruppo 7">
            <a:extLst>
              <a:ext uri="{FF2B5EF4-FFF2-40B4-BE49-F238E27FC236}">
                <a16:creationId xmlns:a16="http://schemas.microsoft.com/office/drawing/2014/main" id="{E7D5A1CF-EBA5-BF94-87DB-BCBE0ABF0129}"/>
              </a:ext>
            </a:extLst>
          </p:cNvPr>
          <p:cNvGrpSpPr/>
          <p:nvPr/>
        </p:nvGrpSpPr>
        <p:grpSpPr>
          <a:xfrm>
            <a:off x="7115784" y="1336811"/>
            <a:ext cx="1873827" cy="1631847"/>
            <a:chOff x="7162112" y="1336811"/>
            <a:chExt cx="1873827" cy="1631847"/>
          </a:xfrm>
        </p:grpSpPr>
        <p:sp>
          <p:nvSpPr>
            <p:cNvPr id="13" name="Rettangolo con angoli arrotondati 12">
              <a:extLst>
                <a:ext uri="{FF2B5EF4-FFF2-40B4-BE49-F238E27FC236}">
                  <a16:creationId xmlns:a16="http://schemas.microsoft.com/office/drawing/2014/main" id="{FE7AF101-1BD8-607D-B3CE-925A6653A3B9}"/>
                </a:ext>
              </a:extLst>
            </p:cNvPr>
            <p:cNvSpPr/>
            <p:nvPr/>
          </p:nvSpPr>
          <p:spPr>
            <a:xfrm>
              <a:off x="7162112"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7" name="CasellaDiTesto 6">
              <a:extLst>
                <a:ext uri="{FF2B5EF4-FFF2-40B4-BE49-F238E27FC236}">
                  <a16:creationId xmlns:a16="http://schemas.microsoft.com/office/drawing/2014/main" id="{68A4F35C-5FD9-0B1B-A155-0624852C4A73}"/>
                </a:ext>
              </a:extLst>
            </p:cNvPr>
            <p:cNvSpPr txBox="1"/>
            <p:nvPr/>
          </p:nvSpPr>
          <p:spPr>
            <a:xfrm>
              <a:off x="7249130" y="1829569"/>
              <a:ext cx="1699790" cy="646331"/>
            </a:xfrm>
            <a:prstGeom prst="rect">
              <a:avLst/>
            </a:prstGeom>
            <a:noFill/>
          </p:spPr>
          <p:txBody>
            <a:bodyPr wrap="square" rtlCol="0">
              <a:spAutoFit/>
            </a:bodyPr>
            <a:lstStyle/>
            <a:p>
              <a:pPr algn="ctr"/>
              <a:r>
                <a:rPr lang="it-IT">
                  <a:solidFill>
                    <a:schemeClr val="bg1"/>
                  </a:solidFill>
                  <a:latin typeface="+mj-lt"/>
                </a:rPr>
                <a:t>Customer </a:t>
              </a:r>
              <a:r>
                <a:rPr lang="it-IT" err="1">
                  <a:solidFill>
                    <a:schemeClr val="bg1"/>
                  </a:solidFill>
                  <a:latin typeface="+mj-lt"/>
                </a:rPr>
                <a:t>relationships</a:t>
              </a:r>
              <a:endParaRPr lang="it-IT">
                <a:solidFill>
                  <a:schemeClr val="bg1"/>
                </a:solidFill>
                <a:latin typeface="+mj-lt"/>
              </a:endParaRPr>
            </a:p>
          </p:txBody>
        </p:sp>
      </p:grpSp>
      <p:grpSp>
        <p:nvGrpSpPr>
          <p:cNvPr id="31" name="Gruppo 30">
            <a:extLst>
              <a:ext uri="{FF2B5EF4-FFF2-40B4-BE49-F238E27FC236}">
                <a16:creationId xmlns:a16="http://schemas.microsoft.com/office/drawing/2014/main" id="{FC745DA2-F769-FC4F-BDA9-2F2251C9A023}"/>
              </a:ext>
            </a:extLst>
          </p:cNvPr>
          <p:cNvGrpSpPr/>
          <p:nvPr/>
        </p:nvGrpSpPr>
        <p:grpSpPr>
          <a:xfrm>
            <a:off x="7115784" y="3039799"/>
            <a:ext cx="1873827" cy="1631847"/>
            <a:chOff x="7119332" y="3039799"/>
            <a:chExt cx="1873827" cy="1631847"/>
          </a:xfrm>
        </p:grpSpPr>
        <p:sp>
          <p:nvSpPr>
            <p:cNvPr id="14" name="Rettangolo con angoli arrotondati 13">
              <a:extLst>
                <a:ext uri="{FF2B5EF4-FFF2-40B4-BE49-F238E27FC236}">
                  <a16:creationId xmlns:a16="http://schemas.microsoft.com/office/drawing/2014/main" id="{C847ADB3-ABE7-7C06-A0F7-47C309DE3BE9}"/>
                </a:ext>
              </a:extLst>
            </p:cNvPr>
            <p:cNvSpPr/>
            <p:nvPr/>
          </p:nvSpPr>
          <p:spPr>
            <a:xfrm>
              <a:off x="7119332"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0" name="CasellaDiTesto 29">
              <a:extLst>
                <a:ext uri="{FF2B5EF4-FFF2-40B4-BE49-F238E27FC236}">
                  <a16:creationId xmlns:a16="http://schemas.microsoft.com/office/drawing/2014/main" id="{935F862A-2EC9-33D0-C39C-2C415E8A3E4D}"/>
                </a:ext>
              </a:extLst>
            </p:cNvPr>
            <p:cNvSpPr txBox="1"/>
            <p:nvPr/>
          </p:nvSpPr>
          <p:spPr>
            <a:xfrm>
              <a:off x="7364407" y="3671056"/>
              <a:ext cx="1383676" cy="369332"/>
            </a:xfrm>
            <a:prstGeom prst="rect">
              <a:avLst/>
            </a:prstGeom>
            <a:noFill/>
          </p:spPr>
          <p:txBody>
            <a:bodyPr wrap="square" rtlCol="0">
              <a:spAutoFit/>
            </a:bodyPr>
            <a:lstStyle/>
            <a:p>
              <a:pPr algn="ctr"/>
              <a:r>
                <a:rPr lang="it-IT" err="1">
                  <a:solidFill>
                    <a:schemeClr val="bg1"/>
                  </a:solidFill>
                  <a:latin typeface="+mj-lt"/>
                </a:rPr>
                <a:t>Channels</a:t>
              </a:r>
              <a:endParaRPr lang="it-IT">
                <a:solidFill>
                  <a:schemeClr val="bg1"/>
                </a:solidFill>
                <a:latin typeface="+mj-lt"/>
              </a:endParaRPr>
            </a:p>
          </p:txBody>
        </p:sp>
      </p:grpSp>
      <p:grpSp>
        <p:nvGrpSpPr>
          <p:cNvPr id="10" name="Gruppo 9">
            <a:extLst>
              <a:ext uri="{FF2B5EF4-FFF2-40B4-BE49-F238E27FC236}">
                <a16:creationId xmlns:a16="http://schemas.microsoft.com/office/drawing/2014/main" id="{3C1D7F7E-024F-DF12-C3C2-2C72A4F64932}"/>
              </a:ext>
            </a:extLst>
          </p:cNvPr>
          <p:cNvGrpSpPr/>
          <p:nvPr/>
        </p:nvGrpSpPr>
        <p:grpSpPr>
          <a:xfrm>
            <a:off x="9074625" y="1336812"/>
            <a:ext cx="1873827" cy="3363204"/>
            <a:chOff x="9074625" y="1336812"/>
            <a:chExt cx="1873827" cy="3363204"/>
          </a:xfrm>
        </p:grpSpPr>
        <p:sp>
          <p:nvSpPr>
            <p:cNvPr id="15" name="Rettangolo con angoli arrotondati 14">
              <a:extLst>
                <a:ext uri="{FF2B5EF4-FFF2-40B4-BE49-F238E27FC236}">
                  <a16:creationId xmlns:a16="http://schemas.microsoft.com/office/drawing/2014/main" id="{8BD2B104-4871-345B-BC1C-53C253BF249B}"/>
                </a:ext>
              </a:extLst>
            </p:cNvPr>
            <p:cNvSpPr/>
            <p:nvPr/>
          </p:nvSpPr>
          <p:spPr>
            <a:xfrm>
              <a:off x="9074625"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9" name="CasellaDiTesto 8">
              <a:extLst>
                <a:ext uri="{FF2B5EF4-FFF2-40B4-BE49-F238E27FC236}">
                  <a16:creationId xmlns:a16="http://schemas.microsoft.com/office/drawing/2014/main" id="{F02CEBE7-97C3-B0DA-06FE-D9C7CFA8F22F}"/>
                </a:ext>
              </a:extLst>
            </p:cNvPr>
            <p:cNvSpPr txBox="1"/>
            <p:nvPr/>
          </p:nvSpPr>
          <p:spPr>
            <a:xfrm>
              <a:off x="9383160" y="2695249"/>
              <a:ext cx="1256757" cy="646331"/>
            </a:xfrm>
            <a:prstGeom prst="rect">
              <a:avLst/>
            </a:prstGeom>
            <a:noFill/>
          </p:spPr>
          <p:txBody>
            <a:bodyPr wrap="square" rtlCol="0">
              <a:spAutoFit/>
            </a:bodyPr>
            <a:lstStyle/>
            <a:p>
              <a:r>
                <a:rPr lang="it-IT">
                  <a:solidFill>
                    <a:schemeClr val="bg1"/>
                  </a:solidFill>
                  <a:latin typeface="+mj-lt"/>
                </a:rPr>
                <a:t>Customer </a:t>
              </a:r>
              <a:r>
                <a:rPr lang="it-IT" err="1">
                  <a:solidFill>
                    <a:schemeClr val="bg1"/>
                  </a:solidFill>
                  <a:latin typeface="+mj-lt"/>
                </a:rPr>
                <a:t>segments</a:t>
              </a:r>
              <a:endParaRPr lang="it-IT">
                <a:solidFill>
                  <a:schemeClr val="bg1"/>
                </a:solidFill>
                <a:latin typeface="+mj-lt"/>
              </a:endParaRPr>
            </a:p>
          </p:txBody>
        </p:sp>
      </p:grpSp>
      <p:sp>
        <p:nvSpPr>
          <p:cNvPr id="32" name="Rettangolo 31">
            <a:extLst>
              <a:ext uri="{FF2B5EF4-FFF2-40B4-BE49-F238E27FC236}">
                <a16:creationId xmlns:a16="http://schemas.microsoft.com/office/drawing/2014/main" id="{9F6A9DBF-1063-2DA7-3ED5-99CA005D1BD2}"/>
              </a:ext>
            </a:extLst>
          </p:cNvPr>
          <p:cNvSpPr/>
          <p:nvPr/>
        </p:nvSpPr>
        <p:spPr>
          <a:xfrm>
            <a:off x="0" y="0"/>
            <a:ext cx="12192000" cy="6858000"/>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1" name="Gruppo 20">
            <a:extLst>
              <a:ext uri="{FF2B5EF4-FFF2-40B4-BE49-F238E27FC236}">
                <a16:creationId xmlns:a16="http://schemas.microsoft.com/office/drawing/2014/main" id="{79DD8AE0-E0A4-70C0-371D-4EB56AFBFB5C}"/>
              </a:ext>
            </a:extLst>
          </p:cNvPr>
          <p:cNvGrpSpPr/>
          <p:nvPr/>
        </p:nvGrpSpPr>
        <p:grpSpPr>
          <a:xfrm>
            <a:off x="1239256" y="4766116"/>
            <a:ext cx="4804926" cy="1137878"/>
            <a:chOff x="1247518" y="4771158"/>
            <a:chExt cx="4804926" cy="1137878"/>
          </a:xfrm>
          <a:solidFill>
            <a:schemeClr val="accent6">
              <a:lumMod val="60000"/>
              <a:lumOff val="40000"/>
            </a:schemeClr>
          </a:solidFill>
        </p:grpSpPr>
        <p:sp>
          <p:nvSpPr>
            <p:cNvPr id="20" name="Rettangolo con angoli arrotondati 19">
              <a:extLst>
                <a:ext uri="{FF2B5EF4-FFF2-40B4-BE49-F238E27FC236}">
                  <a16:creationId xmlns:a16="http://schemas.microsoft.com/office/drawing/2014/main" id="{F032EB6B-8BC5-D4EA-6CDA-C7E7479F9038}"/>
                </a:ext>
              </a:extLst>
            </p:cNvPr>
            <p:cNvSpPr/>
            <p:nvPr/>
          </p:nvSpPr>
          <p:spPr>
            <a:xfrm>
              <a:off x="1247518" y="4771158"/>
              <a:ext cx="4804926" cy="1137878"/>
            </a:xfrm>
            <a:prstGeom prst="roundRect">
              <a:avLst>
                <a:gd name="adj" fmla="val 25402"/>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6" name="CasellaDiTesto 15">
              <a:extLst>
                <a:ext uri="{FF2B5EF4-FFF2-40B4-BE49-F238E27FC236}">
                  <a16:creationId xmlns:a16="http://schemas.microsoft.com/office/drawing/2014/main" id="{3255A992-744D-DF91-7CF9-C5760BC992AA}"/>
                </a:ext>
              </a:extLst>
            </p:cNvPr>
            <p:cNvSpPr txBox="1"/>
            <p:nvPr/>
          </p:nvSpPr>
          <p:spPr>
            <a:xfrm>
              <a:off x="1950390" y="5155431"/>
              <a:ext cx="3399182" cy="369332"/>
            </a:xfrm>
            <a:prstGeom prst="rect">
              <a:avLst/>
            </a:prstGeom>
            <a:grpFill/>
          </p:spPr>
          <p:txBody>
            <a:bodyPr wrap="square" rtlCol="0">
              <a:spAutoFit/>
            </a:bodyPr>
            <a:lstStyle/>
            <a:p>
              <a:pPr algn="ctr"/>
              <a:r>
                <a:rPr lang="it-IT">
                  <a:solidFill>
                    <a:schemeClr val="bg1"/>
                  </a:solidFill>
                  <a:latin typeface="+mj-lt"/>
                </a:rPr>
                <a:t>Cost </a:t>
              </a:r>
              <a:r>
                <a:rPr lang="it-IT" err="1">
                  <a:solidFill>
                    <a:schemeClr val="bg1"/>
                  </a:solidFill>
                  <a:latin typeface="+mj-lt"/>
                </a:rPr>
                <a:t>structure</a:t>
              </a:r>
              <a:endParaRPr lang="it-IT">
                <a:solidFill>
                  <a:schemeClr val="bg1"/>
                </a:solidFill>
                <a:latin typeface="+mj-lt"/>
              </a:endParaRPr>
            </a:p>
          </p:txBody>
        </p:sp>
      </p:grpSp>
      <p:grpSp>
        <p:nvGrpSpPr>
          <p:cNvPr id="34" name="Gruppo 33">
            <a:extLst>
              <a:ext uri="{FF2B5EF4-FFF2-40B4-BE49-F238E27FC236}">
                <a16:creationId xmlns:a16="http://schemas.microsoft.com/office/drawing/2014/main" id="{13DB42D2-5BE2-BF9D-5FDE-045541188AA2}"/>
              </a:ext>
            </a:extLst>
          </p:cNvPr>
          <p:cNvGrpSpPr/>
          <p:nvPr/>
        </p:nvGrpSpPr>
        <p:grpSpPr>
          <a:xfrm>
            <a:off x="1259250" y="2565841"/>
            <a:ext cx="8713216" cy="1986493"/>
            <a:chOff x="1371336" y="2565841"/>
            <a:chExt cx="8713216" cy="1818662"/>
          </a:xfrm>
        </p:grpSpPr>
        <p:sp>
          <p:nvSpPr>
            <p:cNvPr id="2" name="Rettangolo con angoli arrotondati 1">
              <a:extLst>
                <a:ext uri="{FF2B5EF4-FFF2-40B4-BE49-F238E27FC236}">
                  <a16:creationId xmlns:a16="http://schemas.microsoft.com/office/drawing/2014/main" id="{78B63D4B-9921-9B2E-3A01-AA293723E126}"/>
                </a:ext>
              </a:extLst>
            </p:cNvPr>
            <p:cNvSpPr/>
            <p:nvPr/>
          </p:nvSpPr>
          <p:spPr>
            <a:xfrm>
              <a:off x="1371336" y="2565841"/>
              <a:ext cx="8713216" cy="172631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it-IT" b="1">
                <a:solidFill>
                  <a:schemeClr val="bg1"/>
                </a:solidFill>
              </a:endParaRPr>
            </a:p>
          </p:txBody>
        </p:sp>
        <p:sp>
          <p:nvSpPr>
            <p:cNvPr id="33" name="CasellaDiTesto 32">
              <a:extLst>
                <a:ext uri="{FF2B5EF4-FFF2-40B4-BE49-F238E27FC236}">
                  <a16:creationId xmlns:a16="http://schemas.microsoft.com/office/drawing/2014/main" id="{AC3B39F8-E118-F33F-1E4C-ECD767D740EA}"/>
                </a:ext>
              </a:extLst>
            </p:cNvPr>
            <p:cNvSpPr txBox="1"/>
            <p:nvPr/>
          </p:nvSpPr>
          <p:spPr>
            <a:xfrm>
              <a:off x="1707181" y="2630177"/>
              <a:ext cx="8041526" cy="1754326"/>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b="1" dirty="0">
                  <a:solidFill>
                    <a:schemeClr val="bg1"/>
                  </a:solidFill>
                </a:rPr>
                <a:t>Software development and maintenance costs</a:t>
              </a:r>
            </a:p>
            <a:p>
              <a:pPr marL="285750" indent="-285750" algn="just">
                <a:buFont typeface="Arial" panose="020B0604020202020204" pitchFamily="34" charset="0"/>
                <a:buChar char="•"/>
              </a:pPr>
              <a:r>
                <a:rPr lang="en-US" b="1" dirty="0">
                  <a:solidFill>
                    <a:schemeClr val="bg1"/>
                  </a:solidFill>
                </a:rPr>
                <a:t>Salaries for technical and support staff</a:t>
              </a:r>
            </a:p>
            <a:p>
              <a:pPr marL="285750" indent="-285750" algn="just">
                <a:buFont typeface="Arial" panose="020B0604020202020204" pitchFamily="34" charset="0"/>
                <a:buChar char="•"/>
              </a:pPr>
              <a:r>
                <a:rPr lang="en-US" b="1" dirty="0">
                  <a:solidFill>
                    <a:schemeClr val="bg1"/>
                  </a:solidFill>
                </a:rPr>
                <a:t>Marketing and customer acquisition expenses</a:t>
              </a:r>
            </a:p>
            <a:p>
              <a:pPr marL="285750" indent="-285750" algn="just">
                <a:buFont typeface="Arial" panose="020B0604020202020204" pitchFamily="34" charset="0"/>
                <a:buChar char="•"/>
              </a:pPr>
              <a:r>
                <a:rPr lang="it-IT" b="1" dirty="0">
                  <a:solidFill>
                    <a:schemeClr val="bg1"/>
                  </a:solidFill>
                </a:rPr>
                <a:t>R&amp;D investments </a:t>
              </a:r>
              <a:r>
                <a:rPr lang="it-IT" b="1" dirty="0" err="1">
                  <a:solidFill>
                    <a:schemeClr val="bg1"/>
                  </a:solidFill>
                  <a:ea typeface="+mn-lt"/>
                  <a:cs typeface="+mn-lt"/>
                </a:rPr>
                <a:t>r</a:t>
              </a:r>
              <a:r>
                <a:rPr lang="it-IT" dirty="0" err="1">
                  <a:solidFill>
                    <a:schemeClr val="bg1"/>
                  </a:solidFill>
                  <a:ea typeface="+mn-lt"/>
                  <a:cs typeface="+mn-lt"/>
                </a:rPr>
                <a:t>elated</a:t>
              </a:r>
              <a:r>
                <a:rPr lang="it-IT" dirty="0">
                  <a:solidFill>
                    <a:schemeClr val="bg1"/>
                  </a:solidFill>
                  <a:ea typeface="+mn-lt"/>
                  <a:cs typeface="+mn-lt"/>
                </a:rPr>
                <a:t> to the activities </a:t>
              </a:r>
              <a:r>
                <a:rPr lang="it-IT" dirty="0" err="1">
                  <a:solidFill>
                    <a:schemeClr val="bg1"/>
                  </a:solidFill>
                  <a:ea typeface="+mn-lt"/>
                  <a:cs typeface="+mn-lt"/>
                </a:rPr>
                <a:t>done</a:t>
              </a:r>
              <a:r>
                <a:rPr lang="it-IT" dirty="0">
                  <a:solidFill>
                    <a:schemeClr val="bg1"/>
                  </a:solidFill>
                  <a:ea typeface="+mn-lt"/>
                  <a:cs typeface="+mn-lt"/>
                </a:rPr>
                <a:t> by </a:t>
              </a:r>
              <a:r>
                <a:rPr lang="it-IT" dirty="0" err="1">
                  <a:solidFill>
                    <a:schemeClr val="bg1"/>
                  </a:solidFill>
                  <a:ea typeface="+mn-lt"/>
                  <a:cs typeface="+mn-lt"/>
                </a:rPr>
                <a:t>universities</a:t>
              </a:r>
              <a:r>
                <a:rPr lang="it-IT" dirty="0">
                  <a:solidFill>
                    <a:schemeClr val="bg1"/>
                  </a:solidFill>
                  <a:ea typeface="+mn-lt"/>
                  <a:cs typeface="+mn-lt"/>
                </a:rPr>
                <a:t> and </a:t>
              </a:r>
              <a:r>
                <a:rPr lang="it-IT" dirty="0" err="1">
                  <a:solidFill>
                    <a:schemeClr val="bg1"/>
                  </a:solidFill>
                  <a:ea typeface="+mn-lt"/>
                  <a:cs typeface="+mn-lt"/>
                </a:rPr>
                <a:t>research</a:t>
              </a:r>
              <a:r>
                <a:rPr lang="it-IT" dirty="0">
                  <a:solidFill>
                    <a:schemeClr val="bg1"/>
                  </a:solidFill>
                  <a:ea typeface="+mn-lt"/>
                  <a:cs typeface="+mn-lt"/>
                </a:rPr>
                <a:t> centers</a:t>
              </a:r>
            </a:p>
            <a:p>
              <a:pPr marL="285750" indent="-285750" algn="just">
                <a:buFont typeface="Arial" panose="020B0604020202020204" pitchFamily="34" charset="0"/>
                <a:buChar char="•"/>
              </a:pPr>
              <a:r>
                <a:rPr lang="fr-FR" b="1" dirty="0">
                  <a:solidFill>
                    <a:schemeClr val="bg1"/>
                  </a:solidFill>
                </a:rPr>
                <a:t>IT infrastructure </a:t>
              </a:r>
              <a:r>
                <a:rPr lang="fr-FR" b="1" dirty="0" err="1">
                  <a:solidFill>
                    <a:schemeClr val="bg1"/>
                  </a:solidFill>
                </a:rPr>
                <a:t>costs</a:t>
              </a:r>
              <a:r>
                <a:rPr lang="fr-FR" b="1" dirty="0">
                  <a:solidFill>
                    <a:schemeClr val="bg1"/>
                  </a:solidFill>
                </a:rPr>
                <a:t> </a:t>
              </a:r>
              <a:r>
                <a:rPr lang="fr-FR" dirty="0">
                  <a:solidFill>
                    <a:schemeClr val="bg1"/>
                  </a:solidFill>
                </a:rPr>
                <a:t>(servers, </a:t>
              </a:r>
              <a:r>
                <a:rPr lang="fr-FR" dirty="0" err="1">
                  <a:solidFill>
                    <a:schemeClr val="bg1"/>
                  </a:solidFill>
                </a:rPr>
                <a:t>PCs</a:t>
              </a:r>
              <a:r>
                <a:rPr lang="fr-FR" dirty="0">
                  <a:solidFill>
                    <a:schemeClr val="bg1"/>
                  </a:solidFill>
                </a:rPr>
                <a:t>, etc.)</a:t>
              </a:r>
              <a:endParaRPr lang="en-US" dirty="0">
                <a:solidFill>
                  <a:schemeClr val="bg1"/>
                </a:solidFill>
              </a:endParaRPr>
            </a:p>
          </p:txBody>
        </p:sp>
      </p:grpSp>
    </p:spTree>
    <p:extLst>
      <p:ext uri="{BB962C8B-B14F-4D97-AF65-F5344CB8AC3E}">
        <p14:creationId xmlns:p14="http://schemas.microsoft.com/office/powerpoint/2010/main" val="1575453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ttangolo con angoli arrotondati 24">
            <a:extLst>
              <a:ext uri="{FF2B5EF4-FFF2-40B4-BE49-F238E27FC236}">
                <a16:creationId xmlns:a16="http://schemas.microsoft.com/office/drawing/2014/main" id="{C2C87956-E7A2-67DC-A213-CF5FE073D03F}"/>
              </a:ext>
            </a:extLst>
          </p:cNvPr>
          <p:cNvSpPr/>
          <p:nvPr/>
        </p:nvSpPr>
        <p:spPr>
          <a:xfrm>
            <a:off x="1152144" y="1265670"/>
            <a:ext cx="9886918" cy="4732794"/>
          </a:xfrm>
          <a:prstGeom prst="roundRect">
            <a:avLst>
              <a:gd name="adj" fmla="val 745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Business Model Canvas</a:t>
            </a:r>
          </a:p>
        </p:txBody>
      </p:sp>
      <p:grpSp>
        <p:nvGrpSpPr>
          <p:cNvPr id="5" name="Gruppo 4">
            <a:extLst>
              <a:ext uri="{FF2B5EF4-FFF2-40B4-BE49-F238E27FC236}">
                <a16:creationId xmlns:a16="http://schemas.microsoft.com/office/drawing/2014/main" id="{779A8F7A-DCD6-3C05-64C2-5F86E0B67995}"/>
              </a:ext>
            </a:extLst>
          </p:cNvPr>
          <p:cNvGrpSpPr/>
          <p:nvPr/>
        </p:nvGrpSpPr>
        <p:grpSpPr>
          <a:xfrm>
            <a:off x="5156942" y="1336812"/>
            <a:ext cx="1873827" cy="3363204"/>
            <a:chOff x="5168132" y="1336812"/>
            <a:chExt cx="1873827" cy="3363204"/>
          </a:xfrm>
        </p:grpSpPr>
        <p:sp>
          <p:nvSpPr>
            <p:cNvPr id="17" name="Rettangolo con angoli arrotondati 16">
              <a:extLst>
                <a:ext uri="{FF2B5EF4-FFF2-40B4-BE49-F238E27FC236}">
                  <a16:creationId xmlns:a16="http://schemas.microsoft.com/office/drawing/2014/main" id="{0688B621-8AE5-2686-6E4A-D6EFC05AF98C}"/>
                </a:ext>
              </a:extLst>
            </p:cNvPr>
            <p:cNvSpPr/>
            <p:nvPr/>
          </p:nvSpPr>
          <p:spPr>
            <a:xfrm>
              <a:off x="5168132"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 name="CasellaDiTesto 2">
              <a:extLst>
                <a:ext uri="{FF2B5EF4-FFF2-40B4-BE49-F238E27FC236}">
                  <a16:creationId xmlns:a16="http://schemas.microsoft.com/office/drawing/2014/main" id="{A6A2358C-73FE-8B69-E390-4410C84F8A5A}"/>
                </a:ext>
              </a:extLst>
            </p:cNvPr>
            <p:cNvSpPr txBox="1"/>
            <p:nvPr/>
          </p:nvSpPr>
          <p:spPr>
            <a:xfrm>
              <a:off x="5345098" y="2556749"/>
              <a:ext cx="1519895" cy="923330"/>
            </a:xfrm>
            <a:prstGeom prst="rect">
              <a:avLst/>
            </a:prstGeom>
            <a:noFill/>
          </p:spPr>
          <p:txBody>
            <a:bodyPr wrap="square" rtlCol="0">
              <a:spAutoFit/>
            </a:bodyPr>
            <a:lstStyle/>
            <a:p>
              <a:pPr algn="ctr"/>
              <a:r>
                <a:rPr lang="it-IT">
                  <a:solidFill>
                    <a:schemeClr val="bg1"/>
                  </a:solidFill>
                  <a:latin typeface="+mj-lt"/>
                </a:rPr>
                <a:t>Value </a:t>
              </a:r>
              <a:r>
                <a:rPr lang="it-IT" err="1">
                  <a:solidFill>
                    <a:schemeClr val="bg1"/>
                  </a:solidFill>
                  <a:latin typeface="+mj-lt"/>
                </a:rPr>
                <a:t>proposition</a:t>
              </a:r>
              <a:endParaRPr lang="it-IT">
                <a:solidFill>
                  <a:schemeClr val="bg1"/>
                </a:solidFill>
                <a:latin typeface="+mj-lt"/>
              </a:endParaRPr>
            </a:p>
            <a:p>
              <a:pPr algn="ctr"/>
              <a:endParaRPr lang="it-IT">
                <a:latin typeface="+mj-lt"/>
              </a:endParaRPr>
            </a:p>
          </p:txBody>
        </p:sp>
      </p:grpSp>
      <p:grpSp>
        <p:nvGrpSpPr>
          <p:cNvPr id="29" name="Gruppo 28">
            <a:extLst>
              <a:ext uri="{FF2B5EF4-FFF2-40B4-BE49-F238E27FC236}">
                <a16:creationId xmlns:a16="http://schemas.microsoft.com/office/drawing/2014/main" id="{38B1A6C0-D658-38BF-7E72-E2A9D2F9A756}"/>
              </a:ext>
            </a:extLst>
          </p:cNvPr>
          <p:cNvGrpSpPr/>
          <p:nvPr/>
        </p:nvGrpSpPr>
        <p:grpSpPr>
          <a:xfrm>
            <a:off x="1239258" y="1336812"/>
            <a:ext cx="1873827" cy="3363204"/>
            <a:chOff x="1239258" y="1336812"/>
            <a:chExt cx="1873827" cy="3363204"/>
          </a:xfrm>
        </p:grpSpPr>
        <p:sp>
          <p:nvSpPr>
            <p:cNvPr id="6" name="Rettangolo con angoli arrotondati 5">
              <a:extLst>
                <a:ext uri="{FF2B5EF4-FFF2-40B4-BE49-F238E27FC236}">
                  <a16:creationId xmlns:a16="http://schemas.microsoft.com/office/drawing/2014/main" id="{8CA03FE2-3A2C-2DEB-C1ED-06136C6F1F77}"/>
                </a:ext>
              </a:extLst>
            </p:cNvPr>
            <p:cNvSpPr/>
            <p:nvPr/>
          </p:nvSpPr>
          <p:spPr>
            <a:xfrm>
              <a:off x="1239258"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8" name="CasellaDiTesto 27">
              <a:extLst>
                <a:ext uri="{FF2B5EF4-FFF2-40B4-BE49-F238E27FC236}">
                  <a16:creationId xmlns:a16="http://schemas.microsoft.com/office/drawing/2014/main" id="{6C46BB80-A170-2CB2-C8F1-623456C77B6A}"/>
                </a:ext>
              </a:extLst>
            </p:cNvPr>
            <p:cNvSpPr txBox="1"/>
            <p:nvPr/>
          </p:nvSpPr>
          <p:spPr>
            <a:xfrm>
              <a:off x="1515681" y="2695249"/>
              <a:ext cx="1320981" cy="646331"/>
            </a:xfrm>
            <a:prstGeom prst="rect">
              <a:avLst/>
            </a:prstGeom>
            <a:noFill/>
          </p:spPr>
          <p:txBody>
            <a:bodyPr wrap="square" rtlCol="0">
              <a:spAutoFit/>
            </a:bodyPr>
            <a:lstStyle/>
            <a:p>
              <a:pPr algn="ctr"/>
              <a:r>
                <a:rPr lang="it-IT">
                  <a:solidFill>
                    <a:schemeClr val="bg1"/>
                  </a:solidFill>
                  <a:latin typeface="+mj-lt"/>
                </a:rPr>
                <a:t>Key partners</a:t>
              </a:r>
            </a:p>
          </p:txBody>
        </p:sp>
      </p:grpSp>
      <p:grpSp>
        <p:nvGrpSpPr>
          <p:cNvPr id="27" name="Gruppo 26">
            <a:extLst>
              <a:ext uri="{FF2B5EF4-FFF2-40B4-BE49-F238E27FC236}">
                <a16:creationId xmlns:a16="http://schemas.microsoft.com/office/drawing/2014/main" id="{1C544434-ECD0-29F9-5E68-68749446F709}"/>
              </a:ext>
            </a:extLst>
          </p:cNvPr>
          <p:cNvGrpSpPr/>
          <p:nvPr/>
        </p:nvGrpSpPr>
        <p:grpSpPr>
          <a:xfrm>
            <a:off x="3198100" y="1336811"/>
            <a:ext cx="1873827" cy="1631847"/>
            <a:chOff x="3207788" y="1336811"/>
            <a:chExt cx="1873827" cy="1631847"/>
          </a:xfrm>
        </p:grpSpPr>
        <p:sp>
          <p:nvSpPr>
            <p:cNvPr id="18" name="Rettangolo con angoli arrotondati 17">
              <a:extLst>
                <a:ext uri="{FF2B5EF4-FFF2-40B4-BE49-F238E27FC236}">
                  <a16:creationId xmlns:a16="http://schemas.microsoft.com/office/drawing/2014/main" id="{878147D7-45F3-6A98-A6EA-EBFA5C29D109}"/>
                </a:ext>
              </a:extLst>
            </p:cNvPr>
            <p:cNvSpPr/>
            <p:nvPr/>
          </p:nvSpPr>
          <p:spPr>
            <a:xfrm>
              <a:off x="3207788"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6" name="CasellaDiTesto 25">
              <a:extLst>
                <a:ext uri="{FF2B5EF4-FFF2-40B4-BE49-F238E27FC236}">
                  <a16:creationId xmlns:a16="http://schemas.microsoft.com/office/drawing/2014/main" id="{9BA5A2EF-D96C-620E-8D42-A60C8CDBA3F8}"/>
                </a:ext>
              </a:extLst>
            </p:cNvPr>
            <p:cNvSpPr txBox="1"/>
            <p:nvPr/>
          </p:nvSpPr>
          <p:spPr>
            <a:xfrm>
              <a:off x="3538419" y="1829569"/>
              <a:ext cx="1212565" cy="646331"/>
            </a:xfrm>
            <a:prstGeom prst="rect">
              <a:avLst/>
            </a:prstGeom>
            <a:noFill/>
          </p:spPr>
          <p:txBody>
            <a:bodyPr wrap="square" rtlCol="0">
              <a:spAutoFit/>
            </a:bodyPr>
            <a:lstStyle/>
            <a:p>
              <a:pPr algn="ctr"/>
              <a:r>
                <a:rPr lang="it-IT">
                  <a:solidFill>
                    <a:schemeClr val="bg1"/>
                  </a:solidFill>
                  <a:latin typeface="+mj-lt"/>
                </a:rPr>
                <a:t>Key activities</a:t>
              </a:r>
            </a:p>
          </p:txBody>
        </p:sp>
      </p:grpSp>
      <p:grpSp>
        <p:nvGrpSpPr>
          <p:cNvPr id="24" name="Gruppo 23">
            <a:extLst>
              <a:ext uri="{FF2B5EF4-FFF2-40B4-BE49-F238E27FC236}">
                <a16:creationId xmlns:a16="http://schemas.microsoft.com/office/drawing/2014/main" id="{575A442D-F141-D512-1B6C-27A1B87A12E6}"/>
              </a:ext>
            </a:extLst>
          </p:cNvPr>
          <p:cNvGrpSpPr/>
          <p:nvPr/>
        </p:nvGrpSpPr>
        <p:grpSpPr>
          <a:xfrm>
            <a:off x="3198100" y="3039799"/>
            <a:ext cx="1873827" cy="1631847"/>
            <a:chOff x="3203695" y="3039799"/>
            <a:chExt cx="1873827" cy="1631847"/>
          </a:xfrm>
        </p:grpSpPr>
        <p:sp>
          <p:nvSpPr>
            <p:cNvPr id="19" name="Rettangolo con angoli arrotondati 18">
              <a:extLst>
                <a:ext uri="{FF2B5EF4-FFF2-40B4-BE49-F238E27FC236}">
                  <a16:creationId xmlns:a16="http://schemas.microsoft.com/office/drawing/2014/main" id="{6BFB508B-551E-6001-C208-BE5AA7FDBD99}"/>
                </a:ext>
              </a:extLst>
            </p:cNvPr>
            <p:cNvSpPr/>
            <p:nvPr/>
          </p:nvSpPr>
          <p:spPr>
            <a:xfrm>
              <a:off x="3203695"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3" name="CasellaDiTesto 22">
              <a:extLst>
                <a:ext uri="{FF2B5EF4-FFF2-40B4-BE49-F238E27FC236}">
                  <a16:creationId xmlns:a16="http://schemas.microsoft.com/office/drawing/2014/main" id="{AD12ED4C-0920-D382-E493-F82671F09BDA}"/>
                </a:ext>
              </a:extLst>
            </p:cNvPr>
            <p:cNvSpPr txBox="1"/>
            <p:nvPr/>
          </p:nvSpPr>
          <p:spPr>
            <a:xfrm>
              <a:off x="3470686" y="3394057"/>
              <a:ext cx="1339844" cy="923330"/>
            </a:xfrm>
            <a:prstGeom prst="rect">
              <a:avLst/>
            </a:prstGeom>
            <a:noFill/>
          </p:spPr>
          <p:txBody>
            <a:bodyPr wrap="square" rtlCol="0">
              <a:spAutoFit/>
            </a:bodyPr>
            <a:lstStyle/>
            <a:p>
              <a:pPr algn="ctr"/>
              <a:r>
                <a:rPr lang="it-IT">
                  <a:solidFill>
                    <a:schemeClr val="bg1"/>
                  </a:solidFill>
                  <a:latin typeface="+mj-lt"/>
                </a:rPr>
                <a:t>Key </a:t>
              </a:r>
              <a:r>
                <a:rPr lang="it-IT" err="1">
                  <a:solidFill>
                    <a:schemeClr val="bg1"/>
                  </a:solidFill>
                  <a:latin typeface="+mj-lt"/>
                </a:rPr>
                <a:t>resources</a:t>
              </a:r>
              <a:endParaRPr lang="it-IT">
                <a:solidFill>
                  <a:schemeClr val="bg1"/>
                </a:solidFill>
                <a:latin typeface="+mj-lt"/>
              </a:endParaRPr>
            </a:p>
            <a:p>
              <a:pPr algn="ctr"/>
              <a:endParaRPr lang="it-IT"/>
            </a:p>
          </p:txBody>
        </p:sp>
      </p:grpSp>
      <p:grpSp>
        <p:nvGrpSpPr>
          <p:cNvPr id="8" name="Gruppo 7">
            <a:extLst>
              <a:ext uri="{FF2B5EF4-FFF2-40B4-BE49-F238E27FC236}">
                <a16:creationId xmlns:a16="http://schemas.microsoft.com/office/drawing/2014/main" id="{E7D5A1CF-EBA5-BF94-87DB-BCBE0ABF0129}"/>
              </a:ext>
            </a:extLst>
          </p:cNvPr>
          <p:cNvGrpSpPr/>
          <p:nvPr/>
        </p:nvGrpSpPr>
        <p:grpSpPr>
          <a:xfrm>
            <a:off x="7115784" y="1336811"/>
            <a:ext cx="1873827" cy="1631847"/>
            <a:chOff x="7162112" y="1336811"/>
            <a:chExt cx="1873827" cy="1631847"/>
          </a:xfrm>
        </p:grpSpPr>
        <p:sp>
          <p:nvSpPr>
            <p:cNvPr id="13" name="Rettangolo con angoli arrotondati 12">
              <a:extLst>
                <a:ext uri="{FF2B5EF4-FFF2-40B4-BE49-F238E27FC236}">
                  <a16:creationId xmlns:a16="http://schemas.microsoft.com/office/drawing/2014/main" id="{FE7AF101-1BD8-607D-B3CE-925A6653A3B9}"/>
                </a:ext>
              </a:extLst>
            </p:cNvPr>
            <p:cNvSpPr/>
            <p:nvPr/>
          </p:nvSpPr>
          <p:spPr>
            <a:xfrm>
              <a:off x="7162112"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7" name="CasellaDiTesto 6">
              <a:extLst>
                <a:ext uri="{FF2B5EF4-FFF2-40B4-BE49-F238E27FC236}">
                  <a16:creationId xmlns:a16="http://schemas.microsoft.com/office/drawing/2014/main" id="{68A4F35C-5FD9-0B1B-A155-0624852C4A73}"/>
                </a:ext>
              </a:extLst>
            </p:cNvPr>
            <p:cNvSpPr txBox="1"/>
            <p:nvPr/>
          </p:nvSpPr>
          <p:spPr>
            <a:xfrm>
              <a:off x="7249130" y="1829569"/>
              <a:ext cx="1699790" cy="646331"/>
            </a:xfrm>
            <a:prstGeom prst="rect">
              <a:avLst/>
            </a:prstGeom>
            <a:noFill/>
          </p:spPr>
          <p:txBody>
            <a:bodyPr wrap="square" rtlCol="0">
              <a:spAutoFit/>
            </a:bodyPr>
            <a:lstStyle/>
            <a:p>
              <a:pPr algn="ctr"/>
              <a:r>
                <a:rPr lang="it-IT">
                  <a:solidFill>
                    <a:schemeClr val="bg1"/>
                  </a:solidFill>
                  <a:latin typeface="+mj-lt"/>
                </a:rPr>
                <a:t>Customer </a:t>
              </a:r>
              <a:r>
                <a:rPr lang="it-IT" err="1">
                  <a:solidFill>
                    <a:schemeClr val="bg1"/>
                  </a:solidFill>
                  <a:latin typeface="+mj-lt"/>
                </a:rPr>
                <a:t>relationships</a:t>
              </a:r>
              <a:endParaRPr lang="it-IT">
                <a:solidFill>
                  <a:schemeClr val="bg1"/>
                </a:solidFill>
                <a:latin typeface="+mj-lt"/>
              </a:endParaRPr>
            </a:p>
          </p:txBody>
        </p:sp>
      </p:grpSp>
      <p:grpSp>
        <p:nvGrpSpPr>
          <p:cNvPr id="31" name="Gruppo 30">
            <a:extLst>
              <a:ext uri="{FF2B5EF4-FFF2-40B4-BE49-F238E27FC236}">
                <a16:creationId xmlns:a16="http://schemas.microsoft.com/office/drawing/2014/main" id="{FC745DA2-F769-FC4F-BDA9-2F2251C9A023}"/>
              </a:ext>
            </a:extLst>
          </p:cNvPr>
          <p:cNvGrpSpPr/>
          <p:nvPr/>
        </p:nvGrpSpPr>
        <p:grpSpPr>
          <a:xfrm>
            <a:off x="7115784" y="3039799"/>
            <a:ext cx="1873827" cy="1631847"/>
            <a:chOff x="7119332" y="3039799"/>
            <a:chExt cx="1873827" cy="1631847"/>
          </a:xfrm>
        </p:grpSpPr>
        <p:sp>
          <p:nvSpPr>
            <p:cNvPr id="14" name="Rettangolo con angoli arrotondati 13">
              <a:extLst>
                <a:ext uri="{FF2B5EF4-FFF2-40B4-BE49-F238E27FC236}">
                  <a16:creationId xmlns:a16="http://schemas.microsoft.com/office/drawing/2014/main" id="{C847ADB3-ABE7-7C06-A0F7-47C309DE3BE9}"/>
                </a:ext>
              </a:extLst>
            </p:cNvPr>
            <p:cNvSpPr/>
            <p:nvPr/>
          </p:nvSpPr>
          <p:spPr>
            <a:xfrm>
              <a:off x="7119332"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0" name="CasellaDiTesto 29">
              <a:extLst>
                <a:ext uri="{FF2B5EF4-FFF2-40B4-BE49-F238E27FC236}">
                  <a16:creationId xmlns:a16="http://schemas.microsoft.com/office/drawing/2014/main" id="{935F862A-2EC9-33D0-C39C-2C415E8A3E4D}"/>
                </a:ext>
              </a:extLst>
            </p:cNvPr>
            <p:cNvSpPr txBox="1"/>
            <p:nvPr/>
          </p:nvSpPr>
          <p:spPr>
            <a:xfrm>
              <a:off x="7364407" y="3671056"/>
              <a:ext cx="1383676" cy="369332"/>
            </a:xfrm>
            <a:prstGeom prst="rect">
              <a:avLst/>
            </a:prstGeom>
            <a:noFill/>
          </p:spPr>
          <p:txBody>
            <a:bodyPr wrap="square" rtlCol="0">
              <a:spAutoFit/>
            </a:bodyPr>
            <a:lstStyle/>
            <a:p>
              <a:pPr algn="ctr"/>
              <a:r>
                <a:rPr lang="it-IT" err="1">
                  <a:solidFill>
                    <a:schemeClr val="bg1"/>
                  </a:solidFill>
                  <a:latin typeface="+mj-lt"/>
                </a:rPr>
                <a:t>Channels</a:t>
              </a:r>
              <a:endParaRPr lang="it-IT">
                <a:solidFill>
                  <a:schemeClr val="bg1"/>
                </a:solidFill>
                <a:latin typeface="+mj-lt"/>
              </a:endParaRPr>
            </a:p>
          </p:txBody>
        </p:sp>
      </p:grpSp>
      <p:grpSp>
        <p:nvGrpSpPr>
          <p:cNvPr id="10" name="Gruppo 9">
            <a:extLst>
              <a:ext uri="{FF2B5EF4-FFF2-40B4-BE49-F238E27FC236}">
                <a16:creationId xmlns:a16="http://schemas.microsoft.com/office/drawing/2014/main" id="{3C1D7F7E-024F-DF12-C3C2-2C72A4F64932}"/>
              </a:ext>
            </a:extLst>
          </p:cNvPr>
          <p:cNvGrpSpPr/>
          <p:nvPr/>
        </p:nvGrpSpPr>
        <p:grpSpPr>
          <a:xfrm>
            <a:off x="9074625" y="1336812"/>
            <a:ext cx="1873827" cy="3363204"/>
            <a:chOff x="9074625" y="1336812"/>
            <a:chExt cx="1873827" cy="3363204"/>
          </a:xfrm>
        </p:grpSpPr>
        <p:sp>
          <p:nvSpPr>
            <p:cNvPr id="15" name="Rettangolo con angoli arrotondati 14">
              <a:extLst>
                <a:ext uri="{FF2B5EF4-FFF2-40B4-BE49-F238E27FC236}">
                  <a16:creationId xmlns:a16="http://schemas.microsoft.com/office/drawing/2014/main" id="{8BD2B104-4871-345B-BC1C-53C253BF249B}"/>
                </a:ext>
              </a:extLst>
            </p:cNvPr>
            <p:cNvSpPr/>
            <p:nvPr/>
          </p:nvSpPr>
          <p:spPr>
            <a:xfrm>
              <a:off x="9074625"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9" name="CasellaDiTesto 8">
              <a:extLst>
                <a:ext uri="{FF2B5EF4-FFF2-40B4-BE49-F238E27FC236}">
                  <a16:creationId xmlns:a16="http://schemas.microsoft.com/office/drawing/2014/main" id="{F02CEBE7-97C3-B0DA-06FE-D9C7CFA8F22F}"/>
                </a:ext>
              </a:extLst>
            </p:cNvPr>
            <p:cNvSpPr txBox="1"/>
            <p:nvPr/>
          </p:nvSpPr>
          <p:spPr>
            <a:xfrm>
              <a:off x="9383160" y="2695249"/>
              <a:ext cx="1256757" cy="646331"/>
            </a:xfrm>
            <a:prstGeom prst="rect">
              <a:avLst/>
            </a:prstGeom>
            <a:noFill/>
          </p:spPr>
          <p:txBody>
            <a:bodyPr wrap="square" rtlCol="0">
              <a:spAutoFit/>
            </a:bodyPr>
            <a:lstStyle/>
            <a:p>
              <a:r>
                <a:rPr lang="it-IT">
                  <a:solidFill>
                    <a:schemeClr val="bg1"/>
                  </a:solidFill>
                  <a:latin typeface="+mj-lt"/>
                </a:rPr>
                <a:t>Customer </a:t>
              </a:r>
              <a:r>
                <a:rPr lang="it-IT" err="1">
                  <a:solidFill>
                    <a:schemeClr val="bg1"/>
                  </a:solidFill>
                  <a:latin typeface="+mj-lt"/>
                </a:rPr>
                <a:t>segments</a:t>
              </a:r>
              <a:endParaRPr lang="it-IT">
                <a:solidFill>
                  <a:schemeClr val="bg1"/>
                </a:solidFill>
                <a:latin typeface="+mj-lt"/>
              </a:endParaRPr>
            </a:p>
          </p:txBody>
        </p:sp>
      </p:grpSp>
      <p:grpSp>
        <p:nvGrpSpPr>
          <p:cNvPr id="21" name="Gruppo 20">
            <a:extLst>
              <a:ext uri="{FF2B5EF4-FFF2-40B4-BE49-F238E27FC236}">
                <a16:creationId xmlns:a16="http://schemas.microsoft.com/office/drawing/2014/main" id="{79DD8AE0-E0A4-70C0-371D-4EB56AFBFB5C}"/>
              </a:ext>
            </a:extLst>
          </p:cNvPr>
          <p:cNvGrpSpPr/>
          <p:nvPr/>
        </p:nvGrpSpPr>
        <p:grpSpPr>
          <a:xfrm>
            <a:off x="1239256" y="4766116"/>
            <a:ext cx="4804926" cy="1137878"/>
            <a:chOff x="1247518" y="4771158"/>
            <a:chExt cx="4804926" cy="1137878"/>
          </a:xfrm>
        </p:grpSpPr>
        <p:sp>
          <p:nvSpPr>
            <p:cNvPr id="20" name="Rettangolo con angoli arrotondati 19">
              <a:extLst>
                <a:ext uri="{FF2B5EF4-FFF2-40B4-BE49-F238E27FC236}">
                  <a16:creationId xmlns:a16="http://schemas.microsoft.com/office/drawing/2014/main" id="{F032EB6B-8BC5-D4EA-6CDA-C7E7479F9038}"/>
                </a:ext>
              </a:extLst>
            </p:cNvPr>
            <p:cNvSpPr/>
            <p:nvPr/>
          </p:nvSpPr>
          <p:spPr>
            <a:xfrm>
              <a:off x="1247518" y="4771158"/>
              <a:ext cx="4804926" cy="1137878"/>
            </a:xfrm>
            <a:prstGeom prst="roundRect">
              <a:avLst>
                <a:gd name="adj" fmla="val 25402"/>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6" name="CasellaDiTesto 15">
              <a:extLst>
                <a:ext uri="{FF2B5EF4-FFF2-40B4-BE49-F238E27FC236}">
                  <a16:creationId xmlns:a16="http://schemas.microsoft.com/office/drawing/2014/main" id="{3255A992-744D-DF91-7CF9-C5760BC992AA}"/>
                </a:ext>
              </a:extLst>
            </p:cNvPr>
            <p:cNvSpPr txBox="1"/>
            <p:nvPr/>
          </p:nvSpPr>
          <p:spPr>
            <a:xfrm>
              <a:off x="1950390" y="5155431"/>
              <a:ext cx="3399182" cy="369332"/>
            </a:xfrm>
            <a:prstGeom prst="rect">
              <a:avLst/>
            </a:prstGeom>
            <a:noFill/>
          </p:spPr>
          <p:txBody>
            <a:bodyPr wrap="square" rtlCol="0">
              <a:spAutoFit/>
            </a:bodyPr>
            <a:lstStyle/>
            <a:p>
              <a:pPr algn="ctr"/>
              <a:r>
                <a:rPr lang="it-IT">
                  <a:solidFill>
                    <a:schemeClr val="bg1"/>
                  </a:solidFill>
                  <a:latin typeface="+mj-lt"/>
                </a:rPr>
                <a:t>Cost </a:t>
              </a:r>
              <a:r>
                <a:rPr lang="it-IT" err="1">
                  <a:solidFill>
                    <a:schemeClr val="bg1"/>
                  </a:solidFill>
                  <a:latin typeface="+mj-lt"/>
                </a:rPr>
                <a:t>structure</a:t>
              </a:r>
              <a:endParaRPr lang="it-IT">
                <a:solidFill>
                  <a:schemeClr val="bg1"/>
                </a:solidFill>
                <a:latin typeface="+mj-lt"/>
              </a:endParaRPr>
            </a:p>
          </p:txBody>
        </p:sp>
      </p:grpSp>
      <p:sp>
        <p:nvSpPr>
          <p:cNvPr id="32" name="Rettangolo 31">
            <a:extLst>
              <a:ext uri="{FF2B5EF4-FFF2-40B4-BE49-F238E27FC236}">
                <a16:creationId xmlns:a16="http://schemas.microsoft.com/office/drawing/2014/main" id="{9F6A9DBF-1063-2DA7-3ED5-99CA005D1BD2}"/>
              </a:ext>
            </a:extLst>
          </p:cNvPr>
          <p:cNvSpPr/>
          <p:nvPr/>
        </p:nvSpPr>
        <p:spPr>
          <a:xfrm>
            <a:off x="0" y="0"/>
            <a:ext cx="12192000" cy="6858000"/>
          </a:xfrm>
          <a:prstGeom prst="rect">
            <a:avLst/>
          </a:pr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2" name="Gruppo 11">
            <a:extLst>
              <a:ext uri="{FF2B5EF4-FFF2-40B4-BE49-F238E27FC236}">
                <a16:creationId xmlns:a16="http://schemas.microsoft.com/office/drawing/2014/main" id="{1FC00EDA-0D8F-C6EB-B52E-EB9394A585DE}"/>
              </a:ext>
            </a:extLst>
          </p:cNvPr>
          <p:cNvGrpSpPr/>
          <p:nvPr/>
        </p:nvGrpSpPr>
        <p:grpSpPr>
          <a:xfrm>
            <a:off x="6147818" y="4771158"/>
            <a:ext cx="4804926" cy="1137878"/>
            <a:chOff x="6147818" y="4771158"/>
            <a:chExt cx="4804926" cy="1137878"/>
          </a:xfrm>
        </p:grpSpPr>
        <p:sp>
          <p:nvSpPr>
            <p:cNvPr id="22" name="Rettangolo con angoli arrotondati 21">
              <a:extLst>
                <a:ext uri="{FF2B5EF4-FFF2-40B4-BE49-F238E27FC236}">
                  <a16:creationId xmlns:a16="http://schemas.microsoft.com/office/drawing/2014/main" id="{24ED14FD-4233-9683-E54E-5F874684D1A9}"/>
                </a:ext>
              </a:extLst>
            </p:cNvPr>
            <p:cNvSpPr/>
            <p:nvPr/>
          </p:nvSpPr>
          <p:spPr>
            <a:xfrm>
              <a:off x="6147818" y="4771158"/>
              <a:ext cx="4804926" cy="1137878"/>
            </a:xfrm>
            <a:prstGeom prst="roundRect">
              <a:avLst>
                <a:gd name="adj" fmla="val 29769"/>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1" name="CasellaDiTesto 10">
              <a:extLst>
                <a:ext uri="{FF2B5EF4-FFF2-40B4-BE49-F238E27FC236}">
                  <a16:creationId xmlns:a16="http://schemas.microsoft.com/office/drawing/2014/main" id="{6E5FCA80-5B95-A82D-8CCA-EEC95EFFA712}"/>
                </a:ext>
              </a:extLst>
            </p:cNvPr>
            <p:cNvSpPr txBox="1"/>
            <p:nvPr/>
          </p:nvSpPr>
          <p:spPr>
            <a:xfrm>
              <a:off x="7439757" y="5155431"/>
              <a:ext cx="2221048" cy="369332"/>
            </a:xfrm>
            <a:prstGeom prst="rect">
              <a:avLst/>
            </a:prstGeom>
            <a:noFill/>
          </p:spPr>
          <p:txBody>
            <a:bodyPr wrap="square" rtlCol="0">
              <a:spAutoFit/>
            </a:bodyPr>
            <a:lstStyle/>
            <a:p>
              <a:pPr algn="ctr"/>
              <a:r>
                <a:rPr lang="it-IT">
                  <a:solidFill>
                    <a:schemeClr val="bg1"/>
                  </a:solidFill>
                  <a:latin typeface="+mj-lt"/>
                </a:rPr>
                <a:t>Revenue streams</a:t>
              </a:r>
            </a:p>
          </p:txBody>
        </p:sp>
      </p:grpSp>
    </p:spTree>
    <p:extLst>
      <p:ext uri="{BB962C8B-B14F-4D97-AF65-F5344CB8AC3E}">
        <p14:creationId xmlns:p14="http://schemas.microsoft.com/office/powerpoint/2010/main" val="197826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Persona</a:t>
            </a:r>
          </a:p>
        </p:txBody>
      </p:sp>
      <p:sp>
        <p:nvSpPr>
          <p:cNvPr id="5" name="Rettangolo con angoli arrotondati 4">
            <a:extLst>
              <a:ext uri="{FF2B5EF4-FFF2-40B4-BE49-F238E27FC236}">
                <a16:creationId xmlns:a16="http://schemas.microsoft.com/office/drawing/2014/main" id="{EE1A66B7-4A09-AB92-4486-4867883E2340}"/>
              </a:ext>
            </a:extLst>
          </p:cNvPr>
          <p:cNvSpPr/>
          <p:nvPr/>
        </p:nvSpPr>
        <p:spPr>
          <a:xfrm>
            <a:off x="4527318" y="2401931"/>
            <a:ext cx="8822921" cy="205413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4" name="CasellaDiTesto 3">
            <a:extLst>
              <a:ext uri="{FF2B5EF4-FFF2-40B4-BE49-F238E27FC236}">
                <a16:creationId xmlns:a16="http://schemas.microsoft.com/office/drawing/2014/main" id="{16AC4B15-8B3A-50F0-6D68-094D45F510CD}"/>
              </a:ext>
            </a:extLst>
          </p:cNvPr>
          <p:cNvSpPr txBox="1"/>
          <p:nvPr/>
        </p:nvSpPr>
        <p:spPr>
          <a:xfrm>
            <a:off x="4809260" y="2551837"/>
            <a:ext cx="6187440" cy="1477328"/>
          </a:xfrm>
          <a:prstGeom prst="rect">
            <a:avLst/>
          </a:prstGeom>
          <a:noFill/>
        </p:spPr>
        <p:txBody>
          <a:bodyPr wrap="square" lIns="91440" tIns="45720" rIns="91440" bIns="45720" rtlCol="0" anchor="t">
            <a:spAutoFit/>
          </a:bodyPr>
          <a:lstStyle/>
          <a:p>
            <a:pPr algn="just"/>
            <a:r>
              <a:rPr lang="it-IT">
                <a:solidFill>
                  <a:schemeClr val="bg1"/>
                </a:solidFill>
                <a:ea typeface="+mn-lt"/>
                <a:cs typeface="+mn-lt"/>
              </a:rPr>
              <a:t>First, user </a:t>
            </a:r>
            <a:r>
              <a:rPr lang="it-IT" err="1">
                <a:solidFill>
                  <a:schemeClr val="bg1"/>
                </a:solidFill>
                <a:ea typeface="+mn-lt"/>
                <a:cs typeface="+mn-lt"/>
              </a:rPr>
              <a:t>personas</a:t>
            </a:r>
            <a:r>
              <a:rPr lang="it-IT">
                <a:solidFill>
                  <a:schemeClr val="bg1"/>
                </a:solidFill>
                <a:ea typeface="+mn-lt"/>
                <a:cs typeface="+mn-lt"/>
              </a:rPr>
              <a:t> of the end users </a:t>
            </a:r>
            <a:r>
              <a:rPr lang="it-IT" err="1">
                <a:solidFill>
                  <a:schemeClr val="bg1"/>
                </a:solidFill>
                <a:ea typeface="+mn-lt"/>
                <a:cs typeface="+mn-lt"/>
              </a:rPr>
              <a:t>were</a:t>
            </a:r>
            <a:r>
              <a:rPr lang="it-IT">
                <a:solidFill>
                  <a:schemeClr val="bg1"/>
                </a:solidFill>
                <a:ea typeface="+mn-lt"/>
                <a:cs typeface="+mn-lt"/>
              </a:rPr>
              <a:t> </a:t>
            </a:r>
            <a:r>
              <a:rPr lang="it-IT" err="1">
                <a:solidFill>
                  <a:schemeClr val="bg1"/>
                </a:solidFill>
                <a:ea typeface="+mn-lt"/>
                <a:cs typeface="+mn-lt"/>
              </a:rPr>
              <a:t>developed</a:t>
            </a:r>
            <a:r>
              <a:rPr lang="it-IT">
                <a:solidFill>
                  <a:schemeClr val="bg1"/>
                </a:solidFill>
                <a:ea typeface="+mn-lt"/>
                <a:cs typeface="+mn-lt"/>
              </a:rPr>
              <a:t> to create a </a:t>
            </a:r>
            <a:r>
              <a:rPr lang="it-IT" err="1">
                <a:solidFill>
                  <a:schemeClr val="bg1"/>
                </a:solidFill>
                <a:ea typeface="+mn-lt"/>
                <a:cs typeface="+mn-lt"/>
              </a:rPr>
              <a:t>tailored</a:t>
            </a:r>
            <a:r>
              <a:rPr lang="it-IT">
                <a:solidFill>
                  <a:schemeClr val="bg1"/>
                </a:solidFill>
                <a:ea typeface="+mn-lt"/>
                <a:cs typeface="+mn-lt"/>
              </a:rPr>
              <a:t> </a:t>
            </a:r>
            <a:r>
              <a:rPr lang="it-IT" err="1">
                <a:solidFill>
                  <a:schemeClr val="bg1"/>
                </a:solidFill>
                <a:ea typeface="+mn-lt"/>
                <a:cs typeface="+mn-lt"/>
              </a:rPr>
              <a:t>solution</a:t>
            </a:r>
            <a:r>
              <a:rPr lang="it-IT">
                <a:solidFill>
                  <a:schemeClr val="bg1"/>
                </a:solidFill>
                <a:ea typeface="+mn-lt"/>
                <a:cs typeface="+mn-lt"/>
              </a:rPr>
              <a:t> </a:t>
            </a:r>
            <a:r>
              <a:rPr lang="it-IT" err="1">
                <a:solidFill>
                  <a:schemeClr val="bg1"/>
                </a:solidFill>
                <a:ea typeface="+mn-lt"/>
                <a:cs typeface="+mn-lt"/>
              </a:rPr>
              <a:t>through</a:t>
            </a:r>
            <a:r>
              <a:rPr lang="it-IT">
                <a:solidFill>
                  <a:schemeClr val="bg1"/>
                </a:solidFill>
                <a:ea typeface="+mn-lt"/>
                <a:cs typeface="+mn-lt"/>
              </a:rPr>
              <a:t> a </a:t>
            </a:r>
            <a:r>
              <a:rPr lang="it-IT" err="1">
                <a:solidFill>
                  <a:schemeClr val="bg1"/>
                </a:solidFill>
                <a:ea typeface="+mn-lt"/>
                <a:cs typeface="+mn-lt"/>
              </a:rPr>
              <a:t>clearer</a:t>
            </a:r>
            <a:r>
              <a:rPr lang="it-IT">
                <a:solidFill>
                  <a:schemeClr val="bg1"/>
                </a:solidFill>
                <a:ea typeface="+mn-lt"/>
                <a:cs typeface="+mn-lt"/>
              </a:rPr>
              <a:t> </a:t>
            </a:r>
            <a:r>
              <a:rPr lang="it-IT" err="1">
                <a:solidFill>
                  <a:schemeClr val="bg1"/>
                </a:solidFill>
                <a:ea typeface="+mn-lt"/>
                <a:cs typeface="+mn-lt"/>
              </a:rPr>
              <a:t>understanding</a:t>
            </a:r>
            <a:r>
              <a:rPr lang="it-IT">
                <a:solidFill>
                  <a:schemeClr val="bg1"/>
                </a:solidFill>
                <a:ea typeface="+mn-lt"/>
                <a:cs typeface="+mn-lt"/>
              </a:rPr>
              <a:t> of </a:t>
            </a:r>
            <a:r>
              <a:rPr lang="it-IT" err="1">
                <a:solidFill>
                  <a:schemeClr val="bg1"/>
                </a:solidFill>
                <a:ea typeface="+mn-lt"/>
                <a:cs typeface="+mn-lt"/>
              </a:rPr>
              <a:t>their</a:t>
            </a:r>
            <a:r>
              <a:rPr lang="it-IT">
                <a:solidFill>
                  <a:schemeClr val="bg1"/>
                </a:solidFill>
                <a:ea typeface="+mn-lt"/>
                <a:cs typeface="+mn-lt"/>
              </a:rPr>
              <a:t> </a:t>
            </a:r>
            <a:r>
              <a:rPr lang="it-IT" err="1">
                <a:solidFill>
                  <a:schemeClr val="bg1"/>
                </a:solidFill>
                <a:ea typeface="+mn-lt"/>
                <a:cs typeface="+mn-lt"/>
              </a:rPr>
              <a:t>needs</a:t>
            </a:r>
            <a:r>
              <a:rPr lang="it-IT">
                <a:solidFill>
                  <a:schemeClr val="bg1"/>
                </a:solidFill>
                <a:ea typeface="+mn-lt"/>
                <a:cs typeface="+mn-lt"/>
              </a:rPr>
              <a:t> and goals. To </a:t>
            </a:r>
            <a:r>
              <a:rPr lang="it-IT" err="1">
                <a:solidFill>
                  <a:schemeClr val="bg1"/>
                </a:solidFill>
                <a:ea typeface="+mn-lt"/>
                <a:cs typeface="+mn-lt"/>
              </a:rPr>
              <a:t>encompass</a:t>
            </a:r>
            <a:r>
              <a:rPr lang="it-IT">
                <a:solidFill>
                  <a:schemeClr val="bg1"/>
                </a:solidFill>
                <a:ea typeface="+mn-lt"/>
                <a:cs typeface="+mn-lt"/>
              </a:rPr>
              <a:t> the </a:t>
            </a:r>
            <a:r>
              <a:rPr lang="it-IT" err="1">
                <a:solidFill>
                  <a:schemeClr val="bg1"/>
                </a:solidFill>
                <a:ea typeface="+mn-lt"/>
                <a:cs typeface="+mn-lt"/>
              </a:rPr>
              <a:t>entire</a:t>
            </a:r>
            <a:r>
              <a:rPr lang="it-IT">
                <a:solidFill>
                  <a:schemeClr val="bg1"/>
                </a:solidFill>
                <a:ea typeface="+mn-lt"/>
                <a:cs typeface="+mn-lt"/>
              </a:rPr>
              <a:t> </a:t>
            </a:r>
            <a:r>
              <a:rPr lang="it-IT" err="1">
                <a:solidFill>
                  <a:schemeClr val="bg1"/>
                </a:solidFill>
                <a:ea typeface="+mn-lt"/>
                <a:cs typeface="+mn-lt"/>
              </a:rPr>
              <a:t>spectrum</a:t>
            </a:r>
            <a:r>
              <a:rPr lang="it-IT">
                <a:solidFill>
                  <a:schemeClr val="bg1"/>
                </a:solidFill>
                <a:ea typeface="+mn-lt"/>
                <a:cs typeface="+mn-lt"/>
              </a:rPr>
              <a:t> of </a:t>
            </a:r>
            <a:r>
              <a:rPr lang="it-IT" err="1">
                <a:solidFill>
                  <a:schemeClr val="bg1"/>
                </a:solidFill>
                <a:ea typeface="+mn-lt"/>
                <a:cs typeface="+mn-lt"/>
              </a:rPr>
              <a:t>possible</a:t>
            </a:r>
            <a:r>
              <a:rPr lang="it-IT">
                <a:solidFill>
                  <a:schemeClr val="bg1"/>
                </a:solidFill>
                <a:ea typeface="+mn-lt"/>
                <a:cs typeface="+mn-lt"/>
              </a:rPr>
              <a:t> customers in the </a:t>
            </a:r>
            <a:r>
              <a:rPr lang="it-IT" err="1">
                <a:solidFill>
                  <a:schemeClr val="bg1"/>
                </a:solidFill>
                <a:ea typeface="+mn-lt"/>
                <a:cs typeface="+mn-lt"/>
              </a:rPr>
              <a:t>analysis</a:t>
            </a:r>
            <a:r>
              <a:rPr lang="it-IT">
                <a:solidFill>
                  <a:schemeClr val="bg1"/>
                </a:solidFill>
                <a:ea typeface="+mn-lt"/>
                <a:cs typeface="+mn-lt"/>
              </a:rPr>
              <a:t>, </a:t>
            </a:r>
            <a:r>
              <a:rPr lang="it-IT" err="1">
                <a:solidFill>
                  <a:schemeClr val="bg1"/>
                </a:solidFill>
                <a:ea typeface="+mn-lt"/>
                <a:cs typeface="+mn-lt"/>
              </a:rPr>
              <a:t>two</a:t>
            </a:r>
            <a:r>
              <a:rPr lang="it-IT">
                <a:solidFill>
                  <a:schemeClr val="bg1"/>
                </a:solidFill>
                <a:ea typeface="+mn-lt"/>
                <a:cs typeface="+mn-lt"/>
              </a:rPr>
              <a:t> </a:t>
            </a:r>
            <a:r>
              <a:rPr lang="it-IT" err="1">
                <a:solidFill>
                  <a:schemeClr val="bg1"/>
                </a:solidFill>
                <a:ea typeface="+mn-lt"/>
                <a:cs typeface="+mn-lt"/>
              </a:rPr>
              <a:t>types</a:t>
            </a:r>
            <a:r>
              <a:rPr lang="it-IT">
                <a:solidFill>
                  <a:schemeClr val="bg1"/>
                </a:solidFill>
                <a:ea typeface="+mn-lt"/>
                <a:cs typeface="+mn-lt"/>
              </a:rPr>
              <a:t> of </a:t>
            </a:r>
            <a:r>
              <a:rPr lang="it-IT" err="1">
                <a:solidFill>
                  <a:schemeClr val="bg1"/>
                </a:solidFill>
                <a:ea typeface="+mn-lt"/>
                <a:cs typeface="+mn-lt"/>
              </a:rPr>
              <a:t>restaurateurs</a:t>
            </a:r>
            <a:r>
              <a:rPr lang="it-IT">
                <a:solidFill>
                  <a:schemeClr val="bg1"/>
                </a:solidFill>
                <a:ea typeface="+mn-lt"/>
                <a:cs typeface="+mn-lt"/>
              </a:rPr>
              <a:t> </a:t>
            </a:r>
            <a:r>
              <a:rPr lang="it-IT" err="1">
                <a:solidFill>
                  <a:schemeClr val="bg1"/>
                </a:solidFill>
                <a:ea typeface="+mn-lt"/>
                <a:cs typeface="+mn-lt"/>
              </a:rPr>
              <a:t>at</a:t>
            </a:r>
            <a:r>
              <a:rPr lang="it-IT">
                <a:solidFill>
                  <a:schemeClr val="bg1"/>
                </a:solidFill>
                <a:ea typeface="+mn-lt"/>
                <a:cs typeface="+mn-lt"/>
              </a:rPr>
              <a:t> opposite </a:t>
            </a:r>
            <a:r>
              <a:rPr lang="it-IT" err="1">
                <a:solidFill>
                  <a:schemeClr val="bg1"/>
                </a:solidFill>
                <a:ea typeface="+mn-lt"/>
                <a:cs typeface="+mn-lt"/>
              </a:rPr>
              <a:t>ends</a:t>
            </a:r>
            <a:r>
              <a:rPr lang="it-IT">
                <a:solidFill>
                  <a:schemeClr val="bg1"/>
                </a:solidFill>
                <a:ea typeface="+mn-lt"/>
                <a:cs typeface="+mn-lt"/>
              </a:rPr>
              <a:t> </a:t>
            </a:r>
            <a:r>
              <a:rPr lang="it-IT" err="1">
                <a:solidFill>
                  <a:schemeClr val="bg1"/>
                </a:solidFill>
                <a:ea typeface="+mn-lt"/>
                <a:cs typeface="+mn-lt"/>
              </a:rPr>
              <a:t>were</a:t>
            </a:r>
            <a:r>
              <a:rPr lang="it-IT">
                <a:solidFill>
                  <a:schemeClr val="bg1"/>
                </a:solidFill>
                <a:ea typeface="+mn-lt"/>
                <a:cs typeface="+mn-lt"/>
              </a:rPr>
              <a:t> </a:t>
            </a:r>
            <a:r>
              <a:rPr lang="it-IT" err="1">
                <a:solidFill>
                  <a:schemeClr val="bg1"/>
                </a:solidFill>
                <a:ea typeface="+mn-lt"/>
                <a:cs typeface="+mn-lt"/>
              </a:rPr>
              <a:t>considered</a:t>
            </a:r>
            <a:r>
              <a:rPr lang="it-IT">
                <a:solidFill>
                  <a:schemeClr val="bg1"/>
                </a:solidFill>
                <a:ea typeface="+mn-lt"/>
                <a:cs typeface="+mn-lt"/>
              </a:rPr>
              <a:t>.</a:t>
            </a:r>
            <a:endParaRPr lang="it-IT">
              <a:solidFill>
                <a:schemeClr val="bg1"/>
              </a:solidFill>
            </a:endParaRPr>
          </a:p>
        </p:txBody>
      </p:sp>
      <p:pic>
        <p:nvPicPr>
          <p:cNvPr id="9" name="Immagine 8">
            <a:extLst>
              <a:ext uri="{FF2B5EF4-FFF2-40B4-BE49-F238E27FC236}">
                <a16:creationId xmlns:a16="http://schemas.microsoft.com/office/drawing/2014/main" id="{4074F32C-4224-428E-C626-BFBF584C3017}"/>
              </a:ext>
            </a:extLst>
          </p:cNvPr>
          <p:cNvPicPr>
            <a:picLocks noChangeAspect="1"/>
          </p:cNvPicPr>
          <p:nvPr/>
        </p:nvPicPr>
        <p:blipFill>
          <a:blip r:embed="rId2"/>
          <a:stretch>
            <a:fillRect/>
          </a:stretch>
        </p:blipFill>
        <p:spPr>
          <a:xfrm>
            <a:off x="980888" y="1374863"/>
            <a:ext cx="2054137" cy="2054137"/>
          </a:xfrm>
          <a:prstGeom prst="rect">
            <a:avLst/>
          </a:prstGeom>
          <a:ln>
            <a:noFill/>
          </a:ln>
          <a:effectLst>
            <a:outerShdw blurRad="292100" dist="139700" dir="2700000" algn="tl" rotWithShape="0">
              <a:srgbClr val="333333">
                <a:alpha val="65000"/>
              </a:srgbClr>
            </a:outerShdw>
          </a:effectLst>
        </p:spPr>
      </p:pic>
      <p:pic>
        <p:nvPicPr>
          <p:cNvPr id="11" name="Immagine 10">
            <a:extLst>
              <a:ext uri="{FF2B5EF4-FFF2-40B4-BE49-F238E27FC236}">
                <a16:creationId xmlns:a16="http://schemas.microsoft.com/office/drawing/2014/main" id="{6FF62719-1B53-C087-8749-F53512525AB0}"/>
              </a:ext>
            </a:extLst>
          </p:cNvPr>
          <p:cNvPicPr>
            <a:picLocks noChangeAspect="1"/>
          </p:cNvPicPr>
          <p:nvPr/>
        </p:nvPicPr>
        <p:blipFill>
          <a:blip r:embed="rId3"/>
          <a:stretch>
            <a:fillRect/>
          </a:stretch>
        </p:blipFill>
        <p:spPr>
          <a:xfrm>
            <a:off x="980888" y="3743533"/>
            <a:ext cx="2054137" cy="2054138"/>
          </a:xfrm>
          <a:prstGeom prst="rect">
            <a:avLst/>
          </a:prstGeom>
          <a:ln>
            <a:noFill/>
          </a:ln>
          <a:effectLst>
            <a:outerShdw blurRad="190500" algn="tl" rotWithShape="0">
              <a:srgbClr val="000000">
                <a:alpha val="70000"/>
              </a:srgbClr>
            </a:outerShdw>
          </a:effectLst>
        </p:spPr>
      </p:pic>
      <p:grpSp>
        <p:nvGrpSpPr>
          <p:cNvPr id="8" name="Gruppo 7">
            <a:extLst>
              <a:ext uri="{FF2B5EF4-FFF2-40B4-BE49-F238E27FC236}">
                <a16:creationId xmlns:a16="http://schemas.microsoft.com/office/drawing/2014/main" id="{71B0DB90-32B2-9ABB-23EC-35E369DDF145}"/>
              </a:ext>
            </a:extLst>
          </p:cNvPr>
          <p:cNvGrpSpPr/>
          <p:nvPr/>
        </p:nvGrpSpPr>
        <p:grpSpPr>
          <a:xfrm>
            <a:off x="13869093" y="1727966"/>
            <a:ext cx="10670239" cy="3402068"/>
            <a:chOff x="4481253" y="1265670"/>
            <a:chExt cx="10670239" cy="3402068"/>
          </a:xfrm>
        </p:grpSpPr>
        <p:sp>
          <p:nvSpPr>
            <p:cNvPr id="10" name="Rettangolo con angoli arrotondati 9">
              <a:extLst>
                <a:ext uri="{FF2B5EF4-FFF2-40B4-BE49-F238E27FC236}">
                  <a16:creationId xmlns:a16="http://schemas.microsoft.com/office/drawing/2014/main" id="{F5458D2C-B9B5-11BB-9111-A98AF006F163}"/>
                </a:ext>
              </a:extLst>
            </p:cNvPr>
            <p:cNvSpPr/>
            <p:nvPr/>
          </p:nvSpPr>
          <p:spPr>
            <a:xfrm>
              <a:off x="4481253" y="1265670"/>
              <a:ext cx="10670239" cy="329533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12" name="CasellaDiTesto 11">
              <a:extLst>
                <a:ext uri="{FF2B5EF4-FFF2-40B4-BE49-F238E27FC236}">
                  <a16:creationId xmlns:a16="http://schemas.microsoft.com/office/drawing/2014/main" id="{E811F006-A96E-D0A8-46EE-2EBB2233258D}"/>
                </a:ext>
              </a:extLst>
            </p:cNvPr>
            <p:cNvSpPr txBox="1"/>
            <p:nvPr/>
          </p:nvSpPr>
          <p:spPr>
            <a:xfrm>
              <a:off x="4802664" y="1528417"/>
              <a:ext cx="6740232" cy="3139321"/>
            </a:xfrm>
            <a:prstGeom prst="rect">
              <a:avLst/>
            </a:prstGeom>
            <a:noFill/>
          </p:spPr>
          <p:txBody>
            <a:bodyPr wrap="square">
              <a:spAutoFit/>
            </a:bodyPr>
            <a:lstStyle/>
            <a:p>
              <a:pPr algn="just"/>
              <a:r>
                <a:rPr lang="en-US">
                  <a:solidFill>
                    <a:schemeClr val="bg1"/>
                  </a:solidFill>
                </a:rPr>
                <a:t>Gaetano Esposito is a 46-year-old pizza chef who lives in Naples with his wife Antonietta and their son </a:t>
              </a:r>
              <a:r>
                <a:rPr lang="en-US" err="1">
                  <a:solidFill>
                    <a:schemeClr val="bg1"/>
                  </a:solidFill>
                </a:rPr>
                <a:t>Calogero</a:t>
              </a:r>
              <a:r>
                <a:rPr lang="en-US">
                  <a:solidFill>
                    <a:schemeClr val="bg1"/>
                  </a:solidFill>
                </a:rPr>
                <a:t>. Since he was young, he has worked in the restaurant industry, learning the trade from the greatest Neapolitan chefs. Compared to the restaurant where he worked in previous years, Gaetano has noticed that, despite a similar number of covers and customer flow, his restaurant consumes more resources than necessary and has a higher amount of waste. </a:t>
              </a:r>
            </a:p>
            <a:p>
              <a:pPr algn="just"/>
              <a:r>
                <a:rPr lang="en-US">
                  <a:solidFill>
                    <a:schemeClr val="bg1"/>
                  </a:solidFill>
                </a:rPr>
                <a:t>His goal is to maintain low prices for his dishes despite the recent increase in expenses.</a:t>
              </a:r>
              <a:endParaRPr lang="it-IT">
                <a:solidFill>
                  <a:schemeClr val="bg1"/>
                </a:solidFill>
              </a:endParaRPr>
            </a:p>
            <a:p>
              <a:pPr algn="just"/>
              <a:endParaRPr lang="it-IT">
                <a:solidFill>
                  <a:schemeClr val="bg1"/>
                </a:solidFill>
              </a:endParaRPr>
            </a:p>
          </p:txBody>
        </p:sp>
      </p:grpSp>
    </p:spTree>
    <p:extLst>
      <p:ext uri="{BB962C8B-B14F-4D97-AF65-F5344CB8AC3E}">
        <p14:creationId xmlns:p14="http://schemas.microsoft.com/office/powerpoint/2010/main" val="1833312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ttangolo con angoli arrotondati 24">
            <a:extLst>
              <a:ext uri="{FF2B5EF4-FFF2-40B4-BE49-F238E27FC236}">
                <a16:creationId xmlns:a16="http://schemas.microsoft.com/office/drawing/2014/main" id="{C2C87956-E7A2-67DC-A213-CF5FE073D03F}"/>
              </a:ext>
            </a:extLst>
          </p:cNvPr>
          <p:cNvSpPr/>
          <p:nvPr/>
        </p:nvSpPr>
        <p:spPr>
          <a:xfrm>
            <a:off x="1152144" y="1265670"/>
            <a:ext cx="9886918" cy="4732794"/>
          </a:xfrm>
          <a:prstGeom prst="roundRect">
            <a:avLst>
              <a:gd name="adj" fmla="val 745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Business Model Canvas</a:t>
            </a:r>
          </a:p>
        </p:txBody>
      </p:sp>
      <p:grpSp>
        <p:nvGrpSpPr>
          <p:cNvPr id="5" name="Gruppo 4">
            <a:extLst>
              <a:ext uri="{FF2B5EF4-FFF2-40B4-BE49-F238E27FC236}">
                <a16:creationId xmlns:a16="http://schemas.microsoft.com/office/drawing/2014/main" id="{779A8F7A-DCD6-3C05-64C2-5F86E0B67995}"/>
              </a:ext>
            </a:extLst>
          </p:cNvPr>
          <p:cNvGrpSpPr/>
          <p:nvPr/>
        </p:nvGrpSpPr>
        <p:grpSpPr>
          <a:xfrm>
            <a:off x="5156942" y="1336812"/>
            <a:ext cx="1873827" cy="3363204"/>
            <a:chOff x="5168132" y="1336812"/>
            <a:chExt cx="1873827" cy="3363204"/>
          </a:xfrm>
        </p:grpSpPr>
        <p:sp>
          <p:nvSpPr>
            <p:cNvPr id="17" name="Rettangolo con angoli arrotondati 16">
              <a:extLst>
                <a:ext uri="{FF2B5EF4-FFF2-40B4-BE49-F238E27FC236}">
                  <a16:creationId xmlns:a16="http://schemas.microsoft.com/office/drawing/2014/main" id="{0688B621-8AE5-2686-6E4A-D6EFC05AF98C}"/>
                </a:ext>
              </a:extLst>
            </p:cNvPr>
            <p:cNvSpPr/>
            <p:nvPr/>
          </p:nvSpPr>
          <p:spPr>
            <a:xfrm>
              <a:off x="5168132"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 name="CasellaDiTesto 2">
              <a:extLst>
                <a:ext uri="{FF2B5EF4-FFF2-40B4-BE49-F238E27FC236}">
                  <a16:creationId xmlns:a16="http://schemas.microsoft.com/office/drawing/2014/main" id="{A6A2358C-73FE-8B69-E390-4410C84F8A5A}"/>
                </a:ext>
              </a:extLst>
            </p:cNvPr>
            <p:cNvSpPr txBox="1"/>
            <p:nvPr/>
          </p:nvSpPr>
          <p:spPr>
            <a:xfrm>
              <a:off x="5345098" y="2556749"/>
              <a:ext cx="1519895" cy="923330"/>
            </a:xfrm>
            <a:prstGeom prst="rect">
              <a:avLst/>
            </a:prstGeom>
            <a:noFill/>
          </p:spPr>
          <p:txBody>
            <a:bodyPr wrap="square" rtlCol="0">
              <a:spAutoFit/>
            </a:bodyPr>
            <a:lstStyle/>
            <a:p>
              <a:pPr algn="ctr"/>
              <a:r>
                <a:rPr lang="it-IT">
                  <a:solidFill>
                    <a:schemeClr val="bg1"/>
                  </a:solidFill>
                  <a:latin typeface="+mj-lt"/>
                </a:rPr>
                <a:t>Value </a:t>
              </a:r>
              <a:r>
                <a:rPr lang="it-IT" err="1">
                  <a:solidFill>
                    <a:schemeClr val="bg1"/>
                  </a:solidFill>
                  <a:latin typeface="+mj-lt"/>
                </a:rPr>
                <a:t>proposition</a:t>
              </a:r>
              <a:endParaRPr lang="it-IT">
                <a:solidFill>
                  <a:schemeClr val="bg1"/>
                </a:solidFill>
                <a:latin typeface="+mj-lt"/>
              </a:endParaRPr>
            </a:p>
            <a:p>
              <a:pPr algn="ctr"/>
              <a:endParaRPr lang="it-IT">
                <a:latin typeface="+mj-lt"/>
              </a:endParaRPr>
            </a:p>
          </p:txBody>
        </p:sp>
      </p:grpSp>
      <p:grpSp>
        <p:nvGrpSpPr>
          <p:cNvPr id="29" name="Gruppo 28">
            <a:extLst>
              <a:ext uri="{FF2B5EF4-FFF2-40B4-BE49-F238E27FC236}">
                <a16:creationId xmlns:a16="http://schemas.microsoft.com/office/drawing/2014/main" id="{38B1A6C0-D658-38BF-7E72-E2A9D2F9A756}"/>
              </a:ext>
            </a:extLst>
          </p:cNvPr>
          <p:cNvGrpSpPr/>
          <p:nvPr/>
        </p:nvGrpSpPr>
        <p:grpSpPr>
          <a:xfrm>
            <a:off x="1239258" y="1336812"/>
            <a:ext cx="1873827" cy="3363204"/>
            <a:chOff x="1239258" y="1336812"/>
            <a:chExt cx="1873827" cy="3363204"/>
          </a:xfrm>
        </p:grpSpPr>
        <p:sp>
          <p:nvSpPr>
            <p:cNvPr id="6" name="Rettangolo con angoli arrotondati 5">
              <a:extLst>
                <a:ext uri="{FF2B5EF4-FFF2-40B4-BE49-F238E27FC236}">
                  <a16:creationId xmlns:a16="http://schemas.microsoft.com/office/drawing/2014/main" id="{8CA03FE2-3A2C-2DEB-C1ED-06136C6F1F77}"/>
                </a:ext>
              </a:extLst>
            </p:cNvPr>
            <p:cNvSpPr/>
            <p:nvPr/>
          </p:nvSpPr>
          <p:spPr>
            <a:xfrm>
              <a:off x="1239258"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8" name="CasellaDiTesto 27">
              <a:extLst>
                <a:ext uri="{FF2B5EF4-FFF2-40B4-BE49-F238E27FC236}">
                  <a16:creationId xmlns:a16="http://schemas.microsoft.com/office/drawing/2014/main" id="{6C46BB80-A170-2CB2-C8F1-623456C77B6A}"/>
                </a:ext>
              </a:extLst>
            </p:cNvPr>
            <p:cNvSpPr txBox="1"/>
            <p:nvPr/>
          </p:nvSpPr>
          <p:spPr>
            <a:xfrm>
              <a:off x="1515681" y="2695249"/>
              <a:ext cx="1320981" cy="646331"/>
            </a:xfrm>
            <a:prstGeom prst="rect">
              <a:avLst/>
            </a:prstGeom>
            <a:noFill/>
          </p:spPr>
          <p:txBody>
            <a:bodyPr wrap="square" rtlCol="0">
              <a:spAutoFit/>
            </a:bodyPr>
            <a:lstStyle/>
            <a:p>
              <a:pPr algn="ctr"/>
              <a:r>
                <a:rPr lang="it-IT">
                  <a:solidFill>
                    <a:schemeClr val="bg1"/>
                  </a:solidFill>
                  <a:latin typeface="+mj-lt"/>
                </a:rPr>
                <a:t>Key partners</a:t>
              </a:r>
            </a:p>
          </p:txBody>
        </p:sp>
      </p:grpSp>
      <p:grpSp>
        <p:nvGrpSpPr>
          <p:cNvPr id="27" name="Gruppo 26">
            <a:extLst>
              <a:ext uri="{FF2B5EF4-FFF2-40B4-BE49-F238E27FC236}">
                <a16:creationId xmlns:a16="http://schemas.microsoft.com/office/drawing/2014/main" id="{1C544434-ECD0-29F9-5E68-68749446F709}"/>
              </a:ext>
            </a:extLst>
          </p:cNvPr>
          <p:cNvGrpSpPr/>
          <p:nvPr/>
        </p:nvGrpSpPr>
        <p:grpSpPr>
          <a:xfrm>
            <a:off x="3198100" y="1336811"/>
            <a:ext cx="1873827" cy="1631847"/>
            <a:chOff x="3207788" y="1336811"/>
            <a:chExt cx="1873827" cy="1631847"/>
          </a:xfrm>
        </p:grpSpPr>
        <p:sp>
          <p:nvSpPr>
            <p:cNvPr id="18" name="Rettangolo con angoli arrotondati 17">
              <a:extLst>
                <a:ext uri="{FF2B5EF4-FFF2-40B4-BE49-F238E27FC236}">
                  <a16:creationId xmlns:a16="http://schemas.microsoft.com/office/drawing/2014/main" id="{878147D7-45F3-6A98-A6EA-EBFA5C29D109}"/>
                </a:ext>
              </a:extLst>
            </p:cNvPr>
            <p:cNvSpPr/>
            <p:nvPr/>
          </p:nvSpPr>
          <p:spPr>
            <a:xfrm>
              <a:off x="3207788"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6" name="CasellaDiTesto 25">
              <a:extLst>
                <a:ext uri="{FF2B5EF4-FFF2-40B4-BE49-F238E27FC236}">
                  <a16:creationId xmlns:a16="http://schemas.microsoft.com/office/drawing/2014/main" id="{9BA5A2EF-D96C-620E-8D42-A60C8CDBA3F8}"/>
                </a:ext>
              </a:extLst>
            </p:cNvPr>
            <p:cNvSpPr txBox="1"/>
            <p:nvPr/>
          </p:nvSpPr>
          <p:spPr>
            <a:xfrm>
              <a:off x="3538419" y="1829569"/>
              <a:ext cx="1212565" cy="646331"/>
            </a:xfrm>
            <a:prstGeom prst="rect">
              <a:avLst/>
            </a:prstGeom>
            <a:noFill/>
          </p:spPr>
          <p:txBody>
            <a:bodyPr wrap="square" rtlCol="0">
              <a:spAutoFit/>
            </a:bodyPr>
            <a:lstStyle/>
            <a:p>
              <a:pPr algn="ctr"/>
              <a:r>
                <a:rPr lang="it-IT">
                  <a:solidFill>
                    <a:schemeClr val="bg1"/>
                  </a:solidFill>
                  <a:latin typeface="+mj-lt"/>
                </a:rPr>
                <a:t>Key activities</a:t>
              </a:r>
            </a:p>
          </p:txBody>
        </p:sp>
      </p:grpSp>
      <p:grpSp>
        <p:nvGrpSpPr>
          <p:cNvPr id="24" name="Gruppo 23">
            <a:extLst>
              <a:ext uri="{FF2B5EF4-FFF2-40B4-BE49-F238E27FC236}">
                <a16:creationId xmlns:a16="http://schemas.microsoft.com/office/drawing/2014/main" id="{575A442D-F141-D512-1B6C-27A1B87A12E6}"/>
              </a:ext>
            </a:extLst>
          </p:cNvPr>
          <p:cNvGrpSpPr/>
          <p:nvPr/>
        </p:nvGrpSpPr>
        <p:grpSpPr>
          <a:xfrm>
            <a:off x="3198100" y="3039799"/>
            <a:ext cx="1873827" cy="1631847"/>
            <a:chOff x="3203695" y="3039799"/>
            <a:chExt cx="1873827" cy="1631847"/>
          </a:xfrm>
        </p:grpSpPr>
        <p:sp>
          <p:nvSpPr>
            <p:cNvPr id="19" name="Rettangolo con angoli arrotondati 18">
              <a:extLst>
                <a:ext uri="{FF2B5EF4-FFF2-40B4-BE49-F238E27FC236}">
                  <a16:creationId xmlns:a16="http://schemas.microsoft.com/office/drawing/2014/main" id="{6BFB508B-551E-6001-C208-BE5AA7FDBD99}"/>
                </a:ext>
              </a:extLst>
            </p:cNvPr>
            <p:cNvSpPr/>
            <p:nvPr/>
          </p:nvSpPr>
          <p:spPr>
            <a:xfrm>
              <a:off x="3203695"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23" name="CasellaDiTesto 22">
              <a:extLst>
                <a:ext uri="{FF2B5EF4-FFF2-40B4-BE49-F238E27FC236}">
                  <a16:creationId xmlns:a16="http://schemas.microsoft.com/office/drawing/2014/main" id="{AD12ED4C-0920-D382-E493-F82671F09BDA}"/>
                </a:ext>
              </a:extLst>
            </p:cNvPr>
            <p:cNvSpPr txBox="1"/>
            <p:nvPr/>
          </p:nvSpPr>
          <p:spPr>
            <a:xfrm>
              <a:off x="3470686" y="3394057"/>
              <a:ext cx="1339844" cy="923330"/>
            </a:xfrm>
            <a:prstGeom prst="rect">
              <a:avLst/>
            </a:prstGeom>
            <a:noFill/>
          </p:spPr>
          <p:txBody>
            <a:bodyPr wrap="square" rtlCol="0">
              <a:spAutoFit/>
            </a:bodyPr>
            <a:lstStyle/>
            <a:p>
              <a:pPr algn="ctr"/>
              <a:r>
                <a:rPr lang="it-IT">
                  <a:solidFill>
                    <a:schemeClr val="bg1"/>
                  </a:solidFill>
                  <a:latin typeface="+mj-lt"/>
                </a:rPr>
                <a:t>Key </a:t>
              </a:r>
              <a:r>
                <a:rPr lang="it-IT" err="1">
                  <a:solidFill>
                    <a:schemeClr val="bg1"/>
                  </a:solidFill>
                  <a:latin typeface="+mj-lt"/>
                </a:rPr>
                <a:t>resources</a:t>
              </a:r>
              <a:endParaRPr lang="it-IT">
                <a:solidFill>
                  <a:schemeClr val="bg1"/>
                </a:solidFill>
                <a:latin typeface="+mj-lt"/>
              </a:endParaRPr>
            </a:p>
            <a:p>
              <a:pPr algn="ctr"/>
              <a:endParaRPr lang="it-IT"/>
            </a:p>
          </p:txBody>
        </p:sp>
      </p:grpSp>
      <p:grpSp>
        <p:nvGrpSpPr>
          <p:cNvPr id="8" name="Gruppo 7">
            <a:extLst>
              <a:ext uri="{FF2B5EF4-FFF2-40B4-BE49-F238E27FC236}">
                <a16:creationId xmlns:a16="http://schemas.microsoft.com/office/drawing/2014/main" id="{E7D5A1CF-EBA5-BF94-87DB-BCBE0ABF0129}"/>
              </a:ext>
            </a:extLst>
          </p:cNvPr>
          <p:cNvGrpSpPr/>
          <p:nvPr/>
        </p:nvGrpSpPr>
        <p:grpSpPr>
          <a:xfrm>
            <a:off x="7115784" y="1336811"/>
            <a:ext cx="1873827" cy="1631847"/>
            <a:chOff x="7162112" y="1336811"/>
            <a:chExt cx="1873827" cy="1631847"/>
          </a:xfrm>
        </p:grpSpPr>
        <p:sp>
          <p:nvSpPr>
            <p:cNvPr id="13" name="Rettangolo con angoli arrotondati 12">
              <a:extLst>
                <a:ext uri="{FF2B5EF4-FFF2-40B4-BE49-F238E27FC236}">
                  <a16:creationId xmlns:a16="http://schemas.microsoft.com/office/drawing/2014/main" id="{FE7AF101-1BD8-607D-B3CE-925A6653A3B9}"/>
                </a:ext>
              </a:extLst>
            </p:cNvPr>
            <p:cNvSpPr/>
            <p:nvPr/>
          </p:nvSpPr>
          <p:spPr>
            <a:xfrm>
              <a:off x="7162112" y="1336811"/>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7" name="CasellaDiTesto 6">
              <a:extLst>
                <a:ext uri="{FF2B5EF4-FFF2-40B4-BE49-F238E27FC236}">
                  <a16:creationId xmlns:a16="http://schemas.microsoft.com/office/drawing/2014/main" id="{68A4F35C-5FD9-0B1B-A155-0624852C4A73}"/>
                </a:ext>
              </a:extLst>
            </p:cNvPr>
            <p:cNvSpPr txBox="1"/>
            <p:nvPr/>
          </p:nvSpPr>
          <p:spPr>
            <a:xfrm>
              <a:off x="7249130" y="1829569"/>
              <a:ext cx="1699790" cy="646331"/>
            </a:xfrm>
            <a:prstGeom prst="rect">
              <a:avLst/>
            </a:prstGeom>
            <a:noFill/>
          </p:spPr>
          <p:txBody>
            <a:bodyPr wrap="square" rtlCol="0">
              <a:spAutoFit/>
            </a:bodyPr>
            <a:lstStyle/>
            <a:p>
              <a:pPr algn="ctr"/>
              <a:r>
                <a:rPr lang="it-IT">
                  <a:solidFill>
                    <a:schemeClr val="bg1"/>
                  </a:solidFill>
                  <a:latin typeface="+mj-lt"/>
                </a:rPr>
                <a:t>Customer </a:t>
              </a:r>
              <a:r>
                <a:rPr lang="it-IT" err="1">
                  <a:solidFill>
                    <a:schemeClr val="bg1"/>
                  </a:solidFill>
                  <a:latin typeface="+mj-lt"/>
                </a:rPr>
                <a:t>relationships</a:t>
              </a:r>
              <a:endParaRPr lang="it-IT">
                <a:solidFill>
                  <a:schemeClr val="bg1"/>
                </a:solidFill>
                <a:latin typeface="+mj-lt"/>
              </a:endParaRPr>
            </a:p>
          </p:txBody>
        </p:sp>
      </p:grpSp>
      <p:grpSp>
        <p:nvGrpSpPr>
          <p:cNvPr id="31" name="Gruppo 30">
            <a:extLst>
              <a:ext uri="{FF2B5EF4-FFF2-40B4-BE49-F238E27FC236}">
                <a16:creationId xmlns:a16="http://schemas.microsoft.com/office/drawing/2014/main" id="{FC745DA2-F769-FC4F-BDA9-2F2251C9A023}"/>
              </a:ext>
            </a:extLst>
          </p:cNvPr>
          <p:cNvGrpSpPr/>
          <p:nvPr/>
        </p:nvGrpSpPr>
        <p:grpSpPr>
          <a:xfrm>
            <a:off x="7115784" y="3039799"/>
            <a:ext cx="1873827" cy="1631847"/>
            <a:chOff x="7119332" y="3039799"/>
            <a:chExt cx="1873827" cy="1631847"/>
          </a:xfrm>
        </p:grpSpPr>
        <p:sp>
          <p:nvSpPr>
            <p:cNvPr id="14" name="Rettangolo con angoli arrotondati 13">
              <a:extLst>
                <a:ext uri="{FF2B5EF4-FFF2-40B4-BE49-F238E27FC236}">
                  <a16:creationId xmlns:a16="http://schemas.microsoft.com/office/drawing/2014/main" id="{C847ADB3-ABE7-7C06-A0F7-47C309DE3BE9}"/>
                </a:ext>
              </a:extLst>
            </p:cNvPr>
            <p:cNvSpPr/>
            <p:nvPr/>
          </p:nvSpPr>
          <p:spPr>
            <a:xfrm>
              <a:off x="7119332" y="3039799"/>
              <a:ext cx="1873827" cy="163184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30" name="CasellaDiTesto 29">
              <a:extLst>
                <a:ext uri="{FF2B5EF4-FFF2-40B4-BE49-F238E27FC236}">
                  <a16:creationId xmlns:a16="http://schemas.microsoft.com/office/drawing/2014/main" id="{935F862A-2EC9-33D0-C39C-2C415E8A3E4D}"/>
                </a:ext>
              </a:extLst>
            </p:cNvPr>
            <p:cNvSpPr txBox="1"/>
            <p:nvPr/>
          </p:nvSpPr>
          <p:spPr>
            <a:xfrm>
              <a:off x="7364407" y="3671056"/>
              <a:ext cx="1383676" cy="369332"/>
            </a:xfrm>
            <a:prstGeom prst="rect">
              <a:avLst/>
            </a:prstGeom>
            <a:noFill/>
          </p:spPr>
          <p:txBody>
            <a:bodyPr wrap="square" rtlCol="0">
              <a:spAutoFit/>
            </a:bodyPr>
            <a:lstStyle/>
            <a:p>
              <a:pPr algn="ctr"/>
              <a:r>
                <a:rPr lang="it-IT" err="1">
                  <a:solidFill>
                    <a:schemeClr val="bg1"/>
                  </a:solidFill>
                  <a:latin typeface="+mj-lt"/>
                </a:rPr>
                <a:t>Channels</a:t>
              </a:r>
              <a:endParaRPr lang="it-IT">
                <a:solidFill>
                  <a:schemeClr val="bg1"/>
                </a:solidFill>
                <a:latin typeface="+mj-lt"/>
              </a:endParaRPr>
            </a:p>
          </p:txBody>
        </p:sp>
      </p:grpSp>
      <p:grpSp>
        <p:nvGrpSpPr>
          <p:cNvPr id="10" name="Gruppo 9">
            <a:extLst>
              <a:ext uri="{FF2B5EF4-FFF2-40B4-BE49-F238E27FC236}">
                <a16:creationId xmlns:a16="http://schemas.microsoft.com/office/drawing/2014/main" id="{3C1D7F7E-024F-DF12-C3C2-2C72A4F64932}"/>
              </a:ext>
            </a:extLst>
          </p:cNvPr>
          <p:cNvGrpSpPr/>
          <p:nvPr/>
        </p:nvGrpSpPr>
        <p:grpSpPr>
          <a:xfrm>
            <a:off x="9074625" y="1336812"/>
            <a:ext cx="1873827" cy="3363204"/>
            <a:chOff x="9074625" y="1336812"/>
            <a:chExt cx="1873827" cy="3363204"/>
          </a:xfrm>
        </p:grpSpPr>
        <p:sp>
          <p:nvSpPr>
            <p:cNvPr id="15" name="Rettangolo con angoli arrotondati 14">
              <a:extLst>
                <a:ext uri="{FF2B5EF4-FFF2-40B4-BE49-F238E27FC236}">
                  <a16:creationId xmlns:a16="http://schemas.microsoft.com/office/drawing/2014/main" id="{8BD2B104-4871-345B-BC1C-53C253BF249B}"/>
                </a:ext>
              </a:extLst>
            </p:cNvPr>
            <p:cNvSpPr/>
            <p:nvPr/>
          </p:nvSpPr>
          <p:spPr>
            <a:xfrm>
              <a:off x="9074625" y="1336812"/>
              <a:ext cx="1873827" cy="336320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solidFill>
                  <a:schemeClr val="bg1"/>
                </a:solidFill>
              </a:endParaRPr>
            </a:p>
          </p:txBody>
        </p:sp>
        <p:sp>
          <p:nvSpPr>
            <p:cNvPr id="9" name="CasellaDiTesto 8">
              <a:extLst>
                <a:ext uri="{FF2B5EF4-FFF2-40B4-BE49-F238E27FC236}">
                  <a16:creationId xmlns:a16="http://schemas.microsoft.com/office/drawing/2014/main" id="{F02CEBE7-97C3-B0DA-06FE-D9C7CFA8F22F}"/>
                </a:ext>
              </a:extLst>
            </p:cNvPr>
            <p:cNvSpPr txBox="1"/>
            <p:nvPr/>
          </p:nvSpPr>
          <p:spPr>
            <a:xfrm>
              <a:off x="9383160" y="2695249"/>
              <a:ext cx="1256757" cy="646331"/>
            </a:xfrm>
            <a:prstGeom prst="rect">
              <a:avLst/>
            </a:prstGeom>
            <a:noFill/>
          </p:spPr>
          <p:txBody>
            <a:bodyPr wrap="square" rtlCol="0">
              <a:spAutoFit/>
            </a:bodyPr>
            <a:lstStyle/>
            <a:p>
              <a:r>
                <a:rPr lang="it-IT">
                  <a:solidFill>
                    <a:schemeClr val="bg1"/>
                  </a:solidFill>
                  <a:latin typeface="+mj-lt"/>
                </a:rPr>
                <a:t>Customer </a:t>
              </a:r>
              <a:r>
                <a:rPr lang="it-IT" err="1">
                  <a:solidFill>
                    <a:schemeClr val="bg1"/>
                  </a:solidFill>
                  <a:latin typeface="+mj-lt"/>
                </a:rPr>
                <a:t>segments</a:t>
              </a:r>
              <a:endParaRPr lang="it-IT">
                <a:solidFill>
                  <a:schemeClr val="bg1"/>
                </a:solidFill>
                <a:latin typeface="+mj-lt"/>
              </a:endParaRPr>
            </a:p>
          </p:txBody>
        </p:sp>
      </p:grpSp>
      <p:grpSp>
        <p:nvGrpSpPr>
          <p:cNvPr id="21" name="Gruppo 20">
            <a:extLst>
              <a:ext uri="{FF2B5EF4-FFF2-40B4-BE49-F238E27FC236}">
                <a16:creationId xmlns:a16="http://schemas.microsoft.com/office/drawing/2014/main" id="{79DD8AE0-E0A4-70C0-371D-4EB56AFBFB5C}"/>
              </a:ext>
            </a:extLst>
          </p:cNvPr>
          <p:cNvGrpSpPr/>
          <p:nvPr/>
        </p:nvGrpSpPr>
        <p:grpSpPr>
          <a:xfrm>
            <a:off x="1239256" y="4766116"/>
            <a:ext cx="4804926" cy="1137878"/>
            <a:chOff x="1247518" y="4771158"/>
            <a:chExt cx="4804926" cy="1137878"/>
          </a:xfrm>
        </p:grpSpPr>
        <p:sp>
          <p:nvSpPr>
            <p:cNvPr id="20" name="Rettangolo con angoli arrotondati 19">
              <a:extLst>
                <a:ext uri="{FF2B5EF4-FFF2-40B4-BE49-F238E27FC236}">
                  <a16:creationId xmlns:a16="http://schemas.microsoft.com/office/drawing/2014/main" id="{F032EB6B-8BC5-D4EA-6CDA-C7E7479F9038}"/>
                </a:ext>
              </a:extLst>
            </p:cNvPr>
            <p:cNvSpPr/>
            <p:nvPr/>
          </p:nvSpPr>
          <p:spPr>
            <a:xfrm>
              <a:off x="1247518" y="4771158"/>
              <a:ext cx="4804926" cy="1137878"/>
            </a:xfrm>
            <a:prstGeom prst="roundRect">
              <a:avLst>
                <a:gd name="adj" fmla="val 25402"/>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6" name="CasellaDiTesto 15">
              <a:extLst>
                <a:ext uri="{FF2B5EF4-FFF2-40B4-BE49-F238E27FC236}">
                  <a16:creationId xmlns:a16="http://schemas.microsoft.com/office/drawing/2014/main" id="{3255A992-744D-DF91-7CF9-C5760BC992AA}"/>
                </a:ext>
              </a:extLst>
            </p:cNvPr>
            <p:cNvSpPr txBox="1"/>
            <p:nvPr/>
          </p:nvSpPr>
          <p:spPr>
            <a:xfrm>
              <a:off x="1950390" y="5155431"/>
              <a:ext cx="3399182" cy="369332"/>
            </a:xfrm>
            <a:prstGeom prst="rect">
              <a:avLst/>
            </a:prstGeom>
            <a:noFill/>
          </p:spPr>
          <p:txBody>
            <a:bodyPr wrap="square" rtlCol="0">
              <a:spAutoFit/>
            </a:bodyPr>
            <a:lstStyle/>
            <a:p>
              <a:pPr algn="ctr"/>
              <a:r>
                <a:rPr lang="it-IT">
                  <a:solidFill>
                    <a:schemeClr val="bg1"/>
                  </a:solidFill>
                  <a:latin typeface="+mj-lt"/>
                </a:rPr>
                <a:t>Cost </a:t>
              </a:r>
              <a:r>
                <a:rPr lang="it-IT" err="1">
                  <a:solidFill>
                    <a:schemeClr val="bg1"/>
                  </a:solidFill>
                  <a:latin typeface="+mj-lt"/>
                </a:rPr>
                <a:t>structure</a:t>
              </a:r>
              <a:endParaRPr lang="it-IT">
                <a:solidFill>
                  <a:schemeClr val="bg1"/>
                </a:solidFill>
                <a:latin typeface="+mj-lt"/>
              </a:endParaRPr>
            </a:p>
          </p:txBody>
        </p:sp>
      </p:grpSp>
      <p:sp>
        <p:nvSpPr>
          <p:cNvPr id="32" name="Rettangolo 31">
            <a:extLst>
              <a:ext uri="{FF2B5EF4-FFF2-40B4-BE49-F238E27FC236}">
                <a16:creationId xmlns:a16="http://schemas.microsoft.com/office/drawing/2014/main" id="{9F6A9DBF-1063-2DA7-3ED5-99CA005D1BD2}"/>
              </a:ext>
            </a:extLst>
          </p:cNvPr>
          <p:cNvSpPr/>
          <p:nvPr/>
        </p:nvSpPr>
        <p:spPr>
          <a:xfrm>
            <a:off x="0" y="0"/>
            <a:ext cx="12192000" cy="6858000"/>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2" name="Gruppo 11">
            <a:extLst>
              <a:ext uri="{FF2B5EF4-FFF2-40B4-BE49-F238E27FC236}">
                <a16:creationId xmlns:a16="http://schemas.microsoft.com/office/drawing/2014/main" id="{1FC00EDA-0D8F-C6EB-B52E-EB9394A585DE}"/>
              </a:ext>
            </a:extLst>
          </p:cNvPr>
          <p:cNvGrpSpPr/>
          <p:nvPr/>
        </p:nvGrpSpPr>
        <p:grpSpPr>
          <a:xfrm>
            <a:off x="6147818" y="4771158"/>
            <a:ext cx="4804926" cy="1137878"/>
            <a:chOff x="6147818" y="4771158"/>
            <a:chExt cx="4804926" cy="1137878"/>
          </a:xfrm>
          <a:solidFill>
            <a:schemeClr val="accent6">
              <a:lumMod val="60000"/>
              <a:lumOff val="40000"/>
            </a:schemeClr>
          </a:solidFill>
        </p:grpSpPr>
        <p:sp>
          <p:nvSpPr>
            <p:cNvPr id="22" name="Rettangolo con angoli arrotondati 21">
              <a:extLst>
                <a:ext uri="{FF2B5EF4-FFF2-40B4-BE49-F238E27FC236}">
                  <a16:creationId xmlns:a16="http://schemas.microsoft.com/office/drawing/2014/main" id="{24ED14FD-4233-9683-E54E-5F874684D1A9}"/>
                </a:ext>
              </a:extLst>
            </p:cNvPr>
            <p:cNvSpPr/>
            <p:nvPr/>
          </p:nvSpPr>
          <p:spPr>
            <a:xfrm>
              <a:off x="6147818" y="4771158"/>
              <a:ext cx="4804926" cy="1137878"/>
            </a:xfrm>
            <a:prstGeom prst="roundRect">
              <a:avLst>
                <a:gd name="adj" fmla="val 29769"/>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latin typeface="+mj-lt"/>
              </a:endParaRPr>
            </a:p>
          </p:txBody>
        </p:sp>
        <p:sp>
          <p:nvSpPr>
            <p:cNvPr id="11" name="CasellaDiTesto 10">
              <a:extLst>
                <a:ext uri="{FF2B5EF4-FFF2-40B4-BE49-F238E27FC236}">
                  <a16:creationId xmlns:a16="http://schemas.microsoft.com/office/drawing/2014/main" id="{6E5FCA80-5B95-A82D-8CCA-EEC95EFFA712}"/>
                </a:ext>
              </a:extLst>
            </p:cNvPr>
            <p:cNvSpPr txBox="1"/>
            <p:nvPr/>
          </p:nvSpPr>
          <p:spPr>
            <a:xfrm>
              <a:off x="7439757" y="5155431"/>
              <a:ext cx="2221048" cy="369332"/>
            </a:xfrm>
            <a:prstGeom prst="rect">
              <a:avLst/>
            </a:prstGeom>
            <a:grpFill/>
          </p:spPr>
          <p:txBody>
            <a:bodyPr wrap="square" rtlCol="0">
              <a:spAutoFit/>
            </a:bodyPr>
            <a:lstStyle/>
            <a:p>
              <a:pPr algn="ctr"/>
              <a:r>
                <a:rPr lang="it-IT">
                  <a:solidFill>
                    <a:schemeClr val="bg1"/>
                  </a:solidFill>
                  <a:latin typeface="+mj-lt"/>
                </a:rPr>
                <a:t>Revenue streams</a:t>
              </a:r>
            </a:p>
          </p:txBody>
        </p:sp>
      </p:grpSp>
      <p:grpSp>
        <p:nvGrpSpPr>
          <p:cNvPr id="34" name="Gruppo 33">
            <a:extLst>
              <a:ext uri="{FF2B5EF4-FFF2-40B4-BE49-F238E27FC236}">
                <a16:creationId xmlns:a16="http://schemas.microsoft.com/office/drawing/2014/main" id="{87EB9970-5413-21E7-61F2-18C1DFEBA585}"/>
              </a:ext>
            </a:extLst>
          </p:cNvPr>
          <p:cNvGrpSpPr/>
          <p:nvPr/>
        </p:nvGrpSpPr>
        <p:grpSpPr>
          <a:xfrm>
            <a:off x="1061534" y="2242954"/>
            <a:ext cx="9886918" cy="2372091"/>
            <a:chOff x="1152144" y="1534488"/>
            <a:chExt cx="9886918" cy="2372091"/>
          </a:xfrm>
        </p:grpSpPr>
        <p:sp>
          <p:nvSpPr>
            <p:cNvPr id="2" name="Rettangolo con angoli arrotondati 1">
              <a:extLst>
                <a:ext uri="{FF2B5EF4-FFF2-40B4-BE49-F238E27FC236}">
                  <a16:creationId xmlns:a16="http://schemas.microsoft.com/office/drawing/2014/main" id="{4A8A4ECF-94FE-DA27-48CE-87AAE24CCEFC}"/>
                </a:ext>
              </a:extLst>
            </p:cNvPr>
            <p:cNvSpPr/>
            <p:nvPr/>
          </p:nvSpPr>
          <p:spPr>
            <a:xfrm>
              <a:off x="1152144" y="1534488"/>
              <a:ext cx="9886918" cy="2372091"/>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it-IT" b="1">
                <a:solidFill>
                  <a:schemeClr val="bg1"/>
                </a:solidFill>
              </a:endParaRPr>
            </a:p>
          </p:txBody>
        </p:sp>
        <p:sp>
          <p:nvSpPr>
            <p:cNvPr id="33" name="CasellaDiTesto 32">
              <a:extLst>
                <a:ext uri="{FF2B5EF4-FFF2-40B4-BE49-F238E27FC236}">
                  <a16:creationId xmlns:a16="http://schemas.microsoft.com/office/drawing/2014/main" id="{33CA4669-4B5E-F688-7F97-D9692896F4D1}"/>
                </a:ext>
              </a:extLst>
            </p:cNvPr>
            <p:cNvSpPr txBox="1"/>
            <p:nvPr/>
          </p:nvSpPr>
          <p:spPr>
            <a:xfrm>
              <a:off x="1533229" y="1704871"/>
              <a:ext cx="9124749" cy="2031325"/>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it-IT" b="1" dirty="0" err="1">
                  <a:solidFill>
                    <a:schemeClr val="bg1"/>
                  </a:solidFill>
                </a:rPr>
                <a:t>Annual</a:t>
              </a:r>
              <a:r>
                <a:rPr lang="it-IT" b="1" dirty="0">
                  <a:solidFill>
                    <a:schemeClr val="bg1"/>
                  </a:solidFill>
                </a:rPr>
                <a:t> </a:t>
              </a:r>
              <a:r>
                <a:rPr lang="it-IT" b="1" dirty="0" err="1">
                  <a:solidFill>
                    <a:schemeClr val="bg1"/>
                  </a:solidFill>
                </a:rPr>
                <a:t>fee</a:t>
              </a:r>
              <a:r>
                <a:rPr lang="it-IT" b="1" dirty="0">
                  <a:solidFill>
                    <a:schemeClr val="bg1"/>
                  </a:solidFill>
                </a:rPr>
                <a:t>: </a:t>
              </a:r>
              <a:r>
                <a:rPr lang="it-IT" dirty="0" err="1">
                  <a:solidFill>
                    <a:schemeClr val="bg1"/>
                  </a:solidFill>
                </a:rPr>
                <a:t>annual</a:t>
              </a:r>
              <a:r>
                <a:rPr lang="it-IT" dirty="0">
                  <a:solidFill>
                    <a:schemeClr val="bg1"/>
                  </a:solidFill>
                </a:rPr>
                <a:t> </a:t>
              </a:r>
              <a:r>
                <a:rPr lang="it-IT" dirty="0" err="1">
                  <a:solidFill>
                    <a:schemeClr val="bg1"/>
                  </a:solidFill>
                </a:rPr>
                <a:t>fee</a:t>
              </a:r>
              <a:r>
                <a:rPr lang="it-IT" dirty="0">
                  <a:solidFill>
                    <a:schemeClr val="bg1"/>
                  </a:solidFill>
                </a:rPr>
                <a:t> to </a:t>
              </a:r>
              <a:r>
                <a:rPr lang="it-IT" dirty="0" err="1">
                  <a:solidFill>
                    <a:schemeClr val="bg1"/>
                  </a:solidFill>
                </a:rPr>
                <a:t>pay</a:t>
              </a:r>
              <a:r>
                <a:rPr lang="it-IT" dirty="0">
                  <a:solidFill>
                    <a:schemeClr val="bg1"/>
                  </a:solidFill>
                </a:rPr>
                <a:t> to </a:t>
              </a:r>
              <a:r>
                <a:rPr lang="it-IT" dirty="0" err="1">
                  <a:solidFill>
                    <a:schemeClr val="bg1"/>
                  </a:solidFill>
                </a:rPr>
                <a:t>keep</a:t>
              </a:r>
              <a:r>
                <a:rPr lang="it-IT" dirty="0">
                  <a:solidFill>
                    <a:schemeClr val="bg1"/>
                  </a:solidFill>
                </a:rPr>
                <a:t> the service </a:t>
              </a:r>
              <a:r>
                <a:rPr lang="it-IT" dirty="0" err="1">
                  <a:solidFill>
                    <a:schemeClr val="bg1"/>
                  </a:solidFill>
                </a:rPr>
                <a:t>active</a:t>
              </a:r>
              <a:r>
                <a:rPr lang="it-IT" dirty="0">
                  <a:solidFill>
                    <a:schemeClr val="bg1"/>
                  </a:solidFill>
                </a:rPr>
                <a:t>.</a:t>
              </a:r>
              <a:endParaRPr lang="it-IT" b="1" dirty="0">
                <a:solidFill>
                  <a:schemeClr val="bg1"/>
                </a:solidFill>
              </a:endParaRPr>
            </a:p>
            <a:p>
              <a:pPr marL="285750" indent="-285750" algn="just">
                <a:buFont typeface="Arial" panose="020B0604020202020204" pitchFamily="34" charset="0"/>
                <a:buChar char="•"/>
              </a:pPr>
              <a:r>
                <a:rPr lang="it-IT" b="1" err="1">
                  <a:solidFill>
                    <a:schemeClr val="bg1"/>
                  </a:solidFill>
                </a:rPr>
                <a:t>Initial</a:t>
              </a:r>
              <a:r>
                <a:rPr lang="it-IT" b="1" dirty="0">
                  <a:solidFill>
                    <a:schemeClr val="bg1"/>
                  </a:solidFill>
                </a:rPr>
                <a:t> </a:t>
              </a:r>
              <a:r>
                <a:rPr lang="it-IT" b="1" err="1">
                  <a:solidFill>
                    <a:schemeClr val="bg1"/>
                  </a:solidFill>
                </a:rPr>
                <a:t>subscriptions</a:t>
              </a:r>
              <a:r>
                <a:rPr lang="it-IT" b="1" dirty="0">
                  <a:solidFill>
                    <a:schemeClr val="bg1"/>
                  </a:solidFill>
                </a:rPr>
                <a:t> &amp; </a:t>
              </a:r>
              <a:r>
                <a:rPr lang="it-IT" b="1" err="1">
                  <a:solidFill>
                    <a:schemeClr val="bg1"/>
                  </a:solidFill>
                </a:rPr>
                <a:t>Cameras</a:t>
              </a:r>
              <a:r>
                <a:rPr lang="it-IT" b="1" dirty="0">
                  <a:solidFill>
                    <a:schemeClr val="bg1"/>
                  </a:solidFill>
                </a:rPr>
                <a:t> Installation: </a:t>
              </a:r>
              <a:r>
                <a:rPr lang="it-IT" err="1">
                  <a:solidFill>
                    <a:schemeClr val="bg1"/>
                  </a:solidFill>
                  <a:ea typeface="+mn-lt"/>
                  <a:cs typeface="+mn-lt"/>
                </a:rPr>
                <a:t>initial</a:t>
              </a:r>
              <a:r>
                <a:rPr lang="it-IT" dirty="0">
                  <a:solidFill>
                    <a:schemeClr val="bg1"/>
                  </a:solidFill>
                  <a:ea typeface="+mn-lt"/>
                  <a:cs typeface="+mn-lt"/>
                </a:rPr>
                <a:t> </a:t>
              </a:r>
              <a:r>
                <a:rPr lang="it-IT" err="1">
                  <a:solidFill>
                    <a:schemeClr val="bg1"/>
                  </a:solidFill>
                  <a:ea typeface="+mn-lt"/>
                  <a:cs typeface="+mn-lt"/>
                </a:rPr>
                <a:t>fee</a:t>
              </a:r>
              <a:r>
                <a:rPr lang="it-IT" dirty="0">
                  <a:solidFill>
                    <a:schemeClr val="bg1"/>
                  </a:solidFill>
                  <a:ea typeface="+mn-lt"/>
                  <a:cs typeface="+mn-lt"/>
                </a:rPr>
                <a:t> to be </a:t>
              </a:r>
              <a:r>
                <a:rPr lang="it-IT" err="1">
                  <a:solidFill>
                    <a:schemeClr val="bg1"/>
                  </a:solidFill>
                  <a:ea typeface="+mn-lt"/>
                  <a:cs typeface="+mn-lt"/>
                </a:rPr>
                <a:t>paid</a:t>
              </a:r>
              <a:r>
                <a:rPr lang="it-IT" dirty="0">
                  <a:solidFill>
                    <a:schemeClr val="bg1"/>
                  </a:solidFill>
                  <a:ea typeface="+mn-lt"/>
                  <a:cs typeface="+mn-lt"/>
                </a:rPr>
                <a:t> </a:t>
              </a:r>
              <a:r>
                <a:rPr lang="it-IT" err="1">
                  <a:solidFill>
                    <a:schemeClr val="bg1"/>
                  </a:solidFill>
                  <a:ea typeface="+mn-lt"/>
                  <a:cs typeface="+mn-lt"/>
                </a:rPr>
                <a:t>only</a:t>
              </a:r>
              <a:r>
                <a:rPr lang="it-IT" dirty="0">
                  <a:solidFill>
                    <a:schemeClr val="bg1"/>
                  </a:solidFill>
                  <a:ea typeface="+mn-lt"/>
                  <a:cs typeface="+mn-lt"/>
                </a:rPr>
                <a:t> for </a:t>
              </a:r>
              <a:r>
                <a:rPr lang="it-IT" err="1">
                  <a:solidFill>
                    <a:schemeClr val="bg1"/>
                  </a:solidFill>
                  <a:ea typeface="+mn-lt"/>
                  <a:cs typeface="+mn-lt"/>
                </a:rPr>
                <a:t>subscribing</a:t>
              </a:r>
              <a:r>
                <a:rPr lang="it-IT" dirty="0">
                  <a:solidFill>
                    <a:schemeClr val="bg1"/>
                  </a:solidFill>
                  <a:ea typeface="+mn-lt"/>
                  <a:cs typeface="+mn-lt"/>
                </a:rPr>
                <a:t> to the service and </a:t>
              </a:r>
              <a:r>
                <a:rPr lang="it-IT" err="1">
                  <a:solidFill>
                    <a:schemeClr val="bg1"/>
                  </a:solidFill>
                  <a:ea typeface="+mn-lt"/>
                  <a:cs typeface="+mn-lt"/>
                </a:rPr>
                <a:t>installing</a:t>
              </a:r>
              <a:r>
                <a:rPr lang="it-IT" dirty="0">
                  <a:solidFill>
                    <a:schemeClr val="bg1"/>
                  </a:solidFill>
                  <a:ea typeface="+mn-lt"/>
                  <a:cs typeface="+mn-lt"/>
                </a:rPr>
                <a:t> the computer vision system devices.</a:t>
              </a:r>
              <a:endParaRPr lang="it-IT" b="1" dirty="0">
                <a:solidFill>
                  <a:schemeClr val="bg1"/>
                </a:solidFill>
                <a:ea typeface="+mn-lt"/>
                <a:cs typeface="+mn-lt"/>
              </a:endParaRPr>
            </a:p>
            <a:p>
              <a:pPr marL="285750" indent="-285750" algn="just">
                <a:buFont typeface="Arial" panose="020B0604020202020204" pitchFamily="34" charset="0"/>
                <a:buChar char="•"/>
              </a:pPr>
              <a:r>
                <a:rPr lang="en-US" b="1" dirty="0">
                  <a:solidFill>
                    <a:schemeClr val="bg1"/>
                  </a:solidFill>
                </a:rPr>
                <a:t>Upsell of advanced modules or features: </a:t>
              </a:r>
              <a:r>
                <a:rPr lang="en-US" b="1" dirty="0">
                  <a:solidFill>
                    <a:schemeClr val="bg1"/>
                  </a:solidFill>
                  <a:ea typeface="+mn-lt"/>
                  <a:cs typeface="+mn-lt"/>
                </a:rPr>
                <a:t>r</a:t>
              </a:r>
              <a:r>
                <a:rPr lang="en-US" dirty="0">
                  <a:solidFill>
                    <a:schemeClr val="bg1"/>
                  </a:solidFill>
                  <a:ea typeface="+mn-lt"/>
                  <a:cs typeface="+mn-lt"/>
                </a:rPr>
                <a:t>evenue related to the sale of additional, more advanced monitoring devices</a:t>
              </a:r>
              <a:endParaRPr lang="en-US" dirty="0">
                <a:solidFill>
                  <a:schemeClr val="bg1"/>
                </a:solidFill>
              </a:endParaRPr>
            </a:p>
            <a:p>
              <a:pPr marL="285750" indent="-285750" algn="just">
                <a:buFont typeface="Arial" panose="020B0604020202020204" pitchFamily="34" charset="0"/>
                <a:buChar char="•"/>
              </a:pPr>
              <a:r>
                <a:rPr lang="it-IT" b="1" err="1">
                  <a:solidFill>
                    <a:schemeClr val="bg1"/>
                  </a:solidFill>
                </a:rPr>
                <a:t>Additional</a:t>
              </a:r>
              <a:r>
                <a:rPr lang="it-IT" b="1" dirty="0">
                  <a:solidFill>
                    <a:schemeClr val="bg1"/>
                  </a:solidFill>
                </a:rPr>
                <a:t> </a:t>
              </a:r>
              <a:r>
                <a:rPr lang="it-IT" b="1" err="1">
                  <a:solidFill>
                    <a:schemeClr val="bg1"/>
                  </a:solidFill>
                </a:rPr>
                <a:t>consultancy</a:t>
              </a:r>
              <a:r>
                <a:rPr lang="it-IT" b="1" dirty="0">
                  <a:solidFill>
                    <a:schemeClr val="bg1"/>
                  </a:solidFill>
                </a:rPr>
                <a:t> services: </a:t>
              </a:r>
              <a:r>
                <a:rPr lang="it-IT" dirty="0">
                  <a:solidFill>
                    <a:schemeClr val="bg1"/>
                  </a:solidFill>
                  <a:ea typeface="+mn-lt"/>
                  <a:cs typeface="+mn-lt"/>
                </a:rPr>
                <a:t>revenue </a:t>
              </a:r>
              <a:r>
                <a:rPr lang="it-IT" err="1">
                  <a:solidFill>
                    <a:schemeClr val="bg1"/>
                  </a:solidFill>
                  <a:ea typeface="+mn-lt"/>
                  <a:cs typeface="+mn-lt"/>
                </a:rPr>
                <a:t>related</a:t>
              </a:r>
              <a:r>
                <a:rPr lang="it-IT" dirty="0">
                  <a:solidFill>
                    <a:schemeClr val="bg1"/>
                  </a:solidFill>
                  <a:ea typeface="+mn-lt"/>
                  <a:cs typeface="+mn-lt"/>
                </a:rPr>
                <a:t> to the optional </a:t>
              </a:r>
              <a:r>
                <a:rPr lang="it-IT" err="1">
                  <a:solidFill>
                    <a:schemeClr val="bg1"/>
                  </a:solidFill>
                  <a:ea typeface="+mn-lt"/>
                  <a:cs typeface="+mn-lt"/>
                </a:rPr>
                <a:t>additional</a:t>
              </a:r>
              <a:r>
                <a:rPr lang="it-IT" dirty="0">
                  <a:solidFill>
                    <a:schemeClr val="bg1"/>
                  </a:solidFill>
                  <a:ea typeface="+mn-lt"/>
                  <a:cs typeface="+mn-lt"/>
                </a:rPr>
                <a:t> service of in-</a:t>
              </a:r>
              <a:r>
                <a:rPr lang="it-IT" err="1">
                  <a:solidFill>
                    <a:schemeClr val="bg1"/>
                  </a:solidFill>
                  <a:ea typeface="+mn-lt"/>
                  <a:cs typeface="+mn-lt"/>
                </a:rPr>
                <a:t>person</a:t>
              </a:r>
              <a:r>
                <a:rPr lang="it-IT" dirty="0">
                  <a:solidFill>
                    <a:schemeClr val="bg1"/>
                  </a:solidFill>
                  <a:ea typeface="+mn-lt"/>
                  <a:cs typeface="+mn-lt"/>
                </a:rPr>
                <a:t> </a:t>
              </a:r>
              <a:r>
                <a:rPr lang="it-IT" err="1">
                  <a:solidFill>
                    <a:schemeClr val="bg1"/>
                  </a:solidFill>
                  <a:ea typeface="+mn-lt"/>
                  <a:cs typeface="+mn-lt"/>
                </a:rPr>
                <a:t>consultation</a:t>
              </a:r>
              <a:r>
                <a:rPr lang="it-IT" dirty="0">
                  <a:solidFill>
                    <a:schemeClr val="bg1"/>
                  </a:solidFill>
                  <a:ea typeface="+mn-lt"/>
                  <a:cs typeface="+mn-lt"/>
                </a:rPr>
                <a:t> </a:t>
              </a:r>
              <a:r>
                <a:rPr lang="it-IT" err="1">
                  <a:solidFill>
                    <a:schemeClr val="bg1"/>
                  </a:solidFill>
                  <a:ea typeface="+mn-lt"/>
                  <a:cs typeface="+mn-lt"/>
                </a:rPr>
                <a:t>provided</a:t>
              </a:r>
              <a:r>
                <a:rPr lang="it-IT" dirty="0">
                  <a:solidFill>
                    <a:schemeClr val="bg1"/>
                  </a:solidFill>
                  <a:ea typeface="+mn-lt"/>
                  <a:cs typeface="+mn-lt"/>
                </a:rPr>
                <a:t> by the </a:t>
              </a:r>
              <a:r>
                <a:rPr lang="it-IT" err="1">
                  <a:solidFill>
                    <a:schemeClr val="bg1"/>
                  </a:solidFill>
                  <a:ea typeface="+mn-lt"/>
                  <a:cs typeface="+mn-lt"/>
                </a:rPr>
                <a:t>SousChef</a:t>
              </a:r>
              <a:r>
                <a:rPr lang="it-IT" dirty="0">
                  <a:solidFill>
                    <a:schemeClr val="bg1"/>
                  </a:solidFill>
                  <a:ea typeface="+mn-lt"/>
                  <a:cs typeface="+mn-lt"/>
                </a:rPr>
                <a:t> </a:t>
              </a:r>
              <a:r>
                <a:rPr lang="it-IT" err="1">
                  <a:solidFill>
                    <a:schemeClr val="bg1"/>
                  </a:solidFill>
                  <a:ea typeface="+mn-lt"/>
                  <a:cs typeface="+mn-lt"/>
                </a:rPr>
                <a:t>consultancy</a:t>
              </a:r>
              <a:r>
                <a:rPr lang="it-IT" dirty="0">
                  <a:solidFill>
                    <a:schemeClr val="bg1"/>
                  </a:solidFill>
                  <a:ea typeface="+mn-lt"/>
                  <a:cs typeface="+mn-lt"/>
                </a:rPr>
                <a:t> staff</a:t>
              </a:r>
              <a:endParaRPr lang="it-IT" b="1" dirty="0">
                <a:solidFill>
                  <a:schemeClr val="bg1"/>
                </a:solidFill>
                <a:ea typeface="+mn-lt"/>
                <a:cs typeface="+mn-lt"/>
              </a:endParaRPr>
            </a:p>
          </p:txBody>
        </p:sp>
      </p:grpSp>
    </p:spTree>
    <p:extLst>
      <p:ext uri="{BB962C8B-B14F-4D97-AF65-F5344CB8AC3E}">
        <p14:creationId xmlns:p14="http://schemas.microsoft.com/office/powerpoint/2010/main" val="26034060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10617644" cy="707886"/>
          </a:xfrm>
          <a:prstGeom prst="rect">
            <a:avLst/>
          </a:prstGeom>
          <a:noFill/>
        </p:spPr>
        <p:txBody>
          <a:bodyPr wrap="square" rtlCol="0">
            <a:spAutoFit/>
          </a:bodyPr>
          <a:lstStyle/>
          <a:p>
            <a:r>
              <a:rPr lang="it-IT" sz="4000">
                <a:solidFill>
                  <a:schemeClr val="accent1"/>
                </a:solidFill>
                <a:latin typeface="+mj-lt"/>
              </a:rPr>
              <a:t>Financial Plan - Costs</a:t>
            </a:r>
          </a:p>
        </p:txBody>
      </p:sp>
      <p:graphicFrame>
        <p:nvGraphicFramePr>
          <p:cNvPr id="5" name="Tabella 4">
            <a:extLst>
              <a:ext uri="{FF2B5EF4-FFF2-40B4-BE49-F238E27FC236}">
                <a16:creationId xmlns:a16="http://schemas.microsoft.com/office/drawing/2014/main" id="{920E2814-D25B-98E5-17B9-2E452986BA11}"/>
              </a:ext>
            </a:extLst>
          </p:cNvPr>
          <p:cNvGraphicFramePr>
            <a:graphicFrameLocks noGrp="1"/>
          </p:cNvGraphicFramePr>
          <p:nvPr>
            <p:extLst>
              <p:ext uri="{D42A27DB-BD31-4B8C-83A1-F6EECF244321}">
                <p14:modId xmlns:p14="http://schemas.microsoft.com/office/powerpoint/2010/main" val="1103472759"/>
              </p:ext>
            </p:extLst>
          </p:nvPr>
        </p:nvGraphicFramePr>
        <p:xfrm>
          <a:off x="2772697" y="1561465"/>
          <a:ext cx="6716012" cy="3735070"/>
        </p:xfrm>
        <a:graphic>
          <a:graphicData uri="http://schemas.openxmlformats.org/drawingml/2006/table">
            <a:tbl>
              <a:tblPr firstRow="1">
                <a:tableStyleId>{5C22544A-7EE6-4342-B048-85BDC9FD1C3A}</a:tableStyleId>
              </a:tblPr>
              <a:tblGrid>
                <a:gridCol w="2558317">
                  <a:extLst>
                    <a:ext uri="{9D8B030D-6E8A-4147-A177-3AD203B41FA5}">
                      <a16:colId xmlns:a16="http://schemas.microsoft.com/office/drawing/2014/main" val="589054732"/>
                    </a:ext>
                  </a:extLst>
                </a:gridCol>
                <a:gridCol w="1077452">
                  <a:extLst>
                    <a:ext uri="{9D8B030D-6E8A-4147-A177-3AD203B41FA5}">
                      <a16:colId xmlns:a16="http://schemas.microsoft.com/office/drawing/2014/main" val="189427475"/>
                    </a:ext>
                  </a:extLst>
                </a:gridCol>
                <a:gridCol w="747878">
                  <a:extLst>
                    <a:ext uri="{9D8B030D-6E8A-4147-A177-3AD203B41FA5}">
                      <a16:colId xmlns:a16="http://schemas.microsoft.com/office/drawing/2014/main" val="1712699951"/>
                    </a:ext>
                  </a:extLst>
                </a:gridCol>
                <a:gridCol w="709850">
                  <a:extLst>
                    <a:ext uri="{9D8B030D-6E8A-4147-A177-3AD203B41FA5}">
                      <a16:colId xmlns:a16="http://schemas.microsoft.com/office/drawing/2014/main" val="795641262"/>
                    </a:ext>
                  </a:extLst>
                </a:gridCol>
                <a:gridCol w="976044">
                  <a:extLst>
                    <a:ext uri="{9D8B030D-6E8A-4147-A177-3AD203B41FA5}">
                      <a16:colId xmlns:a16="http://schemas.microsoft.com/office/drawing/2014/main" val="2728181434"/>
                    </a:ext>
                  </a:extLst>
                </a:gridCol>
                <a:gridCol w="646471">
                  <a:extLst>
                    <a:ext uri="{9D8B030D-6E8A-4147-A177-3AD203B41FA5}">
                      <a16:colId xmlns:a16="http://schemas.microsoft.com/office/drawing/2014/main" val="2224558100"/>
                    </a:ext>
                  </a:extLst>
                </a:gridCol>
              </a:tblGrid>
              <a:tr h="180975">
                <a:tc>
                  <a:txBody>
                    <a:bodyPr/>
                    <a:lstStyle/>
                    <a:p>
                      <a:pPr marL="0" algn="ctr" defTabSz="914400" rtl="0" eaLnBrk="1" fontAlgn="b" latinLnBrk="0" hangingPunct="1"/>
                      <a:r>
                        <a:rPr lang="en-US" sz="1100" b="1" u="none" strike="noStrike" kern="1200" dirty="0">
                          <a:solidFill>
                            <a:schemeClr val="bg1"/>
                          </a:solidFill>
                          <a:effectLst/>
                        </a:rPr>
                        <a:t>Name</a:t>
                      </a:r>
                      <a:endParaRPr lang="en-US" sz="1100" b="1" u="none" strike="noStrike" kern="1200" dirty="0">
                        <a:solidFill>
                          <a:schemeClr val="bg1"/>
                        </a:solidFill>
                        <a:effectLst/>
                        <a:latin typeface="+mn-lt"/>
                        <a:ea typeface="+mn-ea"/>
                        <a:cs typeface="+mn-cs"/>
                      </a:endParaRPr>
                    </a:p>
                  </a:txBody>
                  <a:tcPr marL="6350" marR="6350" marT="6350" anchor="ctr"/>
                </a:tc>
                <a:tc>
                  <a:txBody>
                    <a:bodyPr/>
                    <a:lstStyle/>
                    <a:p>
                      <a:pPr algn="ctr" fontAlgn="b"/>
                      <a:r>
                        <a:rPr lang="en-US" sz="1100" b="1" u="none" strike="noStrike" dirty="0">
                          <a:solidFill>
                            <a:schemeClr val="bg1"/>
                          </a:solidFill>
                          <a:effectLst/>
                        </a:rPr>
                        <a:t>Type</a:t>
                      </a:r>
                      <a:endParaRPr lang="en-US" sz="1100" b="1" i="1" u="none" strike="noStrike" dirty="0">
                        <a:solidFill>
                          <a:schemeClr val="bg1"/>
                        </a:solidFill>
                        <a:effectLst/>
                        <a:latin typeface="Aptos Narrow" panose="020B0004020202020204" pitchFamily="34" charset="0"/>
                      </a:endParaRPr>
                    </a:p>
                  </a:txBody>
                  <a:tcPr marL="6350" marR="6350" marT="6350" anchor="ctr"/>
                </a:tc>
                <a:tc>
                  <a:txBody>
                    <a:bodyPr/>
                    <a:lstStyle/>
                    <a:p>
                      <a:pPr algn="ctr" fontAlgn="b"/>
                      <a:r>
                        <a:rPr lang="en-US" sz="1100" b="1" u="none" strike="noStrike" dirty="0" err="1">
                          <a:solidFill>
                            <a:schemeClr val="bg1"/>
                          </a:solidFill>
                          <a:effectLst/>
                        </a:rPr>
                        <a:t>Sinked</a:t>
                      </a:r>
                      <a:endParaRPr lang="en-US" sz="1100" b="1" i="1" u="none" strike="noStrike" dirty="0">
                        <a:solidFill>
                          <a:schemeClr val="bg1"/>
                        </a:solidFill>
                        <a:effectLst/>
                        <a:latin typeface="Aptos Narrow" panose="020B0004020202020204" pitchFamily="34" charset="0"/>
                      </a:endParaRPr>
                    </a:p>
                  </a:txBody>
                  <a:tcPr marL="6350" marR="6350" marT="6350" anchor="ctr"/>
                </a:tc>
                <a:tc>
                  <a:txBody>
                    <a:bodyPr/>
                    <a:lstStyle/>
                    <a:p>
                      <a:pPr algn="ctr" fontAlgn="b"/>
                      <a:r>
                        <a:rPr lang="en-US" sz="1100" b="1" u="none" strike="noStrike" dirty="0">
                          <a:solidFill>
                            <a:schemeClr val="bg1"/>
                          </a:solidFill>
                          <a:effectLst/>
                        </a:rPr>
                        <a:t>Fixed</a:t>
                      </a:r>
                      <a:endParaRPr lang="en-US" sz="1100" b="1" i="1" u="none" strike="noStrike" dirty="0">
                        <a:solidFill>
                          <a:schemeClr val="bg1"/>
                        </a:solidFill>
                        <a:effectLst/>
                        <a:latin typeface="Aptos Narrow" panose="020B0004020202020204" pitchFamily="34" charset="0"/>
                      </a:endParaRPr>
                    </a:p>
                  </a:txBody>
                  <a:tcPr marL="6350" marR="6350" marT="6350" anchor="ctr"/>
                </a:tc>
                <a:tc>
                  <a:txBody>
                    <a:bodyPr/>
                    <a:lstStyle/>
                    <a:p>
                      <a:pPr algn="ctr" fontAlgn="b"/>
                      <a:r>
                        <a:rPr lang="en-US" sz="1100" b="1" u="none" strike="noStrike" dirty="0">
                          <a:solidFill>
                            <a:schemeClr val="bg1"/>
                          </a:solidFill>
                          <a:effectLst/>
                        </a:rPr>
                        <a:t>Variable</a:t>
                      </a:r>
                      <a:endParaRPr lang="en-US" sz="1100" b="1" i="1" u="none" strike="noStrike" dirty="0">
                        <a:solidFill>
                          <a:schemeClr val="bg1"/>
                        </a:solidFill>
                        <a:effectLst/>
                        <a:latin typeface="Aptos Narrow" panose="020B0004020202020204" pitchFamily="34" charset="0"/>
                      </a:endParaRPr>
                    </a:p>
                  </a:txBody>
                  <a:tcPr marL="6350" marR="6350" marT="6350" anchor="ctr"/>
                </a:tc>
                <a:tc>
                  <a:txBody>
                    <a:bodyPr/>
                    <a:lstStyle/>
                    <a:p>
                      <a:pPr algn="ctr" fontAlgn="b"/>
                      <a:r>
                        <a:rPr lang="en-US" sz="1100" b="1" u="none" strike="noStrike" dirty="0">
                          <a:solidFill>
                            <a:schemeClr val="bg1"/>
                          </a:solidFill>
                          <a:effectLst/>
                        </a:rPr>
                        <a:t>Value</a:t>
                      </a:r>
                      <a:endParaRPr lang="en-US" sz="1100" b="1" i="1" u="none" strike="noStrike" dirty="0">
                        <a:solidFill>
                          <a:schemeClr val="bg1"/>
                        </a:solidFill>
                        <a:effectLst/>
                        <a:latin typeface="Aptos Narrow" panose="020B0004020202020204" pitchFamily="34" charset="0"/>
                      </a:endParaRPr>
                    </a:p>
                  </a:txBody>
                  <a:tcPr marL="6350" marR="6350" marT="6350" anchor="ctr"/>
                </a:tc>
                <a:extLst>
                  <a:ext uri="{0D108BD9-81ED-4DB2-BD59-A6C34878D82A}">
                    <a16:rowId xmlns:a16="http://schemas.microsoft.com/office/drawing/2014/main" val="2050744447"/>
                  </a:ext>
                </a:extLst>
              </a:tr>
              <a:tr h="180975">
                <a:tc>
                  <a:txBody>
                    <a:bodyPr/>
                    <a:lstStyle/>
                    <a:p>
                      <a:pPr algn="l" fontAlgn="b"/>
                      <a:r>
                        <a:rPr lang="en-US" sz="1100" kern="0" dirty="0">
                          <a:solidFill>
                            <a:schemeClr val="tx1"/>
                          </a:solidFill>
                          <a:effectLst/>
                        </a:rPr>
                        <a:t>Computer</a:t>
                      </a:r>
                      <a:r>
                        <a:rPr lang="en-US" sz="1100" b="0" u="none" strike="noStrike" dirty="0">
                          <a:solidFill>
                            <a:schemeClr val="tx1"/>
                          </a:solidFill>
                          <a:effectLst/>
                        </a:rPr>
                        <a:t> Vision Hardware</a:t>
                      </a:r>
                      <a:endParaRPr lang="en-US" sz="1100" b="0" i="0" u="none" strike="noStrike" dirty="0">
                        <a:solidFill>
                          <a:schemeClr val="tx1"/>
                        </a:solidFill>
                        <a:effectLst/>
                        <a:latin typeface="Aptos Narrow" panose="020B0004020202020204" pitchFamily="34" charset="0"/>
                      </a:endParaRPr>
                    </a:p>
                  </a:txBody>
                  <a:tcPr marL="6350" marR="6350" marT="6350" anchor="ctr"/>
                </a:tc>
                <a:tc>
                  <a:txBody>
                    <a:bodyPr/>
                    <a:lstStyle/>
                    <a:p>
                      <a:pPr algn="l" fontAlgn="b"/>
                      <a:r>
                        <a:rPr lang="en-US" sz="1100" b="0" u="none" strike="noStrike" dirty="0">
                          <a:solidFill>
                            <a:srgbClr val="000000"/>
                          </a:solidFill>
                          <a:effectLst/>
                        </a:rPr>
                        <a:t>Key Resources</a:t>
                      </a:r>
                      <a:endParaRPr lang="en-US" sz="1100" b="0" i="0" u="none" strike="noStrike" dirty="0">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6350" marR="6350" marT="6350" anchor="ctr"/>
                </a:tc>
                <a:tc>
                  <a:txBody>
                    <a:bodyPr/>
                    <a:lstStyle/>
                    <a:p>
                      <a:pPr algn="r" fontAlgn="b"/>
                      <a:r>
                        <a:rPr lang="en-US" sz="1100" b="0" u="none" strike="noStrike" dirty="0">
                          <a:solidFill>
                            <a:srgbClr val="000000"/>
                          </a:solidFill>
                          <a:effectLst/>
                        </a:rPr>
                        <a:t>5,000 €</a:t>
                      </a:r>
                      <a:endParaRPr lang="en-US" sz="1100" b="0" i="0" u="none" strike="noStrike" dirty="0">
                        <a:solidFill>
                          <a:srgbClr val="000000"/>
                        </a:solidFill>
                        <a:effectLst/>
                        <a:latin typeface="Aptos Narrow" panose="020B0004020202020204" pitchFamily="34" charset="0"/>
                      </a:endParaRPr>
                    </a:p>
                  </a:txBody>
                  <a:tcPr marL="6350" marR="6350" marT="6350" anchor="ctr"/>
                </a:tc>
                <a:extLst>
                  <a:ext uri="{0D108BD9-81ED-4DB2-BD59-A6C34878D82A}">
                    <a16:rowId xmlns:a16="http://schemas.microsoft.com/office/drawing/2014/main" val="3904973543"/>
                  </a:ext>
                </a:extLst>
              </a:tr>
              <a:tr h="180975">
                <a:tc>
                  <a:txBody>
                    <a:bodyPr/>
                    <a:lstStyle/>
                    <a:p>
                      <a:pPr algn="l" fontAlgn="b"/>
                      <a:r>
                        <a:rPr lang="en-US" sz="1100" b="0" u="none" strike="noStrike" dirty="0">
                          <a:solidFill>
                            <a:srgbClr val="000000"/>
                          </a:solidFill>
                          <a:effectLst/>
                        </a:rPr>
                        <a:t>Computer Vision Software License</a:t>
                      </a:r>
                      <a:endParaRPr lang="en-US" sz="1100" b="0" i="0" u="none" strike="noStrike" dirty="0">
                        <a:solidFill>
                          <a:srgbClr val="000000"/>
                        </a:solidFill>
                        <a:effectLst/>
                        <a:latin typeface="Aptos Narrow" panose="020B0004020202020204" pitchFamily="34" charset="0"/>
                      </a:endParaRPr>
                    </a:p>
                  </a:txBody>
                  <a:tcPr marL="6350" marR="6350" marT="6350" anchor="ctr"/>
                </a:tc>
                <a:tc>
                  <a:txBody>
                    <a:bodyPr/>
                    <a:lstStyle/>
                    <a:p>
                      <a:pPr algn="l" fontAlgn="b"/>
                      <a:r>
                        <a:rPr lang="en-US" sz="1100" b="0" u="none" strike="noStrike">
                          <a:solidFill>
                            <a:srgbClr val="000000"/>
                          </a:solidFill>
                          <a:effectLst/>
                        </a:rPr>
                        <a:t>Key Resources</a:t>
                      </a:r>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r" fontAlgn="b"/>
                      <a:r>
                        <a:rPr lang="en-US" sz="1100" b="0" u="none" strike="noStrike">
                          <a:solidFill>
                            <a:srgbClr val="000000"/>
                          </a:solidFill>
                          <a:effectLst/>
                        </a:rPr>
                        <a:t>50,000 €</a:t>
                      </a:r>
                      <a:endParaRPr lang="en-US" sz="1100" b="0" i="0" u="none" strike="noStrike">
                        <a:solidFill>
                          <a:srgbClr val="000000"/>
                        </a:solidFill>
                        <a:effectLst/>
                        <a:latin typeface="Aptos Narrow" panose="020B0004020202020204" pitchFamily="34" charset="0"/>
                      </a:endParaRPr>
                    </a:p>
                  </a:txBody>
                  <a:tcPr marL="6350" marR="6350" marT="6350" anchor="ctr"/>
                </a:tc>
                <a:extLst>
                  <a:ext uri="{0D108BD9-81ED-4DB2-BD59-A6C34878D82A}">
                    <a16:rowId xmlns:a16="http://schemas.microsoft.com/office/drawing/2014/main" val="3643564927"/>
                  </a:ext>
                </a:extLst>
              </a:tr>
              <a:tr h="180975">
                <a:tc>
                  <a:txBody>
                    <a:bodyPr/>
                    <a:lstStyle/>
                    <a:p>
                      <a:pPr algn="l" fontAlgn="b"/>
                      <a:r>
                        <a:rPr lang="en-US" sz="1100" b="0" u="none" strike="noStrike" dirty="0">
                          <a:solidFill>
                            <a:schemeClr val="tx1"/>
                          </a:solidFill>
                          <a:effectLst/>
                        </a:rPr>
                        <a:t>Software Platform-Initial Development</a:t>
                      </a:r>
                      <a:endParaRPr lang="en-US" sz="1100" b="0" i="0" u="none" strike="noStrike" dirty="0">
                        <a:solidFill>
                          <a:schemeClr val="tx1"/>
                        </a:solidFill>
                        <a:effectLst/>
                        <a:latin typeface="Aptos Narrow" panose="020B0004020202020204" pitchFamily="34" charset="0"/>
                      </a:endParaRPr>
                    </a:p>
                  </a:txBody>
                  <a:tcPr marL="6350" marR="6350" marT="6350" anchor="ctr"/>
                </a:tc>
                <a:tc>
                  <a:txBody>
                    <a:bodyPr/>
                    <a:lstStyle/>
                    <a:p>
                      <a:pPr algn="l" fontAlgn="b"/>
                      <a:r>
                        <a:rPr lang="en-US" sz="1100" b="0" u="none" strike="noStrike">
                          <a:solidFill>
                            <a:srgbClr val="000000"/>
                          </a:solidFill>
                          <a:effectLst/>
                        </a:rPr>
                        <a:t>Key Resources</a:t>
                      </a:r>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r" fontAlgn="b"/>
                      <a:r>
                        <a:rPr lang="en-US" sz="1100" b="0" u="none" strike="noStrike">
                          <a:solidFill>
                            <a:srgbClr val="000000"/>
                          </a:solidFill>
                          <a:effectLst/>
                        </a:rPr>
                        <a:t>20,000 €</a:t>
                      </a:r>
                      <a:endParaRPr lang="en-US" sz="1100" b="0" i="0" u="none" strike="noStrike">
                        <a:solidFill>
                          <a:srgbClr val="000000"/>
                        </a:solidFill>
                        <a:effectLst/>
                        <a:latin typeface="Aptos Narrow" panose="020B0004020202020204" pitchFamily="34" charset="0"/>
                      </a:endParaRPr>
                    </a:p>
                  </a:txBody>
                  <a:tcPr marL="6350" marR="6350" marT="6350" anchor="ctr"/>
                </a:tc>
                <a:extLst>
                  <a:ext uri="{0D108BD9-81ED-4DB2-BD59-A6C34878D82A}">
                    <a16:rowId xmlns:a16="http://schemas.microsoft.com/office/drawing/2014/main" val="2563562920"/>
                  </a:ext>
                </a:extLst>
              </a:tr>
              <a:tr h="180975">
                <a:tc>
                  <a:txBody>
                    <a:bodyPr/>
                    <a:lstStyle/>
                    <a:p>
                      <a:pPr algn="l" fontAlgn="b"/>
                      <a:r>
                        <a:rPr lang="en-US" sz="1100" b="0" u="none" strike="noStrike">
                          <a:solidFill>
                            <a:schemeClr val="tx1"/>
                          </a:solidFill>
                          <a:effectLst/>
                        </a:rPr>
                        <a:t>Technical &amp; </a:t>
                      </a:r>
                      <a:r>
                        <a:rPr lang="en-US" sz="1100" kern="0">
                          <a:solidFill>
                            <a:schemeClr val="tx1"/>
                          </a:solidFill>
                          <a:effectLst/>
                        </a:rPr>
                        <a:t>Development Staff</a:t>
                      </a:r>
                      <a:endParaRPr lang="en-US" sz="1100" kern="0">
                        <a:solidFill>
                          <a:schemeClr val="tx1"/>
                        </a:solidFill>
                        <a:effectLst/>
                        <a:latin typeface="+mn-lt"/>
                        <a:cs typeface="Times New Roman" panose="02020603050405020304" pitchFamily="18" charset="0"/>
                      </a:endParaRPr>
                    </a:p>
                  </a:txBody>
                  <a:tcPr marL="6350" marR="6350" marT="6350" anchor="ctr"/>
                </a:tc>
                <a:tc>
                  <a:txBody>
                    <a:bodyPr/>
                    <a:lstStyle/>
                    <a:p>
                      <a:pPr algn="l" fontAlgn="b"/>
                      <a:r>
                        <a:rPr lang="en-US" sz="1100" b="0" u="none" strike="noStrike">
                          <a:solidFill>
                            <a:srgbClr val="000000"/>
                          </a:solidFill>
                          <a:effectLst/>
                        </a:rPr>
                        <a:t>Key Resources</a:t>
                      </a:r>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r" fontAlgn="b"/>
                      <a:r>
                        <a:rPr lang="en-US" sz="1100" b="0" u="none" strike="noStrike">
                          <a:solidFill>
                            <a:srgbClr val="000000"/>
                          </a:solidFill>
                          <a:effectLst/>
                        </a:rPr>
                        <a:t>200,000 €</a:t>
                      </a:r>
                      <a:endParaRPr lang="en-US" sz="1100" b="0" i="0" u="none" strike="noStrike">
                        <a:solidFill>
                          <a:srgbClr val="000000"/>
                        </a:solidFill>
                        <a:effectLst/>
                        <a:latin typeface="Aptos Narrow" panose="020B0004020202020204" pitchFamily="34" charset="0"/>
                      </a:endParaRPr>
                    </a:p>
                  </a:txBody>
                  <a:tcPr marL="6350" marR="6350" marT="6350" anchor="ctr"/>
                </a:tc>
                <a:extLst>
                  <a:ext uri="{0D108BD9-81ED-4DB2-BD59-A6C34878D82A}">
                    <a16:rowId xmlns:a16="http://schemas.microsoft.com/office/drawing/2014/main" val="1233159947"/>
                  </a:ext>
                </a:extLst>
              </a:tr>
              <a:tr h="180975">
                <a:tc>
                  <a:txBody>
                    <a:bodyPr/>
                    <a:lstStyle/>
                    <a:p>
                      <a:pPr algn="l" fontAlgn="b"/>
                      <a:r>
                        <a:rPr lang="en-US" sz="1100" b="0" u="none" strike="noStrike">
                          <a:solidFill>
                            <a:srgbClr val="000000"/>
                          </a:solidFill>
                          <a:effectLst/>
                        </a:rPr>
                        <a:t>Consultancy Staff</a:t>
                      </a:r>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l" fontAlgn="b"/>
                      <a:r>
                        <a:rPr lang="en-US" sz="1100" b="0" u="none" strike="noStrike">
                          <a:solidFill>
                            <a:srgbClr val="000000"/>
                          </a:solidFill>
                          <a:effectLst/>
                        </a:rPr>
                        <a:t>Key Resources</a:t>
                      </a:r>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r" fontAlgn="b"/>
                      <a:r>
                        <a:rPr lang="en-US" sz="1100" b="0" u="none" strike="noStrike">
                          <a:solidFill>
                            <a:srgbClr val="000000"/>
                          </a:solidFill>
                          <a:effectLst/>
                        </a:rPr>
                        <a:t>100,000 €</a:t>
                      </a:r>
                      <a:endParaRPr lang="en-US" sz="1100" b="0" i="0" u="none" strike="noStrike">
                        <a:solidFill>
                          <a:srgbClr val="000000"/>
                        </a:solidFill>
                        <a:effectLst/>
                        <a:latin typeface="Aptos Narrow" panose="020B0004020202020204" pitchFamily="34" charset="0"/>
                      </a:endParaRPr>
                    </a:p>
                  </a:txBody>
                  <a:tcPr marL="6350" marR="6350" marT="6350" anchor="ctr"/>
                </a:tc>
                <a:extLst>
                  <a:ext uri="{0D108BD9-81ED-4DB2-BD59-A6C34878D82A}">
                    <a16:rowId xmlns:a16="http://schemas.microsoft.com/office/drawing/2014/main" val="884861977"/>
                  </a:ext>
                </a:extLst>
              </a:tr>
              <a:tr h="180975">
                <a:tc>
                  <a:txBody>
                    <a:bodyPr/>
                    <a:lstStyle/>
                    <a:p>
                      <a:pPr algn="l" fontAlgn="b"/>
                      <a:r>
                        <a:rPr lang="en-US" sz="1100" b="0" u="none" strike="noStrike">
                          <a:solidFill>
                            <a:srgbClr val="000000"/>
                          </a:solidFill>
                          <a:effectLst/>
                        </a:rPr>
                        <a:t>Database for reservation forecast</a:t>
                      </a:r>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l" fontAlgn="b"/>
                      <a:r>
                        <a:rPr lang="en-US" sz="1100" b="0" u="none" strike="noStrike" dirty="0">
                          <a:solidFill>
                            <a:srgbClr val="000000"/>
                          </a:solidFill>
                          <a:effectLst/>
                        </a:rPr>
                        <a:t>Key Resources</a:t>
                      </a:r>
                      <a:endParaRPr lang="en-US" sz="1100" b="0" i="0" u="none" strike="noStrike" dirty="0">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r" fontAlgn="b"/>
                      <a:r>
                        <a:rPr lang="en-US" sz="1100" b="0" u="none" strike="noStrike">
                          <a:solidFill>
                            <a:srgbClr val="000000"/>
                          </a:solidFill>
                          <a:effectLst/>
                        </a:rPr>
                        <a:t>500 €</a:t>
                      </a:r>
                      <a:endParaRPr lang="en-US" sz="1100" b="0" i="0" u="none" strike="noStrike">
                        <a:solidFill>
                          <a:srgbClr val="000000"/>
                        </a:solidFill>
                        <a:effectLst/>
                        <a:latin typeface="Aptos Narrow" panose="020B0004020202020204" pitchFamily="34" charset="0"/>
                      </a:endParaRPr>
                    </a:p>
                  </a:txBody>
                  <a:tcPr marL="6350" marR="6350" marT="6350" anchor="ctr"/>
                </a:tc>
                <a:extLst>
                  <a:ext uri="{0D108BD9-81ED-4DB2-BD59-A6C34878D82A}">
                    <a16:rowId xmlns:a16="http://schemas.microsoft.com/office/drawing/2014/main" val="4265075252"/>
                  </a:ext>
                </a:extLst>
              </a:tr>
              <a:tr h="180975">
                <a:tc>
                  <a:txBody>
                    <a:bodyPr/>
                    <a:lstStyle/>
                    <a:p>
                      <a:pPr algn="l" fontAlgn="b"/>
                      <a:r>
                        <a:rPr lang="en-US" sz="1100" b="0" u="none" strike="noStrike">
                          <a:solidFill>
                            <a:srgbClr val="000000"/>
                          </a:solidFill>
                          <a:effectLst/>
                        </a:rPr>
                        <a:t>Software Development &amp; Maintenance</a:t>
                      </a:r>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l" fontAlgn="b"/>
                      <a:r>
                        <a:rPr lang="en-US" sz="1100" b="0" u="none" strike="noStrike">
                          <a:solidFill>
                            <a:srgbClr val="000000"/>
                          </a:solidFill>
                          <a:effectLst/>
                        </a:rPr>
                        <a:t>Key Activities</a:t>
                      </a:r>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r" fontAlgn="b"/>
                      <a:r>
                        <a:rPr lang="en-US" sz="1100" b="0" u="none" strike="noStrike">
                          <a:solidFill>
                            <a:srgbClr val="000000"/>
                          </a:solidFill>
                          <a:effectLst/>
                        </a:rPr>
                        <a:t>0 €</a:t>
                      </a:r>
                      <a:endParaRPr lang="en-US" sz="1100" b="0" i="0" u="none" strike="noStrike">
                        <a:solidFill>
                          <a:srgbClr val="000000"/>
                        </a:solidFill>
                        <a:effectLst/>
                        <a:latin typeface="Aptos Narrow" panose="020B0004020202020204" pitchFamily="34" charset="0"/>
                      </a:endParaRPr>
                    </a:p>
                  </a:txBody>
                  <a:tcPr marL="6350" marR="6350" marT="6350" anchor="ctr"/>
                </a:tc>
                <a:extLst>
                  <a:ext uri="{0D108BD9-81ED-4DB2-BD59-A6C34878D82A}">
                    <a16:rowId xmlns:a16="http://schemas.microsoft.com/office/drawing/2014/main" val="4007521949"/>
                  </a:ext>
                </a:extLst>
              </a:tr>
              <a:tr h="180975">
                <a:tc>
                  <a:txBody>
                    <a:bodyPr/>
                    <a:lstStyle/>
                    <a:p>
                      <a:pPr algn="l" fontAlgn="b"/>
                      <a:r>
                        <a:rPr lang="en-US" sz="1100" b="0" u="none" strike="noStrike" dirty="0">
                          <a:solidFill>
                            <a:srgbClr val="000000"/>
                          </a:solidFill>
                          <a:effectLst/>
                        </a:rPr>
                        <a:t>Continuous Feature Updates</a:t>
                      </a:r>
                      <a:endParaRPr lang="en-US" sz="1100" b="0" i="0" u="none" strike="noStrike" dirty="0">
                        <a:solidFill>
                          <a:srgbClr val="000000"/>
                        </a:solidFill>
                        <a:effectLst/>
                        <a:latin typeface="Aptos Narrow" panose="020B0004020202020204" pitchFamily="34" charset="0"/>
                      </a:endParaRPr>
                    </a:p>
                  </a:txBody>
                  <a:tcPr marL="6350" marR="6350" marT="6350" anchor="ctr"/>
                </a:tc>
                <a:tc>
                  <a:txBody>
                    <a:bodyPr/>
                    <a:lstStyle/>
                    <a:p>
                      <a:pPr algn="l" fontAlgn="b"/>
                      <a:r>
                        <a:rPr lang="en-US" sz="1100" b="0" u="none" strike="noStrike" dirty="0">
                          <a:solidFill>
                            <a:srgbClr val="000000"/>
                          </a:solidFill>
                          <a:effectLst/>
                        </a:rPr>
                        <a:t>Key Activities</a:t>
                      </a:r>
                      <a:endParaRPr lang="en-US" sz="1100" b="0" i="0" u="none" strike="noStrike" dirty="0">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r" fontAlgn="b"/>
                      <a:r>
                        <a:rPr lang="en-US" sz="1100" b="0" u="none" strike="noStrike">
                          <a:solidFill>
                            <a:srgbClr val="000000"/>
                          </a:solidFill>
                          <a:effectLst/>
                        </a:rPr>
                        <a:t>0 €</a:t>
                      </a:r>
                      <a:endParaRPr lang="en-US" sz="1100" b="0" i="0" u="none" strike="noStrike">
                        <a:solidFill>
                          <a:srgbClr val="000000"/>
                        </a:solidFill>
                        <a:effectLst/>
                        <a:latin typeface="Aptos Narrow" panose="020B0004020202020204" pitchFamily="34" charset="0"/>
                      </a:endParaRPr>
                    </a:p>
                  </a:txBody>
                  <a:tcPr marL="6350" marR="6350" marT="6350" anchor="ctr"/>
                </a:tc>
                <a:extLst>
                  <a:ext uri="{0D108BD9-81ED-4DB2-BD59-A6C34878D82A}">
                    <a16:rowId xmlns:a16="http://schemas.microsoft.com/office/drawing/2014/main" val="4008128597"/>
                  </a:ext>
                </a:extLst>
              </a:tr>
              <a:tr h="180975">
                <a:tc>
                  <a:txBody>
                    <a:bodyPr/>
                    <a:lstStyle/>
                    <a:p>
                      <a:pPr algn="l" fontAlgn="b"/>
                      <a:r>
                        <a:rPr lang="en-US" sz="1100" b="0" u="none" strike="noStrike">
                          <a:solidFill>
                            <a:srgbClr val="000000"/>
                          </a:solidFill>
                          <a:effectLst/>
                        </a:rPr>
                        <a:t>Customers Supporting Training</a:t>
                      </a:r>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l" fontAlgn="b"/>
                      <a:r>
                        <a:rPr lang="en-US" sz="1100" b="0" u="none" strike="noStrike" dirty="0">
                          <a:solidFill>
                            <a:srgbClr val="000000"/>
                          </a:solidFill>
                          <a:effectLst/>
                        </a:rPr>
                        <a:t>Key Activities</a:t>
                      </a:r>
                      <a:endParaRPr lang="en-US" sz="1100" b="0" i="0" u="none" strike="noStrike" dirty="0">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6350" marR="6350" marT="6350" anchor="ctr"/>
                </a:tc>
                <a:tc>
                  <a:txBody>
                    <a:bodyPr/>
                    <a:lstStyle/>
                    <a:p>
                      <a:pPr algn="r" fontAlgn="b"/>
                      <a:r>
                        <a:rPr lang="en-US" sz="1100" b="0" u="none" strike="noStrike">
                          <a:solidFill>
                            <a:srgbClr val="000000"/>
                          </a:solidFill>
                          <a:effectLst/>
                        </a:rPr>
                        <a:t>0 €</a:t>
                      </a:r>
                      <a:endParaRPr lang="en-US" sz="1100" b="0" i="0" u="none" strike="noStrike">
                        <a:solidFill>
                          <a:srgbClr val="000000"/>
                        </a:solidFill>
                        <a:effectLst/>
                        <a:latin typeface="Aptos Narrow" panose="020B0004020202020204" pitchFamily="34" charset="0"/>
                      </a:endParaRPr>
                    </a:p>
                  </a:txBody>
                  <a:tcPr marL="6350" marR="6350" marT="6350" anchor="ctr"/>
                </a:tc>
                <a:extLst>
                  <a:ext uri="{0D108BD9-81ED-4DB2-BD59-A6C34878D82A}">
                    <a16:rowId xmlns:a16="http://schemas.microsoft.com/office/drawing/2014/main" val="3899548681"/>
                  </a:ext>
                </a:extLst>
              </a:tr>
              <a:tr h="180975">
                <a:tc>
                  <a:txBody>
                    <a:bodyPr/>
                    <a:lstStyle/>
                    <a:p>
                      <a:pPr algn="l" fontAlgn="b"/>
                      <a:r>
                        <a:rPr lang="en-US" sz="1100" b="0" u="none" strike="noStrike">
                          <a:solidFill>
                            <a:srgbClr val="000000"/>
                          </a:solidFill>
                          <a:effectLst/>
                        </a:rPr>
                        <a:t>Marketing &amp; Sales-Campaigns</a:t>
                      </a:r>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l" fontAlgn="b"/>
                      <a:r>
                        <a:rPr lang="en-US" sz="1100" b="0" u="none" strike="noStrike">
                          <a:solidFill>
                            <a:srgbClr val="000000"/>
                          </a:solidFill>
                          <a:effectLst/>
                        </a:rPr>
                        <a:t>Key Activities</a:t>
                      </a:r>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r" fontAlgn="b"/>
                      <a:r>
                        <a:rPr lang="en-US" sz="1100" b="0" u="none" strike="noStrike">
                          <a:solidFill>
                            <a:srgbClr val="000000"/>
                          </a:solidFill>
                          <a:effectLst/>
                        </a:rPr>
                        <a:t>50,000 €</a:t>
                      </a:r>
                      <a:endParaRPr lang="en-US" sz="1100" b="0" i="0" u="none" strike="noStrike">
                        <a:solidFill>
                          <a:srgbClr val="000000"/>
                        </a:solidFill>
                        <a:effectLst/>
                        <a:latin typeface="Aptos Narrow" panose="020B0004020202020204" pitchFamily="34" charset="0"/>
                      </a:endParaRPr>
                    </a:p>
                  </a:txBody>
                  <a:tcPr marL="6350" marR="6350" marT="6350" anchor="ctr"/>
                </a:tc>
                <a:extLst>
                  <a:ext uri="{0D108BD9-81ED-4DB2-BD59-A6C34878D82A}">
                    <a16:rowId xmlns:a16="http://schemas.microsoft.com/office/drawing/2014/main" val="2164485274"/>
                  </a:ext>
                </a:extLst>
              </a:tr>
              <a:tr h="180975">
                <a:tc>
                  <a:txBody>
                    <a:bodyPr/>
                    <a:lstStyle/>
                    <a:p>
                      <a:pPr algn="l" fontAlgn="b"/>
                      <a:r>
                        <a:rPr lang="en-US" sz="1100" b="0" u="none" strike="noStrike">
                          <a:solidFill>
                            <a:srgbClr val="000000"/>
                          </a:solidFill>
                          <a:effectLst/>
                        </a:rPr>
                        <a:t>Marketing &amp; Sales-Sales Team</a:t>
                      </a:r>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l" fontAlgn="b"/>
                      <a:r>
                        <a:rPr lang="en-US" sz="1100" b="0" u="none" strike="noStrike">
                          <a:solidFill>
                            <a:srgbClr val="000000"/>
                          </a:solidFill>
                          <a:effectLst/>
                        </a:rPr>
                        <a:t>Key Activities</a:t>
                      </a:r>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r" fontAlgn="b"/>
                      <a:r>
                        <a:rPr lang="en-US" sz="1100" b="0" u="none" strike="noStrike">
                          <a:solidFill>
                            <a:srgbClr val="000000"/>
                          </a:solidFill>
                          <a:effectLst/>
                        </a:rPr>
                        <a:t>80,000 €</a:t>
                      </a:r>
                      <a:endParaRPr lang="en-US" sz="1100" b="0" i="0" u="none" strike="noStrike">
                        <a:solidFill>
                          <a:srgbClr val="000000"/>
                        </a:solidFill>
                        <a:effectLst/>
                        <a:latin typeface="Aptos Narrow" panose="020B0004020202020204" pitchFamily="34" charset="0"/>
                      </a:endParaRPr>
                    </a:p>
                  </a:txBody>
                  <a:tcPr marL="6350" marR="6350" marT="6350" anchor="ctr"/>
                </a:tc>
                <a:extLst>
                  <a:ext uri="{0D108BD9-81ED-4DB2-BD59-A6C34878D82A}">
                    <a16:rowId xmlns:a16="http://schemas.microsoft.com/office/drawing/2014/main" val="3406364538"/>
                  </a:ext>
                </a:extLst>
              </a:tr>
              <a:tr h="180975">
                <a:tc>
                  <a:txBody>
                    <a:bodyPr/>
                    <a:lstStyle/>
                    <a:p>
                      <a:pPr algn="l" fontAlgn="b"/>
                      <a:r>
                        <a:rPr lang="en-US" sz="1100" b="0" u="none" strike="noStrike" dirty="0">
                          <a:solidFill>
                            <a:srgbClr val="000000"/>
                          </a:solidFill>
                          <a:effectLst/>
                        </a:rPr>
                        <a:t>Computer Vision Technology providers</a:t>
                      </a:r>
                      <a:endParaRPr lang="en-US" sz="1100" b="0" i="0" u="none" strike="noStrike" dirty="0">
                        <a:solidFill>
                          <a:srgbClr val="000000"/>
                        </a:solidFill>
                        <a:effectLst/>
                        <a:latin typeface="Aptos Narrow" panose="020B0004020202020204" pitchFamily="34" charset="0"/>
                      </a:endParaRPr>
                    </a:p>
                  </a:txBody>
                  <a:tcPr marL="6350" marR="6350" marT="6350" anchor="ctr"/>
                </a:tc>
                <a:tc>
                  <a:txBody>
                    <a:bodyPr/>
                    <a:lstStyle/>
                    <a:p>
                      <a:pPr algn="l" fontAlgn="b"/>
                      <a:r>
                        <a:rPr lang="en-US" sz="1100" b="0" u="none" strike="noStrike">
                          <a:solidFill>
                            <a:srgbClr val="000000"/>
                          </a:solidFill>
                          <a:effectLst/>
                        </a:rPr>
                        <a:t>Key Partners</a:t>
                      </a:r>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6350" marR="6350" marT="6350" anchor="ctr"/>
                </a:tc>
                <a:tc>
                  <a:txBody>
                    <a:bodyPr/>
                    <a:lstStyle/>
                    <a:p>
                      <a:pPr algn="r" fontAlgn="b"/>
                      <a:r>
                        <a:rPr lang="en-US" sz="1100" b="0" u="none" strike="noStrike">
                          <a:solidFill>
                            <a:srgbClr val="000000"/>
                          </a:solidFill>
                          <a:effectLst/>
                        </a:rPr>
                        <a:t>0 €</a:t>
                      </a:r>
                      <a:endParaRPr lang="en-US" sz="1100" b="0" i="0" u="none" strike="noStrike">
                        <a:solidFill>
                          <a:srgbClr val="000000"/>
                        </a:solidFill>
                        <a:effectLst/>
                        <a:latin typeface="Aptos Narrow" panose="020B0004020202020204" pitchFamily="34" charset="0"/>
                      </a:endParaRPr>
                    </a:p>
                  </a:txBody>
                  <a:tcPr marL="6350" marR="6350" marT="6350" anchor="ctr"/>
                </a:tc>
                <a:extLst>
                  <a:ext uri="{0D108BD9-81ED-4DB2-BD59-A6C34878D82A}">
                    <a16:rowId xmlns:a16="http://schemas.microsoft.com/office/drawing/2014/main" val="3717876993"/>
                  </a:ext>
                </a:extLst>
              </a:tr>
              <a:tr h="180975">
                <a:tc>
                  <a:txBody>
                    <a:bodyPr/>
                    <a:lstStyle/>
                    <a:p>
                      <a:pPr algn="l" fontAlgn="b"/>
                      <a:r>
                        <a:rPr lang="en-US" sz="1100" b="0" u="none" strike="noStrike" dirty="0">
                          <a:solidFill>
                            <a:srgbClr val="000000"/>
                          </a:solidFill>
                          <a:effectLst/>
                        </a:rPr>
                        <a:t>University and Research institutes</a:t>
                      </a:r>
                      <a:endParaRPr lang="en-US" sz="1100" b="0" i="0" u="none" strike="noStrike" dirty="0">
                        <a:solidFill>
                          <a:srgbClr val="000000"/>
                        </a:solidFill>
                        <a:effectLst/>
                        <a:latin typeface="Aptos Narrow" panose="020B0004020202020204" pitchFamily="34" charset="0"/>
                      </a:endParaRPr>
                    </a:p>
                  </a:txBody>
                  <a:tcPr marL="6350" marR="6350" marT="6350" anchor="ctr"/>
                </a:tc>
                <a:tc>
                  <a:txBody>
                    <a:bodyPr/>
                    <a:lstStyle/>
                    <a:p>
                      <a:pPr algn="l" fontAlgn="b"/>
                      <a:r>
                        <a:rPr lang="en-US" sz="1100" b="0" u="none" strike="noStrike">
                          <a:solidFill>
                            <a:srgbClr val="000000"/>
                          </a:solidFill>
                          <a:effectLst/>
                        </a:rPr>
                        <a:t>Key Partners</a:t>
                      </a:r>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6350" marR="6350" marT="6350" anchor="ctr"/>
                </a:tc>
                <a:tc>
                  <a:txBody>
                    <a:bodyPr/>
                    <a:lstStyle/>
                    <a:p>
                      <a:pPr algn="r" fontAlgn="b"/>
                      <a:r>
                        <a:rPr lang="en-US" sz="1100" b="0" u="none" strike="noStrike" dirty="0">
                          <a:solidFill>
                            <a:srgbClr val="000000"/>
                          </a:solidFill>
                          <a:effectLst/>
                        </a:rPr>
                        <a:t>30,000 €</a:t>
                      </a:r>
                      <a:endParaRPr lang="en-US" sz="1100" b="0" i="0" u="none" strike="noStrike" dirty="0">
                        <a:solidFill>
                          <a:srgbClr val="000000"/>
                        </a:solidFill>
                        <a:effectLst/>
                        <a:latin typeface="Aptos Narrow" panose="020B0004020202020204" pitchFamily="34" charset="0"/>
                      </a:endParaRPr>
                    </a:p>
                  </a:txBody>
                  <a:tcPr marL="6350" marR="6350" marT="6350" anchor="ctr"/>
                </a:tc>
                <a:extLst>
                  <a:ext uri="{0D108BD9-81ED-4DB2-BD59-A6C34878D82A}">
                    <a16:rowId xmlns:a16="http://schemas.microsoft.com/office/drawing/2014/main" val="3385217504"/>
                  </a:ext>
                </a:extLst>
              </a:tr>
              <a:tr h="180975">
                <a:tc>
                  <a:txBody>
                    <a:bodyPr/>
                    <a:lstStyle/>
                    <a:p>
                      <a:pPr algn="l" fontAlgn="b"/>
                      <a:r>
                        <a:rPr lang="en-US" sz="1100" b="0" u="none" strike="noStrike" dirty="0">
                          <a:solidFill>
                            <a:srgbClr val="000000"/>
                          </a:solidFill>
                          <a:effectLst/>
                        </a:rPr>
                        <a:t>IT Infrastructure Cost</a:t>
                      </a:r>
                      <a:endParaRPr lang="en-US" sz="1100" b="0" i="0" u="none" strike="noStrike" dirty="0">
                        <a:solidFill>
                          <a:srgbClr val="000000"/>
                        </a:solidFill>
                        <a:effectLst/>
                        <a:latin typeface="Aptos Narrow" panose="020B0004020202020204" pitchFamily="34" charset="0"/>
                      </a:endParaRPr>
                    </a:p>
                  </a:txBody>
                  <a:tcPr marL="6350" marR="6350" marT="6350" anchor="ctr"/>
                </a:tc>
                <a:tc>
                  <a:txBody>
                    <a:bodyPr/>
                    <a:lstStyle/>
                    <a:p>
                      <a:pPr algn="l" fontAlgn="b"/>
                      <a:r>
                        <a:rPr lang="en-US" sz="1100" b="0" u="none" strike="noStrike">
                          <a:solidFill>
                            <a:srgbClr val="000000"/>
                          </a:solidFill>
                          <a:effectLst/>
                        </a:rPr>
                        <a:t>Cost Structure</a:t>
                      </a:r>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6350" marR="6350" marT="6350" anchor="ct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6350" marR="6350" marT="6350" anchor="ctr"/>
                </a:tc>
                <a:tc>
                  <a:txBody>
                    <a:bodyPr/>
                    <a:lstStyle/>
                    <a:p>
                      <a:pPr algn="r" fontAlgn="b"/>
                      <a:r>
                        <a:rPr lang="en-US" sz="1100" b="0" u="none" strike="noStrike" dirty="0">
                          <a:solidFill>
                            <a:srgbClr val="000000"/>
                          </a:solidFill>
                          <a:effectLst/>
                        </a:rPr>
                        <a:t>15,000 €</a:t>
                      </a:r>
                      <a:endParaRPr lang="en-US" sz="1100" b="0" i="0" u="none" strike="noStrike" dirty="0">
                        <a:solidFill>
                          <a:srgbClr val="000000"/>
                        </a:solidFill>
                        <a:effectLst/>
                        <a:latin typeface="Aptos Narrow" panose="020B0004020202020204" pitchFamily="34" charset="0"/>
                      </a:endParaRPr>
                    </a:p>
                  </a:txBody>
                  <a:tcPr marL="6350" marR="6350" marT="6350" anchor="ctr"/>
                </a:tc>
                <a:extLst>
                  <a:ext uri="{0D108BD9-81ED-4DB2-BD59-A6C34878D82A}">
                    <a16:rowId xmlns:a16="http://schemas.microsoft.com/office/drawing/2014/main" val="4289413007"/>
                  </a:ext>
                </a:extLst>
              </a:tr>
              <a:tr h="180975">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6350" marR="6350" marT="6350" anchor="ctr"/>
                </a:tc>
                <a:tc>
                  <a:txBody>
                    <a:bodyPr/>
                    <a:lstStyle/>
                    <a:p>
                      <a:pPr algn="l" fontAlgn="b"/>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l" fontAlgn="b"/>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l" fontAlgn="b"/>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6350" marR="6350" marT="6350" anchor="ctr"/>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6350" marR="6350" marT="6350" anchor="ctr"/>
                </a:tc>
                <a:extLst>
                  <a:ext uri="{0D108BD9-81ED-4DB2-BD59-A6C34878D82A}">
                    <a16:rowId xmlns:a16="http://schemas.microsoft.com/office/drawing/2014/main" val="2595394444"/>
                  </a:ext>
                </a:extLst>
              </a:tr>
              <a:tr h="180975">
                <a:tc>
                  <a:txBody>
                    <a:bodyPr/>
                    <a:lstStyle/>
                    <a:p>
                      <a:pPr algn="l" fontAlgn="b"/>
                      <a:r>
                        <a:rPr lang="en-US" sz="1100" b="1" u="none" strike="noStrike" dirty="0">
                          <a:solidFill>
                            <a:schemeClr val="accent1">
                              <a:lumMod val="75000"/>
                            </a:schemeClr>
                          </a:solidFill>
                          <a:effectLst/>
                        </a:rPr>
                        <a:t>Total</a:t>
                      </a:r>
                      <a:endParaRPr lang="en-US" sz="1100" b="1" i="0" u="none" strike="noStrike" dirty="0">
                        <a:solidFill>
                          <a:schemeClr val="accent1">
                            <a:lumMod val="75000"/>
                          </a:schemeClr>
                        </a:solidFill>
                        <a:effectLst/>
                        <a:latin typeface="Aptos Narrow" panose="020B0004020202020204" pitchFamily="34" charset="0"/>
                      </a:endParaRPr>
                    </a:p>
                  </a:txBody>
                  <a:tcPr marL="6350" marR="6350" marT="6350" anchor="ctr"/>
                </a:tc>
                <a:tc>
                  <a:txBody>
                    <a:bodyPr/>
                    <a:lstStyle/>
                    <a:p>
                      <a:pPr algn="l" fontAlgn="b"/>
                      <a:endParaRPr lang="en-US" sz="1100" b="0" i="0" u="none" strike="noStrike">
                        <a:solidFill>
                          <a:srgbClr val="000000"/>
                        </a:solidFill>
                        <a:effectLst/>
                        <a:latin typeface="Aptos Narrow" panose="020B0004020202020204" pitchFamily="34" charset="0"/>
                      </a:endParaRPr>
                    </a:p>
                  </a:txBody>
                  <a:tcPr marL="6350" marR="6350" marT="6350" anchor="ctr"/>
                </a:tc>
                <a:tc>
                  <a:txBody>
                    <a:bodyPr/>
                    <a:lstStyle/>
                    <a:p>
                      <a:pPr algn="r" fontAlgn="b"/>
                      <a:r>
                        <a:rPr lang="en-US" sz="1100" b="1" u="none" strike="noStrike" dirty="0">
                          <a:solidFill>
                            <a:schemeClr val="tx1"/>
                          </a:solidFill>
                          <a:effectLst/>
                        </a:rPr>
                        <a:t>35,000 € </a:t>
                      </a:r>
                      <a:endParaRPr lang="en-US" sz="1100" b="1" i="0" u="none" strike="noStrike" dirty="0">
                        <a:solidFill>
                          <a:schemeClr val="tx1"/>
                        </a:solidFill>
                        <a:effectLst/>
                        <a:latin typeface="Aptos Narrow" panose="020B0004020202020204" pitchFamily="34" charset="0"/>
                      </a:endParaRPr>
                    </a:p>
                  </a:txBody>
                  <a:tcPr marL="6350" marR="6350" marT="6350" anchor="ctr"/>
                </a:tc>
                <a:tc>
                  <a:txBody>
                    <a:bodyPr/>
                    <a:lstStyle/>
                    <a:p>
                      <a:pPr algn="r" fontAlgn="b"/>
                      <a:r>
                        <a:rPr lang="en-US" sz="1100" b="1" u="none" strike="noStrike">
                          <a:solidFill>
                            <a:schemeClr val="tx1"/>
                          </a:solidFill>
                          <a:effectLst/>
                        </a:rPr>
                        <a:t> 510,000 € </a:t>
                      </a:r>
                      <a:endParaRPr lang="en-US" sz="1100" b="1" i="0" u="none" strike="noStrike">
                        <a:solidFill>
                          <a:schemeClr val="tx1"/>
                        </a:solidFill>
                        <a:effectLst/>
                        <a:latin typeface="Aptos Narrow" panose="020B0004020202020204" pitchFamily="34" charset="0"/>
                      </a:endParaRPr>
                    </a:p>
                  </a:txBody>
                  <a:tcPr marL="6350" marR="6350" marT="6350" anchor="ctr"/>
                </a:tc>
                <a:tc>
                  <a:txBody>
                    <a:bodyPr/>
                    <a:lstStyle/>
                    <a:p>
                      <a:pPr algn="r" fontAlgn="b"/>
                      <a:r>
                        <a:rPr lang="en-US" sz="1100" b="1" u="none" strike="noStrike">
                          <a:solidFill>
                            <a:schemeClr val="tx1"/>
                          </a:solidFill>
                          <a:effectLst/>
                        </a:rPr>
                        <a:t> 5,500 € </a:t>
                      </a:r>
                      <a:endParaRPr lang="en-US" sz="1100" b="1" i="0" u="none" strike="noStrike">
                        <a:solidFill>
                          <a:schemeClr val="tx1"/>
                        </a:solidFill>
                        <a:effectLst/>
                        <a:latin typeface="Aptos Narrow" panose="020B0004020202020204" pitchFamily="34" charset="0"/>
                      </a:endParaRPr>
                    </a:p>
                  </a:txBody>
                  <a:tcPr marL="6350" marR="6350" marT="6350" anchor="ctr"/>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6350" marR="6350" marT="6350" anchor="ctr"/>
                </a:tc>
                <a:extLst>
                  <a:ext uri="{0D108BD9-81ED-4DB2-BD59-A6C34878D82A}">
                    <a16:rowId xmlns:a16="http://schemas.microsoft.com/office/drawing/2014/main" val="3286927737"/>
                  </a:ext>
                </a:extLst>
              </a:tr>
            </a:tbl>
          </a:graphicData>
        </a:graphic>
      </p:graphicFrame>
      <p:cxnSp>
        <p:nvCxnSpPr>
          <p:cNvPr id="11" name="Connettore diritto 10">
            <a:extLst>
              <a:ext uri="{FF2B5EF4-FFF2-40B4-BE49-F238E27FC236}">
                <a16:creationId xmlns:a16="http://schemas.microsoft.com/office/drawing/2014/main" id="{F14A686A-75CB-59C4-F5A9-92B7B38E9727}"/>
              </a:ext>
            </a:extLst>
          </p:cNvPr>
          <p:cNvCxnSpPr>
            <a:cxnSpLocks/>
          </p:cNvCxnSpPr>
          <p:nvPr/>
        </p:nvCxnSpPr>
        <p:spPr>
          <a:xfrm>
            <a:off x="2772697" y="5308727"/>
            <a:ext cx="671601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Connettore diritto 12">
            <a:extLst>
              <a:ext uri="{FF2B5EF4-FFF2-40B4-BE49-F238E27FC236}">
                <a16:creationId xmlns:a16="http://schemas.microsoft.com/office/drawing/2014/main" id="{7A6B4D61-6698-8ECB-F6B2-46CE4B8D495F}"/>
              </a:ext>
            </a:extLst>
          </p:cNvPr>
          <p:cNvCxnSpPr>
            <a:cxnSpLocks/>
          </p:cNvCxnSpPr>
          <p:nvPr/>
        </p:nvCxnSpPr>
        <p:spPr>
          <a:xfrm>
            <a:off x="2772697" y="1561465"/>
            <a:ext cx="6716012"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Ovale 7">
            <a:extLst>
              <a:ext uri="{FF2B5EF4-FFF2-40B4-BE49-F238E27FC236}">
                <a16:creationId xmlns:a16="http://schemas.microsoft.com/office/drawing/2014/main" id="{F6412CDD-B1AA-64AB-2F9E-6E30891F8461}"/>
              </a:ext>
            </a:extLst>
          </p:cNvPr>
          <p:cNvSpPr>
            <a:spLocks/>
          </p:cNvSpPr>
          <p:nvPr/>
        </p:nvSpPr>
        <p:spPr>
          <a:xfrm>
            <a:off x="8283331" y="1819110"/>
            <a:ext cx="144000" cy="144000"/>
          </a:xfrm>
          <a:prstGeom prst="ellipse">
            <a:avLst/>
          </a:prstGeom>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e 14">
            <a:extLst>
              <a:ext uri="{FF2B5EF4-FFF2-40B4-BE49-F238E27FC236}">
                <a16:creationId xmlns:a16="http://schemas.microsoft.com/office/drawing/2014/main" id="{338DAD02-550C-9B48-7A85-05C647AD7587}"/>
              </a:ext>
            </a:extLst>
          </p:cNvPr>
          <p:cNvSpPr/>
          <p:nvPr/>
        </p:nvSpPr>
        <p:spPr>
          <a:xfrm>
            <a:off x="6712797" y="2266284"/>
            <a:ext cx="144000" cy="144000"/>
          </a:xfrm>
          <a:prstGeom prst="ellipse">
            <a:avLst/>
          </a:prstGeom>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e 16">
            <a:extLst>
              <a:ext uri="{FF2B5EF4-FFF2-40B4-BE49-F238E27FC236}">
                <a16:creationId xmlns:a16="http://schemas.microsoft.com/office/drawing/2014/main" id="{E2837CD0-7CFE-E1F0-3EB7-CAC586FC50C9}"/>
              </a:ext>
            </a:extLst>
          </p:cNvPr>
          <p:cNvSpPr/>
          <p:nvPr/>
        </p:nvSpPr>
        <p:spPr>
          <a:xfrm>
            <a:off x="8288725" y="2917204"/>
            <a:ext cx="144000" cy="144000"/>
          </a:xfrm>
          <a:prstGeom prst="ellipse">
            <a:avLst/>
          </a:prstGeom>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pPr algn="ctr"/>
            <a:endParaRPr lang="en-US"/>
          </a:p>
        </p:txBody>
      </p:sp>
      <p:sp>
        <p:nvSpPr>
          <p:cNvPr id="18" name="Ovale 17">
            <a:extLst>
              <a:ext uri="{FF2B5EF4-FFF2-40B4-BE49-F238E27FC236}">
                <a16:creationId xmlns:a16="http://schemas.microsoft.com/office/drawing/2014/main" id="{D8DE0B61-9BBA-9987-E45C-6E79A4A1D44D}"/>
              </a:ext>
            </a:extLst>
          </p:cNvPr>
          <p:cNvSpPr/>
          <p:nvPr/>
        </p:nvSpPr>
        <p:spPr>
          <a:xfrm>
            <a:off x="7439723" y="2694706"/>
            <a:ext cx="144000" cy="144000"/>
          </a:xfrm>
          <a:prstGeom prst="ellipse">
            <a:avLst/>
          </a:prstGeom>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pPr algn="ctr"/>
            <a:endParaRPr lang="en-US"/>
          </a:p>
        </p:txBody>
      </p:sp>
      <p:sp>
        <p:nvSpPr>
          <p:cNvPr id="19" name="Ovale 18">
            <a:extLst>
              <a:ext uri="{FF2B5EF4-FFF2-40B4-BE49-F238E27FC236}">
                <a16:creationId xmlns:a16="http://schemas.microsoft.com/office/drawing/2014/main" id="{45C76AF0-113B-6857-A4DE-DA6B307CEFCB}"/>
              </a:ext>
            </a:extLst>
          </p:cNvPr>
          <p:cNvSpPr/>
          <p:nvPr/>
        </p:nvSpPr>
        <p:spPr>
          <a:xfrm>
            <a:off x="7439723" y="2475399"/>
            <a:ext cx="144000" cy="144000"/>
          </a:xfrm>
          <a:prstGeom prst="ellipse">
            <a:avLst/>
          </a:prstGeom>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pPr algn="ctr"/>
            <a:endParaRPr lang="en-US"/>
          </a:p>
        </p:txBody>
      </p:sp>
      <p:sp>
        <p:nvSpPr>
          <p:cNvPr id="20" name="Ovale 19">
            <a:extLst>
              <a:ext uri="{FF2B5EF4-FFF2-40B4-BE49-F238E27FC236}">
                <a16:creationId xmlns:a16="http://schemas.microsoft.com/office/drawing/2014/main" id="{6895B624-F200-F87B-375D-E711BA3DF3BE}"/>
              </a:ext>
            </a:extLst>
          </p:cNvPr>
          <p:cNvSpPr/>
          <p:nvPr/>
        </p:nvSpPr>
        <p:spPr>
          <a:xfrm>
            <a:off x="7439723" y="2040645"/>
            <a:ext cx="144000" cy="144000"/>
          </a:xfrm>
          <a:prstGeom prst="ellipse">
            <a:avLst/>
          </a:prstGeom>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e 20">
            <a:extLst>
              <a:ext uri="{FF2B5EF4-FFF2-40B4-BE49-F238E27FC236}">
                <a16:creationId xmlns:a16="http://schemas.microsoft.com/office/drawing/2014/main" id="{D14F6E08-86E0-2D9C-DCBB-40A93D627A77}"/>
              </a:ext>
            </a:extLst>
          </p:cNvPr>
          <p:cNvSpPr/>
          <p:nvPr/>
        </p:nvSpPr>
        <p:spPr>
          <a:xfrm>
            <a:off x="7439723" y="4451682"/>
            <a:ext cx="144000" cy="144000"/>
          </a:xfrm>
          <a:prstGeom prst="ellipse">
            <a:avLst/>
          </a:prstGeom>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pPr algn="ctr"/>
            <a:endParaRPr lang="en-US"/>
          </a:p>
        </p:txBody>
      </p:sp>
      <p:sp>
        <p:nvSpPr>
          <p:cNvPr id="23" name="Ovale 22">
            <a:extLst>
              <a:ext uri="{FF2B5EF4-FFF2-40B4-BE49-F238E27FC236}">
                <a16:creationId xmlns:a16="http://schemas.microsoft.com/office/drawing/2014/main" id="{D98E61B8-3D86-51B8-C04B-CCAECA405EDF}"/>
              </a:ext>
            </a:extLst>
          </p:cNvPr>
          <p:cNvSpPr/>
          <p:nvPr/>
        </p:nvSpPr>
        <p:spPr>
          <a:xfrm>
            <a:off x="7439723" y="3139254"/>
            <a:ext cx="144000" cy="144000"/>
          </a:xfrm>
          <a:prstGeom prst="ellipse">
            <a:avLst/>
          </a:prstGeom>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pPr algn="ctr"/>
            <a:endParaRPr lang="en-US"/>
          </a:p>
        </p:txBody>
      </p:sp>
      <p:sp>
        <p:nvSpPr>
          <p:cNvPr id="24" name="Ovale 23">
            <a:extLst>
              <a:ext uri="{FF2B5EF4-FFF2-40B4-BE49-F238E27FC236}">
                <a16:creationId xmlns:a16="http://schemas.microsoft.com/office/drawing/2014/main" id="{80117748-CED1-FD48-2F78-CEA5DCC6881A}"/>
              </a:ext>
            </a:extLst>
          </p:cNvPr>
          <p:cNvSpPr/>
          <p:nvPr/>
        </p:nvSpPr>
        <p:spPr>
          <a:xfrm>
            <a:off x="7439723" y="3356307"/>
            <a:ext cx="144000" cy="144000"/>
          </a:xfrm>
          <a:prstGeom prst="ellipse">
            <a:avLst/>
          </a:prstGeom>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pPr algn="ctr"/>
            <a:endParaRPr lang="en-US"/>
          </a:p>
        </p:txBody>
      </p:sp>
      <p:sp>
        <p:nvSpPr>
          <p:cNvPr id="26" name="Ovale 25">
            <a:extLst>
              <a:ext uri="{FF2B5EF4-FFF2-40B4-BE49-F238E27FC236}">
                <a16:creationId xmlns:a16="http://schemas.microsoft.com/office/drawing/2014/main" id="{C0E776F6-20D0-9555-ABCD-821CA98383F2}"/>
              </a:ext>
            </a:extLst>
          </p:cNvPr>
          <p:cNvSpPr/>
          <p:nvPr/>
        </p:nvSpPr>
        <p:spPr>
          <a:xfrm>
            <a:off x="7439723" y="3578148"/>
            <a:ext cx="144000" cy="144000"/>
          </a:xfrm>
          <a:prstGeom prst="ellipse">
            <a:avLst/>
          </a:prstGeom>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pPr algn="ctr"/>
            <a:endParaRPr lang="en-US"/>
          </a:p>
        </p:txBody>
      </p:sp>
      <p:sp>
        <p:nvSpPr>
          <p:cNvPr id="27" name="Ovale 26">
            <a:extLst>
              <a:ext uri="{FF2B5EF4-FFF2-40B4-BE49-F238E27FC236}">
                <a16:creationId xmlns:a16="http://schemas.microsoft.com/office/drawing/2014/main" id="{895BDEF5-A811-E90B-D152-B14C3E275B10}"/>
              </a:ext>
            </a:extLst>
          </p:cNvPr>
          <p:cNvSpPr/>
          <p:nvPr/>
        </p:nvSpPr>
        <p:spPr>
          <a:xfrm>
            <a:off x="7439723" y="3793074"/>
            <a:ext cx="144000" cy="144000"/>
          </a:xfrm>
          <a:prstGeom prst="ellipse">
            <a:avLst/>
          </a:prstGeom>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pPr algn="ctr"/>
            <a:endParaRPr lang="en-US"/>
          </a:p>
        </p:txBody>
      </p:sp>
      <p:sp>
        <p:nvSpPr>
          <p:cNvPr id="28" name="Ovale 27">
            <a:extLst>
              <a:ext uri="{FF2B5EF4-FFF2-40B4-BE49-F238E27FC236}">
                <a16:creationId xmlns:a16="http://schemas.microsoft.com/office/drawing/2014/main" id="{4B9EBD79-4FE6-AA64-6D4F-5FAFB82B4EE0}"/>
              </a:ext>
            </a:extLst>
          </p:cNvPr>
          <p:cNvSpPr/>
          <p:nvPr/>
        </p:nvSpPr>
        <p:spPr>
          <a:xfrm>
            <a:off x="7439723" y="4014915"/>
            <a:ext cx="144000" cy="144000"/>
          </a:xfrm>
          <a:prstGeom prst="ellipse">
            <a:avLst/>
          </a:prstGeom>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pPr algn="ctr"/>
            <a:endParaRPr lang="en-US"/>
          </a:p>
        </p:txBody>
      </p:sp>
      <p:sp>
        <p:nvSpPr>
          <p:cNvPr id="29" name="Ovale 28">
            <a:extLst>
              <a:ext uri="{FF2B5EF4-FFF2-40B4-BE49-F238E27FC236}">
                <a16:creationId xmlns:a16="http://schemas.microsoft.com/office/drawing/2014/main" id="{97ED2F9C-B302-E33D-F6C4-045EDC1B5191}"/>
              </a:ext>
            </a:extLst>
          </p:cNvPr>
          <p:cNvSpPr/>
          <p:nvPr/>
        </p:nvSpPr>
        <p:spPr>
          <a:xfrm>
            <a:off x="6712797" y="4670449"/>
            <a:ext cx="144000" cy="144000"/>
          </a:xfrm>
          <a:prstGeom prst="ellipse">
            <a:avLst/>
          </a:prstGeom>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pPr algn="ctr"/>
            <a:endParaRPr lang="en-US"/>
          </a:p>
        </p:txBody>
      </p:sp>
    </p:spTree>
    <p:extLst>
      <p:ext uri="{BB962C8B-B14F-4D97-AF65-F5344CB8AC3E}">
        <p14:creationId xmlns:p14="http://schemas.microsoft.com/office/powerpoint/2010/main" val="3626825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10617644" cy="707886"/>
          </a:xfrm>
          <a:prstGeom prst="rect">
            <a:avLst/>
          </a:prstGeom>
          <a:noFill/>
        </p:spPr>
        <p:txBody>
          <a:bodyPr wrap="square" rtlCol="0">
            <a:spAutoFit/>
          </a:bodyPr>
          <a:lstStyle/>
          <a:p>
            <a:r>
              <a:rPr lang="it-IT" sz="4000">
                <a:solidFill>
                  <a:schemeClr val="accent1"/>
                </a:solidFill>
                <a:latin typeface="+mj-lt"/>
              </a:rPr>
              <a:t>Financial Plan - Revenues</a:t>
            </a:r>
          </a:p>
        </p:txBody>
      </p:sp>
      <p:graphicFrame>
        <p:nvGraphicFramePr>
          <p:cNvPr id="3" name="Tabella 2">
            <a:extLst>
              <a:ext uri="{FF2B5EF4-FFF2-40B4-BE49-F238E27FC236}">
                <a16:creationId xmlns:a16="http://schemas.microsoft.com/office/drawing/2014/main" id="{8AAFBB1E-E411-68AC-1A9B-CF5F9F7B82FB}"/>
              </a:ext>
            </a:extLst>
          </p:cNvPr>
          <p:cNvGraphicFramePr>
            <a:graphicFrameLocks noGrp="1"/>
          </p:cNvGraphicFramePr>
          <p:nvPr>
            <p:extLst>
              <p:ext uri="{D42A27DB-BD31-4B8C-83A1-F6EECF244321}">
                <p14:modId xmlns:p14="http://schemas.microsoft.com/office/powerpoint/2010/main" val="3042749992"/>
              </p:ext>
            </p:extLst>
          </p:nvPr>
        </p:nvGraphicFramePr>
        <p:xfrm>
          <a:off x="3079749" y="2660015"/>
          <a:ext cx="6032501" cy="1705610"/>
        </p:xfrm>
        <a:graphic>
          <a:graphicData uri="http://schemas.openxmlformats.org/drawingml/2006/table">
            <a:tbl>
              <a:tblPr firstRow="1">
                <a:tableStyleId>{93296810-A885-4BE3-A3E7-6D5BEEA58F35}</a:tableStyleId>
              </a:tblPr>
              <a:tblGrid>
                <a:gridCol w="2521991">
                  <a:extLst>
                    <a:ext uri="{9D8B030D-6E8A-4147-A177-3AD203B41FA5}">
                      <a16:colId xmlns:a16="http://schemas.microsoft.com/office/drawing/2014/main" val="3952806442"/>
                    </a:ext>
                  </a:extLst>
                </a:gridCol>
                <a:gridCol w="1077232">
                  <a:extLst>
                    <a:ext uri="{9D8B030D-6E8A-4147-A177-3AD203B41FA5}">
                      <a16:colId xmlns:a16="http://schemas.microsoft.com/office/drawing/2014/main" val="3645234657"/>
                    </a:ext>
                  </a:extLst>
                </a:gridCol>
                <a:gridCol w="836525">
                  <a:extLst>
                    <a:ext uri="{9D8B030D-6E8A-4147-A177-3AD203B41FA5}">
                      <a16:colId xmlns:a16="http://schemas.microsoft.com/office/drawing/2014/main" val="1509199050"/>
                    </a:ext>
                  </a:extLst>
                </a:gridCol>
                <a:gridCol w="620907">
                  <a:extLst>
                    <a:ext uri="{9D8B030D-6E8A-4147-A177-3AD203B41FA5}">
                      <a16:colId xmlns:a16="http://schemas.microsoft.com/office/drawing/2014/main" val="610962506"/>
                    </a:ext>
                  </a:extLst>
                </a:gridCol>
                <a:gridCol w="975846">
                  <a:extLst>
                    <a:ext uri="{9D8B030D-6E8A-4147-A177-3AD203B41FA5}">
                      <a16:colId xmlns:a16="http://schemas.microsoft.com/office/drawing/2014/main" val="2942493180"/>
                    </a:ext>
                  </a:extLst>
                </a:gridCol>
              </a:tblGrid>
              <a:tr h="180975">
                <a:tc>
                  <a:txBody>
                    <a:bodyPr/>
                    <a:lstStyle/>
                    <a:p>
                      <a:pPr algn="ctr" fontAlgn="b"/>
                      <a:r>
                        <a:rPr lang="en-US" sz="1100" b="1" u="none" strike="noStrike" dirty="0">
                          <a:solidFill>
                            <a:schemeClr val="bg1"/>
                          </a:solidFill>
                          <a:effectLst/>
                        </a:rPr>
                        <a:t>Name</a:t>
                      </a:r>
                      <a:endParaRPr lang="en-US" sz="1100" b="1" i="1" u="none" strike="noStrike" dirty="0">
                        <a:solidFill>
                          <a:schemeClr val="bg1"/>
                        </a:solidFill>
                        <a:effectLst/>
                        <a:latin typeface="+mn-lt"/>
                      </a:endParaRPr>
                    </a:p>
                  </a:txBody>
                  <a:tcPr marL="6350" marR="6350" marT="6350" anchor="ctr"/>
                </a:tc>
                <a:tc>
                  <a:txBody>
                    <a:bodyPr/>
                    <a:lstStyle/>
                    <a:p>
                      <a:pPr algn="ctr" fontAlgn="b"/>
                      <a:r>
                        <a:rPr lang="en-US" sz="1100" b="1" u="none" strike="noStrike" dirty="0">
                          <a:solidFill>
                            <a:schemeClr val="bg1"/>
                          </a:solidFill>
                          <a:effectLst/>
                        </a:rPr>
                        <a:t>Type</a:t>
                      </a:r>
                      <a:endParaRPr lang="en-US" sz="1100" b="1" i="1" u="none" strike="noStrike" dirty="0">
                        <a:solidFill>
                          <a:schemeClr val="bg1"/>
                        </a:solidFill>
                        <a:effectLst/>
                        <a:latin typeface="+mn-lt"/>
                      </a:endParaRPr>
                    </a:p>
                  </a:txBody>
                  <a:tcPr marL="6350" marR="6350" marT="6350" anchor="ctr"/>
                </a:tc>
                <a:tc>
                  <a:txBody>
                    <a:bodyPr/>
                    <a:lstStyle/>
                    <a:p>
                      <a:pPr algn="ctr" fontAlgn="b"/>
                      <a:r>
                        <a:rPr lang="en-US" sz="1100" b="1" u="none" strike="noStrike">
                          <a:solidFill>
                            <a:schemeClr val="bg1"/>
                          </a:solidFill>
                          <a:effectLst/>
                        </a:rPr>
                        <a:t>Una tantum</a:t>
                      </a:r>
                      <a:endParaRPr lang="en-US" sz="1100" b="1" i="1" u="none" strike="noStrike">
                        <a:solidFill>
                          <a:schemeClr val="bg1"/>
                        </a:solidFill>
                        <a:effectLst/>
                        <a:latin typeface="+mn-lt"/>
                      </a:endParaRPr>
                    </a:p>
                  </a:txBody>
                  <a:tcPr marL="6350" marR="6350" marT="6350" anchor="ctr"/>
                </a:tc>
                <a:tc>
                  <a:txBody>
                    <a:bodyPr/>
                    <a:lstStyle/>
                    <a:p>
                      <a:pPr algn="ctr" fontAlgn="b"/>
                      <a:r>
                        <a:rPr lang="en-US" sz="1100" b="1" u="none" strike="noStrike" dirty="0">
                          <a:solidFill>
                            <a:schemeClr val="bg1"/>
                          </a:solidFill>
                          <a:effectLst/>
                        </a:rPr>
                        <a:t>Annual</a:t>
                      </a:r>
                      <a:endParaRPr lang="en-US" sz="1100" b="1" i="1" u="none" strike="noStrike" dirty="0">
                        <a:solidFill>
                          <a:schemeClr val="bg1"/>
                        </a:solidFill>
                        <a:effectLst/>
                        <a:latin typeface="+mn-lt"/>
                      </a:endParaRPr>
                    </a:p>
                  </a:txBody>
                  <a:tcPr marL="6350" marR="6350" marT="6350" anchor="ctr"/>
                </a:tc>
                <a:tc>
                  <a:txBody>
                    <a:bodyPr/>
                    <a:lstStyle/>
                    <a:p>
                      <a:pPr algn="ctr" fontAlgn="b"/>
                      <a:r>
                        <a:rPr lang="en-US" sz="1100" b="1" u="none" strike="noStrike" dirty="0">
                          <a:solidFill>
                            <a:schemeClr val="bg1"/>
                          </a:solidFill>
                          <a:effectLst/>
                        </a:rPr>
                        <a:t>Value</a:t>
                      </a:r>
                      <a:endParaRPr lang="en-US" sz="1100" b="1" i="1" u="none" strike="noStrike" dirty="0">
                        <a:solidFill>
                          <a:schemeClr val="bg1"/>
                        </a:solidFill>
                        <a:effectLst/>
                        <a:latin typeface="+mn-lt"/>
                      </a:endParaRPr>
                    </a:p>
                  </a:txBody>
                  <a:tcPr marL="6350" marR="6350" marT="6350" anchor="ctr"/>
                </a:tc>
                <a:extLst>
                  <a:ext uri="{0D108BD9-81ED-4DB2-BD59-A6C34878D82A}">
                    <a16:rowId xmlns:a16="http://schemas.microsoft.com/office/drawing/2014/main" val="1190194866"/>
                  </a:ext>
                </a:extLst>
              </a:tr>
              <a:tr h="180975">
                <a:tc>
                  <a:txBody>
                    <a:bodyPr/>
                    <a:lstStyle/>
                    <a:p>
                      <a:pPr algn="l" fontAlgn="b"/>
                      <a:r>
                        <a:rPr lang="en-US" sz="1100" b="0" u="none" strike="noStrike">
                          <a:solidFill>
                            <a:srgbClr val="000000"/>
                          </a:solidFill>
                          <a:effectLst/>
                        </a:rPr>
                        <a:t>Initial Subscription &amp; Cameras Installation</a:t>
                      </a:r>
                      <a:endParaRPr lang="en-US" sz="1100" b="0" i="0" u="none" strike="noStrike">
                        <a:solidFill>
                          <a:srgbClr val="000000"/>
                        </a:solidFill>
                        <a:effectLst/>
                        <a:latin typeface="+mn-lt"/>
                      </a:endParaRPr>
                    </a:p>
                  </a:txBody>
                  <a:tcPr marL="6350" marR="6350" marT="6350" anchor="ctr"/>
                </a:tc>
                <a:tc>
                  <a:txBody>
                    <a:bodyPr/>
                    <a:lstStyle/>
                    <a:p>
                      <a:pPr algn="l" fontAlgn="b"/>
                      <a:r>
                        <a:rPr lang="en-US" sz="1100" b="0" u="none" strike="noStrike" dirty="0">
                          <a:solidFill>
                            <a:srgbClr val="000000"/>
                          </a:solidFill>
                          <a:effectLst/>
                        </a:rPr>
                        <a:t>Revenues Stream</a:t>
                      </a:r>
                      <a:endParaRPr lang="en-US" sz="1100" b="0" i="0" u="none" strike="noStrike" dirty="0">
                        <a:solidFill>
                          <a:srgbClr val="000000"/>
                        </a:solidFill>
                        <a:effectLst/>
                        <a:latin typeface="+mn-lt"/>
                      </a:endParaRPr>
                    </a:p>
                  </a:txBody>
                  <a:tcPr marL="6350" marR="6350" marT="6350" anchor="ctr"/>
                </a:tc>
                <a:tc>
                  <a:txBody>
                    <a:bodyPr/>
                    <a:lstStyle/>
                    <a:p>
                      <a:pPr algn="ctr" fontAlgn="b"/>
                      <a:endParaRPr lang="en-US" sz="1100" b="0" i="0" u="none" strike="noStrike">
                        <a:solidFill>
                          <a:srgbClr val="000000"/>
                        </a:solidFill>
                        <a:effectLst/>
                        <a:latin typeface="+mn-lt"/>
                      </a:endParaRPr>
                    </a:p>
                  </a:txBody>
                  <a:tcPr marL="6350" marR="6350" marT="6350" anchor="ctr"/>
                </a:tc>
                <a:tc>
                  <a:txBody>
                    <a:bodyPr/>
                    <a:lstStyle/>
                    <a:p>
                      <a:pPr algn="l" fontAlgn="b"/>
                      <a:endParaRPr lang="en-US" sz="1100" b="0" i="0" u="none" strike="noStrike">
                        <a:solidFill>
                          <a:srgbClr val="000000"/>
                        </a:solidFill>
                        <a:effectLst/>
                        <a:latin typeface="+mn-lt"/>
                      </a:endParaRPr>
                    </a:p>
                  </a:txBody>
                  <a:tcPr marL="6350" marR="6350" marT="6350" anchor="ctr"/>
                </a:tc>
                <a:tc>
                  <a:txBody>
                    <a:bodyPr/>
                    <a:lstStyle/>
                    <a:p>
                      <a:pPr algn="r" fontAlgn="b"/>
                      <a:r>
                        <a:rPr lang="en-US" sz="1100" b="0" u="none" strike="noStrike">
                          <a:solidFill>
                            <a:srgbClr val="000000"/>
                          </a:solidFill>
                          <a:effectLst/>
                        </a:rPr>
                        <a:t>7,000 €</a:t>
                      </a:r>
                      <a:endParaRPr lang="en-US" sz="1100" b="0" i="0" u="none" strike="noStrike">
                        <a:solidFill>
                          <a:srgbClr val="000000"/>
                        </a:solidFill>
                        <a:effectLst/>
                        <a:latin typeface="+mn-lt"/>
                      </a:endParaRPr>
                    </a:p>
                  </a:txBody>
                  <a:tcPr marL="6350" marR="6350" marT="6350" anchor="ctr"/>
                </a:tc>
                <a:extLst>
                  <a:ext uri="{0D108BD9-81ED-4DB2-BD59-A6C34878D82A}">
                    <a16:rowId xmlns:a16="http://schemas.microsoft.com/office/drawing/2014/main" val="2553137891"/>
                  </a:ext>
                </a:extLst>
              </a:tr>
              <a:tr h="180975">
                <a:tc>
                  <a:txBody>
                    <a:bodyPr/>
                    <a:lstStyle/>
                    <a:p>
                      <a:pPr algn="l" fontAlgn="b"/>
                      <a:r>
                        <a:rPr lang="en-US" sz="1100" b="0" u="none" strike="noStrike">
                          <a:solidFill>
                            <a:srgbClr val="000000"/>
                          </a:solidFill>
                          <a:effectLst/>
                        </a:rPr>
                        <a:t>Annual fee</a:t>
                      </a:r>
                      <a:endParaRPr lang="en-US" sz="1100" b="0" i="0" u="none" strike="noStrike">
                        <a:solidFill>
                          <a:srgbClr val="000000"/>
                        </a:solidFill>
                        <a:effectLst/>
                        <a:latin typeface="+mn-lt"/>
                      </a:endParaRPr>
                    </a:p>
                  </a:txBody>
                  <a:tcPr marL="6350" marR="6350" marT="6350" anchor="ctr"/>
                </a:tc>
                <a:tc>
                  <a:txBody>
                    <a:bodyPr/>
                    <a:lstStyle/>
                    <a:p>
                      <a:pPr algn="l" fontAlgn="b"/>
                      <a:r>
                        <a:rPr lang="en-US" sz="1100" b="0" u="none" strike="noStrike">
                          <a:solidFill>
                            <a:srgbClr val="000000"/>
                          </a:solidFill>
                          <a:effectLst/>
                        </a:rPr>
                        <a:t>Revenues Stream</a:t>
                      </a:r>
                      <a:endParaRPr lang="en-US" sz="1100" b="0" i="0" u="none" strike="noStrike">
                        <a:solidFill>
                          <a:srgbClr val="000000"/>
                        </a:solidFill>
                        <a:effectLst/>
                        <a:latin typeface="+mn-lt"/>
                      </a:endParaRPr>
                    </a:p>
                  </a:txBody>
                  <a:tcPr marL="6350" marR="6350" marT="6350" anchor="ctr"/>
                </a:tc>
                <a:tc>
                  <a:txBody>
                    <a:bodyPr/>
                    <a:lstStyle/>
                    <a:p>
                      <a:pPr algn="ctr" fontAlgn="b"/>
                      <a:endParaRPr lang="en-US" sz="1100" b="0" i="0" u="none" strike="noStrike">
                        <a:solidFill>
                          <a:srgbClr val="000000"/>
                        </a:solidFill>
                        <a:effectLst/>
                        <a:latin typeface="+mn-lt"/>
                      </a:endParaRPr>
                    </a:p>
                  </a:txBody>
                  <a:tcPr marL="6350" marR="6350" marT="6350" anchor="ctr"/>
                </a:tc>
                <a:tc>
                  <a:txBody>
                    <a:bodyPr/>
                    <a:lstStyle/>
                    <a:p>
                      <a:pPr algn="ctr" fontAlgn="b"/>
                      <a:r>
                        <a:rPr lang="en-US" sz="1100" b="0" u="none" strike="noStrike">
                          <a:solidFill>
                            <a:srgbClr val="000000"/>
                          </a:solidFill>
                          <a:effectLst/>
                        </a:rPr>
                        <a:t>0</a:t>
                      </a:r>
                      <a:endParaRPr lang="en-US" sz="1100" b="0" i="0" u="none" strike="noStrike">
                        <a:solidFill>
                          <a:srgbClr val="000000"/>
                        </a:solidFill>
                        <a:effectLst/>
                        <a:latin typeface="+mn-lt"/>
                      </a:endParaRPr>
                    </a:p>
                  </a:txBody>
                  <a:tcPr marL="6350" marR="6350" marT="6350" anchor="ctr"/>
                </a:tc>
                <a:tc>
                  <a:txBody>
                    <a:bodyPr/>
                    <a:lstStyle/>
                    <a:p>
                      <a:pPr algn="r" fontAlgn="b"/>
                      <a:r>
                        <a:rPr lang="en-US" sz="1100" b="0" u="none" strike="noStrike">
                          <a:solidFill>
                            <a:srgbClr val="000000"/>
                          </a:solidFill>
                          <a:effectLst/>
                        </a:rPr>
                        <a:t>3,000 €</a:t>
                      </a:r>
                      <a:endParaRPr lang="en-US" sz="1100" b="0" i="0" u="none" strike="noStrike">
                        <a:solidFill>
                          <a:srgbClr val="000000"/>
                        </a:solidFill>
                        <a:effectLst/>
                        <a:latin typeface="+mn-lt"/>
                      </a:endParaRPr>
                    </a:p>
                  </a:txBody>
                  <a:tcPr marL="6350" marR="6350" marT="6350" anchor="ctr"/>
                </a:tc>
                <a:extLst>
                  <a:ext uri="{0D108BD9-81ED-4DB2-BD59-A6C34878D82A}">
                    <a16:rowId xmlns:a16="http://schemas.microsoft.com/office/drawing/2014/main" val="3098873284"/>
                  </a:ext>
                </a:extLst>
              </a:tr>
              <a:tr h="180975">
                <a:tc>
                  <a:txBody>
                    <a:bodyPr/>
                    <a:lstStyle/>
                    <a:p>
                      <a:pPr algn="l" fontAlgn="b"/>
                      <a:r>
                        <a:rPr lang="en-US" sz="1100" b="0" u="none" strike="noStrike">
                          <a:solidFill>
                            <a:srgbClr val="000000"/>
                          </a:solidFill>
                          <a:effectLst/>
                        </a:rPr>
                        <a:t>Additional Consultancy Service</a:t>
                      </a:r>
                      <a:endParaRPr lang="en-US" sz="1100" b="0" i="0" u="none" strike="noStrike">
                        <a:solidFill>
                          <a:srgbClr val="000000"/>
                        </a:solidFill>
                        <a:effectLst/>
                        <a:latin typeface="+mn-lt"/>
                      </a:endParaRPr>
                    </a:p>
                  </a:txBody>
                  <a:tcPr marL="6350" marR="6350" marT="6350" anchor="ctr"/>
                </a:tc>
                <a:tc>
                  <a:txBody>
                    <a:bodyPr/>
                    <a:lstStyle/>
                    <a:p>
                      <a:pPr algn="l" fontAlgn="b"/>
                      <a:r>
                        <a:rPr lang="en-US" sz="1100" b="0" u="none" strike="noStrike">
                          <a:solidFill>
                            <a:srgbClr val="000000"/>
                          </a:solidFill>
                          <a:effectLst/>
                        </a:rPr>
                        <a:t>Revenues Stream</a:t>
                      </a:r>
                      <a:endParaRPr lang="en-US" sz="1100" b="0" i="0" u="none" strike="noStrike">
                        <a:solidFill>
                          <a:srgbClr val="000000"/>
                        </a:solidFill>
                        <a:effectLst/>
                        <a:latin typeface="+mn-lt"/>
                      </a:endParaRPr>
                    </a:p>
                  </a:txBody>
                  <a:tcPr marL="6350" marR="6350" marT="6350" anchor="ctr"/>
                </a:tc>
                <a:tc>
                  <a:txBody>
                    <a:bodyPr/>
                    <a:lstStyle/>
                    <a:p>
                      <a:pPr algn="ctr" fontAlgn="b"/>
                      <a:r>
                        <a:rPr lang="en-US" sz="1100" b="0" u="none" strike="noStrike">
                          <a:solidFill>
                            <a:srgbClr val="000000"/>
                          </a:solidFill>
                          <a:effectLst/>
                        </a:rPr>
                        <a:t>1</a:t>
                      </a:r>
                      <a:endParaRPr lang="en-US" sz="1100" b="0" i="0" u="none" strike="noStrike">
                        <a:solidFill>
                          <a:srgbClr val="000000"/>
                        </a:solidFill>
                        <a:effectLst/>
                        <a:latin typeface="+mn-lt"/>
                      </a:endParaRPr>
                    </a:p>
                  </a:txBody>
                  <a:tcPr marL="6350" marR="6350" marT="6350" anchor="ctr"/>
                </a:tc>
                <a:tc>
                  <a:txBody>
                    <a:bodyPr/>
                    <a:lstStyle/>
                    <a:p>
                      <a:pPr algn="l" fontAlgn="b"/>
                      <a:endParaRPr lang="en-US" sz="1100" b="0" i="0" u="none" strike="noStrike">
                        <a:solidFill>
                          <a:srgbClr val="000000"/>
                        </a:solidFill>
                        <a:effectLst/>
                        <a:latin typeface="+mn-lt"/>
                      </a:endParaRPr>
                    </a:p>
                  </a:txBody>
                  <a:tcPr marL="6350" marR="6350" marT="6350" anchor="ctr"/>
                </a:tc>
                <a:tc>
                  <a:txBody>
                    <a:bodyPr/>
                    <a:lstStyle/>
                    <a:p>
                      <a:pPr algn="r" fontAlgn="b"/>
                      <a:r>
                        <a:rPr lang="en-US" sz="1100" b="0" u="none" strike="noStrike">
                          <a:solidFill>
                            <a:srgbClr val="000000"/>
                          </a:solidFill>
                          <a:effectLst/>
                        </a:rPr>
                        <a:t>5,000 €</a:t>
                      </a:r>
                      <a:endParaRPr lang="en-US" sz="1100" b="0" i="0" u="none" strike="noStrike">
                        <a:solidFill>
                          <a:srgbClr val="000000"/>
                        </a:solidFill>
                        <a:effectLst/>
                        <a:latin typeface="+mn-lt"/>
                      </a:endParaRPr>
                    </a:p>
                  </a:txBody>
                  <a:tcPr marL="6350" marR="6350" marT="6350" anchor="ctr"/>
                </a:tc>
                <a:extLst>
                  <a:ext uri="{0D108BD9-81ED-4DB2-BD59-A6C34878D82A}">
                    <a16:rowId xmlns:a16="http://schemas.microsoft.com/office/drawing/2014/main" val="1446438758"/>
                  </a:ext>
                </a:extLst>
              </a:tr>
              <a:tr h="180975">
                <a:tc>
                  <a:txBody>
                    <a:bodyPr/>
                    <a:lstStyle/>
                    <a:p>
                      <a:pPr algn="l" fontAlgn="b"/>
                      <a:r>
                        <a:rPr lang="en-US" sz="1100" b="0" u="none" strike="noStrike">
                          <a:solidFill>
                            <a:srgbClr val="000000"/>
                          </a:solidFill>
                          <a:effectLst/>
                        </a:rPr>
                        <a:t>Upsell of advanced modules or features</a:t>
                      </a:r>
                      <a:endParaRPr lang="en-US" sz="1100" b="0" i="0" u="none" strike="noStrike">
                        <a:solidFill>
                          <a:srgbClr val="000000"/>
                        </a:solidFill>
                        <a:effectLst/>
                        <a:latin typeface="+mn-lt"/>
                      </a:endParaRPr>
                    </a:p>
                  </a:txBody>
                  <a:tcPr marL="6350" marR="6350" marT="6350" anchor="ctr"/>
                </a:tc>
                <a:tc>
                  <a:txBody>
                    <a:bodyPr/>
                    <a:lstStyle/>
                    <a:p>
                      <a:pPr algn="l" fontAlgn="b"/>
                      <a:r>
                        <a:rPr lang="en-US" sz="1100" b="0" u="none" strike="noStrike">
                          <a:solidFill>
                            <a:srgbClr val="000000"/>
                          </a:solidFill>
                          <a:effectLst/>
                        </a:rPr>
                        <a:t>Revenues Stream</a:t>
                      </a:r>
                      <a:endParaRPr lang="en-US" sz="1100" b="0" i="0" u="none" strike="noStrike">
                        <a:solidFill>
                          <a:srgbClr val="000000"/>
                        </a:solidFill>
                        <a:effectLst/>
                        <a:latin typeface="+mn-lt"/>
                      </a:endParaRPr>
                    </a:p>
                  </a:txBody>
                  <a:tcPr marL="6350" marR="6350" marT="6350" anchor="ctr"/>
                </a:tc>
                <a:tc>
                  <a:txBody>
                    <a:bodyPr/>
                    <a:lstStyle/>
                    <a:p>
                      <a:pPr algn="ctr" fontAlgn="b"/>
                      <a:r>
                        <a:rPr lang="en-US" sz="1100" b="0" u="none" strike="noStrike">
                          <a:solidFill>
                            <a:srgbClr val="000000"/>
                          </a:solidFill>
                          <a:effectLst/>
                        </a:rPr>
                        <a:t>1</a:t>
                      </a:r>
                      <a:endParaRPr lang="en-US" sz="1100" b="0" i="0" u="none" strike="noStrike">
                        <a:solidFill>
                          <a:srgbClr val="000000"/>
                        </a:solidFill>
                        <a:effectLst/>
                        <a:latin typeface="+mn-lt"/>
                      </a:endParaRPr>
                    </a:p>
                  </a:txBody>
                  <a:tcPr marL="6350" marR="6350" marT="6350" anchor="ctr"/>
                </a:tc>
                <a:tc>
                  <a:txBody>
                    <a:bodyPr/>
                    <a:lstStyle/>
                    <a:p>
                      <a:pPr algn="l" fontAlgn="b"/>
                      <a:endParaRPr lang="en-US" sz="1100" b="0" i="0" u="none" strike="noStrike">
                        <a:solidFill>
                          <a:srgbClr val="000000"/>
                        </a:solidFill>
                        <a:effectLst/>
                        <a:latin typeface="+mn-lt"/>
                      </a:endParaRPr>
                    </a:p>
                  </a:txBody>
                  <a:tcPr marL="6350" marR="6350" marT="6350" anchor="ctr"/>
                </a:tc>
                <a:tc>
                  <a:txBody>
                    <a:bodyPr/>
                    <a:lstStyle/>
                    <a:p>
                      <a:pPr algn="r" fontAlgn="b"/>
                      <a:r>
                        <a:rPr lang="en-US" sz="1100" b="0" u="none" strike="noStrike">
                          <a:solidFill>
                            <a:srgbClr val="000000"/>
                          </a:solidFill>
                          <a:effectLst/>
                        </a:rPr>
                        <a:t>1,000 €</a:t>
                      </a:r>
                      <a:endParaRPr lang="en-US" sz="1100" b="0" i="0" u="none" strike="noStrike">
                        <a:solidFill>
                          <a:srgbClr val="000000"/>
                        </a:solidFill>
                        <a:effectLst/>
                        <a:latin typeface="+mn-lt"/>
                      </a:endParaRPr>
                    </a:p>
                  </a:txBody>
                  <a:tcPr marL="6350" marR="6350" marT="6350" anchor="ctr"/>
                </a:tc>
                <a:extLst>
                  <a:ext uri="{0D108BD9-81ED-4DB2-BD59-A6C34878D82A}">
                    <a16:rowId xmlns:a16="http://schemas.microsoft.com/office/drawing/2014/main" val="3536804220"/>
                  </a:ext>
                </a:extLst>
              </a:tr>
              <a:tr h="180975">
                <a:tc>
                  <a:txBody>
                    <a:bodyPr/>
                    <a:lstStyle/>
                    <a:p>
                      <a:pPr algn="l" fontAlgn="b"/>
                      <a:endParaRPr lang="en-US" sz="1100" b="0" i="0" u="none" strike="noStrike">
                        <a:solidFill>
                          <a:srgbClr val="000000"/>
                        </a:solidFill>
                        <a:effectLst/>
                        <a:latin typeface="+mn-lt"/>
                      </a:endParaRPr>
                    </a:p>
                  </a:txBody>
                  <a:tcPr marL="6350" marR="6350" marT="6350" anchor="ctr"/>
                </a:tc>
                <a:tc>
                  <a:txBody>
                    <a:bodyPr/>
                    <a:lstStyle/>
                    <a:p>
                      <a:pPr algn="l" fontAlgn="b"/>
                      <a:endParaRPr lang="en-US" sz="1100" b="0" i="0" u="none" strike="noStrike">
                        <a:solidFill>
                          <a:srgbClr val="000000"/>
                        </a:solidFill>
                        <a:effectLst/>
                        <a:latin typeface="+mn-lt"/>
                      </a:endParaRPr>
                    </a:p>
                  </a:txBody>
                  <a:tcPr marL="6350" marR="6350" marT="6350" anchor="ctr"/>
                </a:tc>
                <a:tc>
                  <a:txBody>
                    <a:bodyPr/>
                    <a:lstStyle/>
                    <a:p>
                      <a:pPr algn="ctr" fontAlgn="b"/>
                      <a:endParaRPr lang="en-US" sz="1100" b="0" i="0" u="none" strike="noStrike">
                        <a:solidFill>
                          <a:srgbClr val="000000"/>
                        </a:solidFill>
                        <a:effectLst/>
                        <a:latin typeface="+mn-lt"/>
                      </a:endParaRPr>
                    </a:p>
                  </a:txBody>
                  <a:tcPr marL="6350" marR="6350" marT="6350" anchor="ctr"/>
                </a:tc>
                <a:tc>
                  <a:txBody>
                    <a:bodyPr/>
                    <a:lstStyle/>
                    <a:p>
                      <a:pPr algn="ctr" fontAlgn="b"/>
                      <a:endParaRPr lang="en-US" sz="1100" b="0" i="0" u="none" strike="noStrike">
                        <a:solidFill>
                          <a:srgbClr val="000000"/>
                        </a:solidFill>
                        <a:effectLst/>
                        <a:latin typeface="+mn-lt"/>
                      </a:endParaRPr>
                    </a:p>
                  </a:txBody>
                  <a:tcPr marL="6350" marR="6350" marT="6350" anchor="ctr"/>
                </a:tc>
                <a:tc>
                  <a:txBody>
                    <a:bodyPr/>
                    <a:lstStyle/>
                    <a:p>
                      <a:pPr algn="l" fontAlgn="b"/>
                      <a:endParaRPr lang="en-US" sz="1100" b="0" i="0" u="none" strike="noStrike">
                        <a:solidFill>
                          <a:srgbClr val="000000"/>
                        </a:solidFill>
                        <a:effectLst/>
                        <a:latin typeface="+mn-lt"/>
                      </a:endParaRPr>
                    </a:p>
                  </a:txBody>
                  <a:tcPr marL="6350" marR="6350" marT="6350" anchor="ctr"/>
                </a:tc>
                <a:extLst>
                  <a:ext uri="{0D108BD9-81ED-4DB2-BD59-A6C34878D82A}">
                    <a16:rowId xmlns:a16="http://schemas.microsoft.com/office/drawing/2014/main" val="3104712494"/>
                  </a:ext>
                </a:extLst>
              </a:tr>
              <a:tr h="134801">
                <a:tc>
                  <a:txBody>
                    <a:bodyPr/>
                    <a:lstStyle/>
                    <a:p>
                      <a:pPr algn="l" fontAlgn="b"/>
                      <a:r>
                        <a:rPr lang="en-US" sz="1100" b="1" u="none" strike="noStrike" kern="1200">
                          <a:solidFill>
                            <a:schemeClr val="accent6">
                              <a:lumMod val="75000"/>
                            </a:schemeClr>
                          </a:solidFill>
                          <a:effectLst/>
                        </a:rPr>
                        <a:t>Total</a:t>
                      </a:r>
                      <a:endParaRPr lang="en-US" sz="1100" b="1" u="none" strike="noStrike" kern="1200">
                        <a:solidFill>
                          <a:schemeClr val="accent6">
                            <a:lumMod val="75000"/>
                          </a:schemeClr>
                        </a:solidFill>
                        <a:effectLst/>
                        <a:latin typeface="+mn-lt"/>
                        <a:ea typeface="+mn-ea"/>
                        <a:cs typeface="+mn-cs"/>
                      </a:endParaRPr>
                    </a:p>
                  </a:txBody>
                  <a:tcPr marL="6350" marR="6350" marT="6350" anchor="ctr"/>
                </a:tc>
                <a:tc>
                  <a:txBody>
                    <a:bodyPr/>
                    <a:lstStyle/>
                    <a:p>
                      <a:pPr algn="l" fontAlgn="b"/>
                      <a:endParaRPr lang="en-US" sz="1100" b="0" i="0" u="none" strike="noStrike">
                        <a:solidFill>
                          <a:srgbClr val="000000"/>
                        </a:solidFill>
                        <a:effectLst/>
                        <a:latin typeface="+mn-lt"/>
                      </a:endParaRPr>
                    </a:p>
                  </a:txBody>
                  <a:tcPr marL="6350" marR="6350" marT="6350" anchor="ctr"/>
                </a:tc>
                <a:tc>
                  <a:txBody>
                    <a:bodyPr/>
                    <a:lstStyle/>
                    <a:p>
                      <a:pPr algn="r" fontAlgn="b"/>
                      <a:r>
                        <a:rPr lang="en-US" sz="1100" b="1" u="none" strike="noStrike">
                          <a:solidFill>
                            <a:srgbClr val="000000"/>
                          </a:solidFill>
                          <a:effectLst/>
                        </a:rPr>
                        <a:t>7,000 €</a:t>
                      </a:r>
                      <a:r>
                        <a:rPr lang="en-US" sz="1100" b="0" u="none" strike="noStrike">
                          <a:solidFill>
                            <a:srgbClr val="000000"/>
                          </a:solidFill>
                          <a:effectLst/>
                        </a:rPr>
                        <a:t> </a:t>
                      </a:r>
                      <a:endParaRPr lang="en-US" sz="1100" b="0" i="0" u="none" strike="noStrike">
                        <a:solidFill>
                          <a:srgbClr val="000000"/>
                        </a:solidFill>
                        <a:effectLst/>
                        <a:latin typeface="+mn-lt"/>
                      </a:endParaRPr>
                    </a:p>
                  </a:txBody>
                  <a:tcPr marL="6350" marR="6350" marT="6350" anchor="ctr"/>
                </a:tc>
                <a:tc>
                  <a:txBody>
                    <a:bodyPr/>
                    <a:lstStyle/>
                    <a:p>
                      <a:pPr algn="r" fontAlgn="b"/>
                      <a:r>
                        <a:rPr lang="en-US" sz="1100" b="0" u="none" strike="noStrike">
                          <a:solidFill>
                            <a:srgbClr val="000000"/>
                          </a:solidFill>
                          <a:effectLst/>
                        </a:rPr>
                        <a:t> </a:t>
                      </a:r>
                      <a:r>
                        <a:rPr lang="en-US" sz="1100" b="1" u="none" strike="noStrike">
                          <a:solidFill>
                            <a:srgbClr val="000000"/>
                          </a:solidFill>
                          <a:effectLst/>
                        </a:rPr>
                        <a:t>3,000 €</a:t>
                      </a:r>
                      <a:r>
                        <a:rPr lang="en-US" sz="1100" b="0" u="none" strike="noStrike">
                          <a:solidFill>
                            <a:srgbClr val="000000"/>
                          </a:solidFill>
                          <a:effectLst/>
                        </a:rPr>
                        <a:t> </a:t>
                      </a:r>
                      <a:endParaRPr lang="en-US" sz="1100" b="0" i="0" u="none" strike="noStrike">
                        <a:solidFill>
                          <a:srgbClr val="000000"/>
                        </a:solidFill>
                        <a:effectLst/>
                        <a:latin typeface="+mn-lt"/>
                      </a:endParaRPr>
                    </a:p>
                  </a:txBody>
                  <a:tcPr marL="6350" marR="6350" marT="6350" anchor="ctr"/>
                </a:tc>
                <a:tc>
                  <a:txBody>
                    <a:bodyPr/>
                    <a:lstStyle/>
                    <a:p>
                      <a:pPr algn="l" fontAlgn="b"/>
                      <a:endParaRPr lang="en-US" sz="1100" b="0" i="0" u="none" strike="noStrike" dirty="0">
                        <a:solidFill>
                          <a:srgbClr val="000000"/>
                        </a:solidFill>
                        <a:effectLst/>
                        <a:latin typeface="+mn-lt"/>
                      </a:endParaRPr>
                    </a:p>
                  </a:txBody>
                  <a:tcPr marL="6350" marR="6350" marT="6350" anchor="ctr"/>
                </a:tc>
                <a:extLst>
                  <a:ext uri="{0D108BD9-81ED-4DB2-BD59-A6C34878D82A}">
                    <a16:rowId xmlns:a16="http://schemas.microsoft.com/office/drawing/2014/main" val="1671876535"/>
                  </a:ext>
                </a:extLst>
              </a:tr>
            </a:tbl>
          </a:graphicData>
        </a:graphic>
      </p:graphicFrame>
      <p:cxnSp>
        <p:nvCxnSpPr>
          <p:cNvPr id="6" name="Connettore diritto 5">
            <a:extLst>
              <a:ext uri="{FF2B5EF4-FFF2-40B4-BE49-F238E27FC236}">
                <a16:creationId xmlns:a16="http://schemas.microsoft.com/office/drawing/2014/main" id="{E6E24979-CDE3-840D-9041-49D26565E680}"/>
              </a:ext>
            </a:extLst>
          </p:cNvPr>
          <p:cNvCxnSpPr>
            <a:cxnSpLocks/>
          </p:cNvCxnSpPr>
          <p:nvPr/>
        </p:nvCxnSpPr>
        <p:spPr>
          <a:xfrm>
            <a:off x="3079749" y="2660015"/>
            <a:ext cx="603250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Connettore diritto 7">
            <a:extLst>
              <a:ext uri="{FF2B5EF4-FFF2-40B4-BE49-F238E27FC236}">
                <a16:creationId xmlns:a16="http://schemas.microsoft.com/office/drawing/2014/main" id="{3DF305C1-13DE-4757-ADD6-4EF687F1DE3F}"/>
              </a:ext>
            </a:extLst>
          </p:cNvPr>
          <p:cNvCxnSpPr>
            <a:cxnSpLocks/>
          </p:cNvCxnSpPr>
          <p:nvPr/>
        </p:nvCxnSpPr>
        <p:spPr>
          <a:xfrm>
            <a:off x="3079749" y="4365625"/>
            <a:ext cx="6032501"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Ovale 8">
            <a:extLst>
              <a:ext uri="{FF2B5EF4-FFF2-40B4-BE49-F238E27FC236}">
                <a16:creationId xmlns:a16="http://schemas.microsoft.com/office/drawing/2014/main" id="{4129C4A9-7B09-11ED-2A0A-374F0530E1BE}"/>
              </a:ext>
            </a:extLst>
          </p:cNvPr>
          <p:cNvSpPr/>
          <p:nvPr/>
        </p:nvSpPr>
        <p:spPr>
          <a:xfrm>
            <a:off x="7026306" y="3002084"/>
            <a:ext cx="144000" cy="144000"/>
          </a:xfrm>
          <a:prstGeom prst="ellipse">
            <a:avLst/>
          </a:prstGeom>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e 9">
            <a:extLst>
              <a:ext uri="{FF2B5EF4-FFF2-40B4-BE49-F238E27FC236}">
                <a16:creationId xmlns:a16="http://schemas.microsoft.com/office/drawing/2014/main" id="{AB105E58-9E0A-A8D9-198B-39AEED542429}"/>
              </a:ext>
            </a:extLst>
          </p:cNvPr>
          <p:cNvSpPr/>
          <p:nvPr/>
        </p:nvSpPr>
        <p:spPr>
          <a:xfrm>
            <a:off x="7753472" y="3305658"/>
            <a:ext cx="144000" cy="144000"/>
          </a:xfrm>
          <a:prstGeom prst="ellipse">
            <a:avLst/>
          </a:prstGeom>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e 10">
            <a:extLst>
              <a:ext uri="{FF2B5EF4-FFF2-40B4-BE49-F238E27FC236}">
                <a16:creationId xmlns:a16="http://schemas.microsoft.com/office/drawing/2014/main" id="{2C871C54-3036-1CA6-AAF3-DD3B5929444F}"/>
              </a:ext>
            </a:extLst>
          </p:cNvPr>
          <p:cNvSpPr/>
          <p:nvPr/>
        </p:nvSpPr>
        <p:spPr>
          <a:xfrm>
            <a:off x="7026306" y="3530238"/>
            <a:ext cx="144000" cy="144000"/>
          </a:xfrm>
          <a:prstGeom prst="ellipse">
            <a:avLst/>
          </a:prstGeom>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e 11">
            <a:extLst>
              <a:ext uri="{FF2B5EF4-FFF2-40B4-BE49-F238E27FC236}">
                <a16:creationId xmlns:a16="http://schemas.microsoft.com/office/drawing/2014/main" id="{91C11121-5B8E-7425-B012-6A1D2E192091}"/>
              </a:ext>
            </a:extLst>
          </p:cNvPr>
          <p:cNvSpPr/>
          <p:nvPr/>
        </p:nvSpPr>
        <p:spPr>
          <a:xfrm>
            <a:off x="7026306" y="3744266"/>
            <a:ext cx="144000" cy="144000"/>
          </a:xfrm>
          <a:prstGeom prst="ellipse">
            <a:avLst/>
          </a:prstGeom>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sellaDiTesto 12">
            <a:extLst>
              <a:ext uri="{FF2B5EF4-FFF2-40B4-BE49-F238E27FC236}">
                <a16:creationId xmlns:a16="http://schemas.microsoft.com/office/drawing/2014/main" id="{7A705CBF-6D39-724B-A877-EDB0DDFF34D2}"/>
              </a:ext>
            </a:extLst>
          </p:cNvPr>
          <p:cNvSpPr txBox="1"/>
          <p:nvPr/>
        </p:nvSpPr>
        <p:spPr>
          <a:xfrm>
            <a:off x="6548845" y="5705104"/>
            <a:ext cx="5441347" cy="461665"/>
          </a:xfrm>
          <a:prstGeom prst="rect">
            <a:avLst/>
          </a:prstGeom>
          <a:noFill/>
        </p:spPr>
        <p:txBody>
          <a:bodyPr wrap="square" rtlCol="0">
            <a:spAutoFit/>
          </a:bodyPr>
          <a:lstStyle/>
          <a:p>
            <a:r>
              <a:rPr lang="en-US" sz="1200" i="1" dirty="0">
                <a:solidFill>
                  <a:schemeClr val="bg2">
                    <a:lumMod val="65000"/>
                  </a:schemeClr>
                </a:solidFill>
              </a:rPr>
              <a:t>Attention: the two optional features (Additional Consultancy Service and Upsell of advanced modules or features) are not included in the total calculation.</a:t>
            </a:r>
            <a:endParaRPr lang="en-US" sz="1200" b="0" i="1" u="none" strike="noStrike" dirty="0">
              <a:solidFill>
                <a:schemeClr val="bg2">
                  <a:lumMod val="65000"/>
                </a:schemeClr>
              </a:solidFill>
              <a:effectLst/>
              <a:latin typeface="+mn-lt"/>
            </a:endParaRPr>
          </a:p>
        </p:txBody>
      </p:sp>
      <p:pic>
        <p:nvPicPr>
          <p:cNvPr id="17" name="Elemento grafico 16" descr="Avviso contorno">
            <a:extLst>
              <a:ext uri="{FF2B5EF4-FFF2-40B4-BE49-F238E27FC236}">
                <a16:creationId xmlns:a16="http://schemas.microsoft.com/office/drawing/2014/main" id="{B470D255-2B64-DF36-CAAD-7B08156B9A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84266" y="5671592"/>
            <a:ext cx="528687" cy="528687"/>
          </a:xfrm>
          <a:prstGeom prst="rect">
            <a:avLst/>
          </a:prstGeom>
        </p:spPr>
      </p:pic>
    </p:spTree>
    <p:extLst>
      <p:ext uri="{BB962C8B-B14F-4D97-AF65-F5344CB8AC3E}">
        <p14:creationId xmlns:p14="http://schemas.microsoft.com/office/powerpoint/2010/main" val="470818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10617644" cy="707886"/>
          </a:xfrm>
          <a:prstGeom prst="rect">
            <a:avLst/>
          </a:prstGeom>
          <a:noFill/>
        </p:spPr>
        <p:txBody>
          <a:bodyPr wrap="square" rtlCol="0">
            <a:spAutoFit/>
          </a:bodyPr>
          <a:lstStyle/>
          <a:p>
            <a:r>
              <a:rPr lang="it-IT" sz="4000">
                <a:solidFill>
                  <a:schemeClr val="accent1"/>
                </a:solidFill>
                <a:latin typeface="+mj-lt"/>
              </a:rPr>
              <a:t>Financial Plan – </a:t>
            </a:r>
            <a:r>
              <a:rPr lang="it-IT" sz="4000" err="1">
                <a:solidFill>
                  <a:schemeClr val="accent1"/>
                </a:solidFill>
                <a:latin typeface="+mj-lt"/>
              </a:rPr>
              <a:t>Margin</a:t>
            </a:r>
            <a:r>
              <a:rPr lang="it-IT" sz="4000">
                <a:solidFill>
                  <a:schemeClr val="accent1"/>
                </a:solidFill>
                <a:latin typeface="+mj-lt"/>
              </a:rPr>
              <a:t> for </a:t>
            </a:r>
            <a:r>
              <a:rPr lang="it-IT" sz="4000" err="1">
                <a:solidFill>
                  <a:schemeClr val="accent1"/>
                </a:solidFill>
                <a:latin typeface="+mj-lt"/>
              </a:rPr>
              <a:t>each</a:t>
            </a:r>
            <a:r>
              <a:rPr lang="it-IT" sz="4000">
                <a:solidFill>
                  <a:schemeClr val="accent1"/>
                </a:solidFill>
                <a:latin typeface="+mj-lt"/>
              </a:rPr>
              <a:t> </a:t>
            </a:r>
            <a:r>
              <a:rPr lang="it-IT" sz="4000" err="1">
                <a:solidFill>
                  <a:schemeClr val="accent1"/>
                </a:solidFill>
                <a:latin typeface="+mj-lt"/>
              </a:rPr>
              <a:t>solution</a:t>
            </a:r>
            <a:endParaRPr lang="it-IT" sz="4000">
              <a:solidFill>
                <a:schemeClr val="accent1"/>
              </a:solidFill>
              <a:latin typeface="+mj-lt"/>
            </a:endParaRPr>
          </a:p>
        </p:txBody>
      </p:sp>
      <p:graphicFrame>
        <p:nvGraphicFramePr>
          <p:cNvPr id="3" name="Tabella 2">
            <a:extLst>
              <a:ext uri="{FF2B5EF4-FFF2-40B4-BE49-F238E27FC236}">
                <a16:creationId xmlns:a16="http://schemas.microsoft.com/office/drawing/2014/main" id="{7182A4CA-C24C-488D-E4AB-38CF011FF4AD}"/>
              </a:ext>
            </a:extLst>
          </p:cNvPr>
          <p:cNvGraphicFramePr>
            <a:graphicFrameLocks noGrp="1"/>
          </p:cNvGraphicFramePr>
          <p:nvPr>
            <p:extLst>
              <p:ext uri="{D42A27DB-BD31-4B8C-83A1-F6EECF244321}">
                <p14:modId xmlns:p14="http://schemas.microsoft.com/office/powerpoint/2010/main" val="2092321587"/>
              </p:ext>
            </p:extLst>
          </p:nvPr>
        </p:nvGraphicFramePr>
        <p:xfrm>
          <a:off x="1833576" y="2165229"/>
          <a:ext cx="3267047" cy="1046480"/>
        </p:xfrm>
        <a:graphic>
          <a:graphicData uri="http://schemas.openxmlformats.org/drawingml/2006/table">
            <a:tbl>
              <a:tblPr>
                <a:tableStyleId>{7DF18680-E054-41AD-8BC1-D1AEF772440D}</a:tableStyleId>
              </a:tblPr>
              <a:tblGrid>
                <a:gridCol w="2519932">
                  <a:extLst>
                    <a:ext uri="{9D8B030D-6E8A-4147-A177-3AD203B41FA5}">
                      <a16:colId xmlns:a16="http://schemas.microsoft.com/office/drawing/2014/main" val="684980114"/>
                    </a:ext>
                  </a:extLst>
                </a:gridCol>
                <a:gridCol w="747115">
                  <a:extLst>
                    <a:ext uri="{9D8B030D-6E8A-4147-A177-3AD203B41FA5}">
                      <a16:colId xmlns:a16="http://schemas.microsoft.com/office/drawing/2014/main" val="3604968335"/>
                    </a:ext>
                  </a:extLst>
                </a:gridCol>
              </a:tblGrid>
              <a:tr h="180975">
                <a:tc>
                  <a:txBody>
                    <a:bodyPr/>
                    <a:lstStyle/>
                    <a:p>
                      <a:pPr algn="ctr" fontAlgn="b"/>
                      <a:r>
                        <a:rPr lang="en-US" sz="1100" b="1" u="none" strike="noStrike" dirty="0">
                          <a:solidFill>
                            <a:schemeClr val="bg2"/>
                          </a:solidFill>
                          <a:effectLst/>
                          <a:latin typeface="+mn-lt"/>
                        </a:rPr>
                        <a:t>Name</a:t>
                      </a:r>
                      <a:endParaRPr lang="en-US" sz="1100" b="1" i="1" u="none" strike="noStrike" dirty="0">
                        <a:solidFill>
                          <a:schemeClr val="bg2"/>
                        </a:solidFill>
                        <a:effectLst/>
                        <a:latin typeface="+mn-lt"/>
                      </a:endParaRPr>
                    </a:p>
                  </a:txBody>
                  <a:tcPr marL="6350" marR="6350" marT="6350" anchor="b">
                    <a:solidFill>
                      <a:schemeClr val="accent6">
                        <a:lumMod val="20000"/>
                        <a:lumOff val="80000"/>
                      </a:schemeClr>
                    </a:solidFill>
                  </a:tcPr>
                </a:tc>
                <a:tc>
                  <a:txBody>
                    <a:bodyPr/>
                    <a:lstStyle/>
                    <a:p>
                      <a:pPr algn="ctr" fontAlgn="b"/>
                      <a:r>
                        <a:rPr lang="en-US" sz="1100" b="1" u="none" strike="noStrike" dirty="0">
                          <a:solidFill>
                            <a:schemeClr val="bg2"/>
                          </a:solidFill>
                          <a:effectLst/>
                          <a:latin typeface="+mn-lt"/>
                        </a:rPr>
                        <a:t>Value</a:t>
                      </a:r>
                      <a:endParaRPr lang="en-US" sz="1100" b="1" i="1" u="none" strike="noStrike" dirty="0">
                        <a:solidFill>
                          <a:schemeClr val="bg2"/>
                        </a:solidFill>
                        <a:effectLst/>
                        <a:latin typeface="+mn-lt"/>
                      </a:endParaRPr>
                    </a:p>
                  </a:txBody>
                  <a:tcPr marL="6350" marR="6350" marT="6350" anchor="b">
                    <a:solidFill>
                      <a:schemeClr val="accent6">
                        <a:lumMod val="20000"/>
                        <a:lumOff val="80000"/>
                      </a:schemeClr>
                    </a:solidFill>
                  </a:tcPr>
                </a:tc>
                <a:extLst>
                  <a:ext uri="{0D108BD9-81ED-4DB2-BD59-A6C34878D82A}">
                    <a16:rowId xmlns:a16="http://schemas.microsoft.com/office/drawing/2014/main" val="1632069633"/>
                  </a:ext>
                </a:extLst>
              </a:tr>
              <a:tr h="180975">
                <a:tc>
                  <a:txBody>
                    <a:bodyPr/>
                    <a:lstStyle/>
                    <a:p>
                      <a:pPr algn="l" fontAlgn="b"/>
                      <a:r>
                        <a:rPr lang="en-US" sz="1100" b="0" u="none" strike="noStrike">
                          <a:solidFill>
                            <a:srgbClr val="000000"/>
                          </a:solidFill>
                          <a:effectLst/>
                          <a:latin typeface="+mn-lt"/>
                        </a:rPr>
                        <a:t>Initial Subscription &amp; Cameras Installation</a:t>
                      </a:r>
                      <a:endParaRPr lang="en-US" sz="1100" b="0" i="0" u="none" strike="noStrike">
                        <a:solidFill>
                          <a:srgbClr val="000000"/>
                        </a:solidFill>
                        <a:effectLst/>
                        <a:latin typeface="+mn-lt"/>
                      </a:endParaRPr>
                    </a:p>
                  </a:txBody>
                  <a:tcPr marL="6350" marR="6350" marT="6350" anchor="b"/>
                </a:tc>
                <a:tc>
                  <a:txBody>
                    <a:bodyPr/>
                    <a:lstStyle/>
                    <a:p>
                      <a:pPr algn="r" fontAlgn="b"/>
                      <a:r>
                        <a:rPr lang="en-US" sz="1100" b="0" u="none" strike="noStrike">
                          <a:solidFill>
                            <a:srgbClr val="000000"/>
                          </a:solidFill>
                          <a:effectLst/>
                          <a:latin typeface="+mn-lt"/>
                        </a:rPr>
                        <a:t>7,000 €</a:t>
                      </a:r>
                      <a:endParaRPr lang="en-US" sz="1100" b="0" i="0" u="none" strike="noStrike">
                        <a:solidFill>
                          <a:srgbClr val="000000"/>
                        </a:solidFill>
                        <a:effectLst/>
                        <a:latin typeface="+mn-lt"/>
                      </a:endParaRPr>
                    </a:p>
                  </a:txBody>
                  <a:tcPr marL="6350" marR="6350" marT="6350" anchor="b"/>
                </a:tc>
                <a:extLst>
                  <a:ext uri="{0D108BD9-81ED-4DB2-BD59-A6C34878D82A}">
                    <a16:rowId xmlns:a16="http://schemas.microsoft.com/office/drawing/2014/main" val="922355588"/>
                  </a:ext>
                </a:extLst>
              </a:tr>
              <a:tr h="180975">
                <a:tc>
                  <a:txBody>
                    <a:bodyPr/>
                    <a:lstStyle/>
                    <a:p>
                      <a:pPr algn="l" fontAlgn="b"/>
                      <a:r>
                        <a:rPr lang="en-US" sz="1100" b="0" u="none" strike="noStrike">
                          <a:solidFill>
                            <a:srgbClr val="000000"/>
                          </a:solidFill>
                          <a:effectLst/>
                          <a:latin typeface="+mn-lt"/>
                        </a:rPr>
                        <a:t>Annual fee</a:t>
                      </a:r>
                      <a:endParaRPr lang="en-US" sz="1100" b="0" i="0" u="none" strike="noStrike">
                        <a:solidFill>
                          <a:srgbClr val="000000"/>
                        </a:solidFill>
                        <a:effectLst/>
                        <a:latin typeface="+mn-lt"/>
                      </a:endParaRPr>
                    </a:p>
                  </a:txBody>
                  <a:tcPr marL="6350" marR="6350" marT="6350" anchor="b"/>
                </a:tc>
                <a:tc>
                  <a:txBody>
                    <a:bodyPr/>
                    <a:lstStyle/>
                    <a:p>
                      <a:pPr algn="r" fontAlgn="b"/>
                      <a:r>
                        <a:rPr lang="en-US" sz="1100" b="0" u="none" strike="noStrike">
                          <a:solidFill>
                            <a:srgbClr val="000000"/>
                          </a:solidFill>
                          <a:effectLst/>
                          <a:latin typeface="+mn-lt"/>
                        </a:rPr>
                        <a:t>3,000 €</a:t>
                      </a:r>
                      <a:endParaRPr lang="en-US" sz="1100" b="0" i="0" u="none" strike="noStrike">
                        <a:solidFill>
                          <a:srgbClr val="000000"/>
                        </a:solidFill>
                        <a:effectLst/>
                        <a:latin typeface="+mn-lt"/>
                      </a:endParaRPr>
                    </a:p>
                  </a:txBody>
                  <a:tcPr marL="6350" marR="6350" marT="6350" anchor="b"/>
                </a:tc>
                <a:extLst>
                  <a:ext uri="{0D108BD9-81ED-4DB2-BD59-A6C34878D82A}">
                    <a16:rowId xmlns:a16="http://schemas.microsoft.com/office/drawing/2014/main" val="1538630464"/>
                  </a:ext>
                </a:extLst>
              </a:tr>
              <a:tr h="180975">
                <a:tc>
                  <a:txBody>
                    <a:bodyPr/>
                    <a:lstStyle/>
                    <a:p>
                      <a:pPr algn="l" fontAlgn="b"/>
                      <a:endParaRPr lang="en-US" sz="1100" b="0" i="0" u="none" strike="noStrike">
                        <a:solidFill>
                          <a:srgbClr val="000000"/>
                        </a:solidFill>
                        <a:effectLst/>
                        <a:latin typeface="+mn-lt"/>
                      </a:endParaRPr>
                    </a:p>
                  </a:txBody>
                  <a:tcPr marL="6350" marR="6350" marT="6350" anchor="b"/>
                </a:tc>
                <a:tc>
                  <a:txBody>
                    <a:bodyPr/>
                    <a:lstStyle/>
                    <a:p>
                      <a:pPr algn="r" fontAlgn="b"/>
                      <a:r>
                        <a:rPr lang="en-US" sz="1100" b="1" u="none" strike="noStrike" dirty="0">
                          <a:solidFill>
                            <a:srgbClr val="000000"/>
                          </a:solidFill>
                          <a:effectLst/>
                          <a:latin typeface="+mn-lt"/>
                        </a:rPr>
                        <a:t>10,000 € </a:t>
                      </a:r>
                      <a:endParaRPr lang="en-US" sz="1100" b="1" i="0" u="none" strike="noStrike" dirty="0">
                        <a:solidFill>
                          <a:srgbClr val="000000"/>
                        </a:solidFill>
                        <a:effectLst/>
                        <a:latin typeface="+mn-lt"/>
                      </a:endParaRPr>
                    </a:p>
                  </a:txBody>
                  <a:tcPr marL="6350" marR="6350" marT="6350" anchor="b"/>
                </a:tc>
                <a:extLst>
                  <a:ext uri="{0D108BD9-81ED-4DB2-BD59-A6C34878D82A}">
                    <a16:rowId xmlns:a16="http://schemas.microsoft.com/office/drawing/2014/main" val="2870374876"/>
                  </a:ext>
                </a:extLst>
              </a:tr>
            </a:tbl>
          </a:graphicData>
        </a:graphic>
      </p:graphicFrame>
      <p:graphicFrame>
        <p:nvGraphicFramePr>
          <p:cNvPr id="5" name="Tabella 4">
            <a:extLst>
              <a:ext uri="{FF2B5EF4-FFF2-40B4-BE49-F238E27FC236}">
                <a16:creationId xmlns:a16="http://schemas.microsoft.com/office/drawing/2014/main" id="{5B5E21D4-DEDD-02C2-DE0E-3A08E33EBEC7}"/>
              </a:ext>
            </a:extLst>
          </p:cNvPr>
          <p:cNvGraphicFramePr>
            <a:graphicFrameLocks noGrp="1"/>
          </p:cNvGraphicFramePr>
          <p:nvPr>
            <p:extLst>
              <p:ext uri="{D42A27DB-BD31-4B8C-83A1-F6EECF244321}">
                <p14:modId xmlns:p14="http://schemas.microsoft.com/office/powerpoint/2010/main" val="3398701316"/>
              </p:ext>
            </p:extLst>
          </p:nvPr>
        </p:nvGraphicFramePr>
        <p:xfrm>
          <a:off x="7091376" y="2194535"/>
          <a:ext cx="3267047" cy="878840"/>
        </p:xfrm>
        <a:graphic>
          <a:graphicData uri="http://schemas.openxmlformats.org/drawingml/2006/table">
            <a:tbl>
              <a:tblPr>
                <a:tableStyleId>{7DF18680-E054-41AD-8BC1-D1AEF772440D}</a:tableStyleId>
              </a:tblPr>
              <a:tblGrid>
                <a:gridCol w="2519932">
                  <a:extLst>
                    <a:ext uri="{9D8B030D-6E8A-4147-A177-3AD203B41FA5}">
                      <a16:colId xmlns:a16="http://schemas.microsoft.com/office/drawing/2014/main" val="3703106093"/>
                    </a:ext>
                  </a:extLst>
                </a:gridCol>
                <a:gridCol w="747115">
                  <a:extLst>
                    <a:ext uri="{9D8B030D-6E8A-4147-A177-3AD203B41FA5}">
                      <a16:colId xmlns:a16="http://schemas.microsoft.com/office/drawing/2014/main" val="109024455"/>
                    </a:ext>
                  </a:extLst>
                </a:gridCol>
              </a:tblGrid>
              <a:tr h="180975">
                <a:tc>
                  <a:txBody>
                    <a:bodyPr/>
                    <a:lstStyle/>
                    <a:p>
                      <a:pPr algn="ctr" fontAlgn="b"/>
                      <a:r>
                        <a:rPr lang="en-US" sz="1100" b="1" u="none" strike="noStrike" dirty="0">
                          <a:solidFill>
                            <a:schemeClr val="bg2"/>
                          </a:solidFill>
                          <a:effectLst/>
                        </a:rPr>
                        <a:t>Name</a:t>
                      </a:r>
                      <a:endParaRPr lang="en-US" sz="1100" b="1" i="1" u="none" strike="noStrike" dirty="0">
                        <a:solidFill>
                          <a:schemeClr val="bg2"/>
                        </a:solidFill>
                        <a:effectLst/>
                        <a:latin typeface="Aptos Narrow" panose="020B0004020202020204" pitchFamily="34" charset="0"/>
                      </a:endParaRPr>
                    </a:p>
                  </a:txBody>
                  <a:tcPr marL="6350" marR="6350" marT="6350" anchor="b">
                    <a:solidFill>
                      <a:schemeClr val="accent6">
                        <a:lumMod val="20000"/>
                        <a:lumOff val="80000"/>
                      </a:schemeClr>
                    </a:solidFill>
                  </a:tcPr>
                </a:tc>
                <a:tc>
                  <a:txBody>
                    <a:bodyPr/>
                    <a:lstStyle/>
                    <a:p>
                      <a:pPr algn="ctr" fontAlgn="b"/>
                      <a:r>
                        <a:rPr lang="en-US" sz="1100" b="1" u="none" strike="noStrike" dirty="0">
                          <a:solidFill>
                            <a:schemeClr val="bg2"/>
                          </a:solidFill>
                          <a:effectLst/>
                        </a:rPr>
                        <a:t>Value</a:t>
                      </a:r>
                      <a:endParaRPr lang="en-US" sz="1100" b="1" i="1" u="none" strike="noStrike" dirty="0">
                        <a:solidFill>
                          <a:schemeClr val="bg2"/>
                        </a:solidFill>
                        <a:effectLst/>
                        <a:latin typeface="Aptos Narrow" panose="020B0004020202020204" pitchFamily="34" charset="0"/>
                      </a:endParaRPr>
                    </a:p>
                  </a:txBody>
                  <a:tcPr marL="6350" marR="6350" marT="6350" anchor="b">
                    <a:solidFill>
                      <a:schemeClr val="accent6">
                        <a:lumMod val="20000"/>
                        <a:lumOff val="80000"/>
                      </a:schemeClr>
                    </a:solidFill>
                  </a:tcPr>
                </a:tc>
                <a:extLst>
                  <a:ext uri="{0D108BD9-81ED-4DB2-BD59-A6C34878D82A}">
                    <a16:rowId xmlns:a16="http://schemas.microsoft.com/office/drawing/2014/main" val="2424374563"/>
                  </a:ext>
                </a:extLst>
              </a:tr>
              <a:tr h="180975">
                <a:tc>
                  <a:txBody>
                    <a:bodyPr/>
                    <a:lstStyle/>
                    <a:p>
                      <a:pPr algn="l" fontAlgn="b"/>
                      <a:r>
                        <a:rPr lang="en-US" sz="1100" b="0" u="none" strike="noStrike">
                          <a:solidFill>
                            <a:srgbClr val="000000"/>
                          </a:solidFill>
                          <a:effectLst/>
                        </a:rPr>
                        <a:t>Additional Consultancy Service</a:t>
                      </a:r>
                      <a:endParaRPr lang="en-US" sz="1100" b="0" i="0" u="none" strike="noStrike">
                        <a:solidFill>
                          <a:srgbClr val="000000"/>
                        </a:solidFill>
                        <a:effectLst/>
                        <a:latin typeface="Aptos Narrow" panose="020B0004020202020204" pitchFamily="34" charset="0"/>
                      </a:endParaRPr>
                    </a:p>
                  </a:txBody>
                  <a:tcPr marL="6350" marR="6350" marT="6350" anchor="b"/>
                </a:tc>
                <a:tc>
                  <a:txBody>
                    <a:bodyPr/>
                    <a:lstStyle/>
                    <a:p>
                      <a:pPr algn="r" fontAlgn="b"/>
                      <a:r>
                        <a:rPr lang="en-US" sz="1100" b="0" u="none" strike="noStrike">
                          <a:solidFill>
                            <a:srgbClr val="000000"/>
                          </a:solidFill>
                          <a:effectLst/>
                        </a:rPr>
                        <a:t>5,000 €</a:t>
                      </a:r>
                      <a:endParaRPr lang="en-US" sz="1100" b="0" i="0" u="none" strike="noStrike">
                        <a:solidFill>
                          <a:srgbClr val="000000"/>
                        </a:solidFill>
                        <a:effectLst/>
                        <a:latin typeface="Aptos Narrow" panose="020B0004020202020204" pitchFamily="34" charset="0"/>
                      </a:endParaRPr>
                    </a:p>
                  </a:txBody>
                  <a:tcPr marL="6350" marR="6350" marT="6350" anchor="b"/>
                </a:tc>
                <a:extLst>
                  <a:ext uri="{0D108BD9-81ED-4DB2-BD59-A6C34878D82A}">
                    <a16:rowId xmlns:a16="http://schemas.microsoft.com/office/drawing/2014/main" val="3262351106"/>
                  </a:ext>
                </a:extLst>
              </a:tr>
              <a:tr h="180975">
                <a:tc>
                  <a:txBody>
                    <a:bodyPr/>
                    <a:lstStyle/>
                    <a:p>
                      <a:pPr algn="l" fontAlgn="b"/>
                      <a:r>
                        <a:rPr lang="en-US" sz="1100" b="0" u="none" strike="noStrike">
                          <a:solidFill>
                            <a:srgbClr val="000000"/>
                          </a:solidFill>
                          <a:effectLst/>
                        </a:rPr>
                        <a:t>Upsell of advanced modules or features</a:t>
                      </a:r>
                      <a:endParaRPr lang="en-US" sz="1100" b="0" i="0" u="none" strike="noStrike">
                        <a:solidFill>
                          <a:srgbClr val="000000"/>
                        </a:solidFill>
                        <a:effectLst/>
                        <a:latin typeface="Aptos Narrow" panose="020B0004020202020204" pitchFamily="34" charset="0"/>
                      </a:endParaRPr>
                    </a:p>
                  </a:txBody>
                  <a:tcPr marL="6350" marR="6350" marT="6350" anchor="b"/>
                </a:tc>
                <a:tc>
                  <a:txBody>
                    <a:bodyPr/>
                    <a:lstStyle/>
                    <a:p>
                      <a:pPr algn="r" fontAlgn="b"/>
                      <a:r>
                        <a:rPr lang="en-US" sz="1100" b="0" u="none" strike="noStrike">
                          <a:solidFill>
                            <a:srgbClr val="000000"/>
                          </a:solidFill>
                          <a:effectLst/>
                        </a:rPr>
                        <a:t>1,000 €</a:t>
                      </a:r>
                      <a:endParaRPr lang="en-US" sz="1100" b="0" i="0" u="none" strike="noStrike">
                        <a:solidFill>
                          <a:srgbClr val="000000"/>
                        </a:solidFill>
                        <a:effectLst/>
                        <a:latin typeface="Aptos Narrow" panose="020B0004020202020204" pitchFamily="34" charset="0"/>
                      </a:endParaRPr>
                    </a:p>
                  </a:txBody>
                  <a:tcPr marL="6350" marR="6350" marT="6350" anchor="b"/>
                </a:tc>
                <a:extLst>
                  <a:ext uri="{0D108BD9-81ED-4DB2-BD59-A6C34878D82A}">
                    <a16:rowId xmlns:a16="http://schemas.microsoft.com/office/drawing/2014/main" val="4284625635"/>
                  </a:ext>
                </a:extLst>
              </a:tr>
              <a:tr h="180975">
                <a:tc>
                  <a:txBody>
                    <a:bodyPr/>
                    <a:lstStyle/>
                    <a:p>
                      <a:pPr algn="l" fontAlgn="b"/>
                      <a:endParaRPr lang="en-US" sz="1100" b="0" i="0" u="none" strike="noStrike">
                        <a:solidFill>
                          <a:srgbClr val="000000"/>
                        </a:solidFill>
                        <a:effectLst/>
                        <a:latin typeface="Aptos Narrow" panose="020B0004020202020204" pitchFamily="34" charset="0"/>
                      </a:endParaRPr>
                    </a:p>
                  </a:txBody>
                  <a:tcPr marL="6350" marR="6350" marT="6350" anchor="b"/>
                </a:tc>
                <a:tc>
                  <a:txBody>
                    <a:bodyPr/>
                    <a:lstStyle/>
                    <a:p>
                      <a:pPr algn="r" fontAlgn="b"/>
                      <a:r>
                        <a:rPr lang="en-US" sz="1100" b="1" u="none" strike="noStrike" dirty="0">
                          <a:solidFill>
                            <a:srgbClr val="000000"/>
                          </a:solidFill>
                          <a:effectLst/>
                        </a:rPr>
                        <a:t>6,000 € </a:t>
                      </a:r>
                      <a:endParaRPr lang="en-US" sz="1100" b="1" i="0" u="none" strike="noStrike" dirty="0">
                        <a:solidFill>
                          <a:srgbClr val="000000"/>
                        </a:solidFill>
                        <a:effectLst/>
                        <a:latin typeface="Aptos Narrow" panose="020B0004020202020204" pitchFamily="34" charset="0"/>
                      </a:endParaRPr>
                    </a:p>
                  </a:txBody>
                  <a:tcPr marL="6350" marR="6350" marT="6350" anchor="b"/>
                </a:tc>
                <a:extLst>
                  <a:ext uri="{0D108BD9-81ED-4DB2-BD59-A6C34878D82A}">
                    <a16:rowId xmlns:a16="http://schemas.microsoft.com/office/drawing/2014/main" val="1920444360"/>
                  </a:ext>
                </a:extLst>
              </a:tr>
            </a:tbl>
          </a:graphicData>
        </a:graphic>
      </p:graphicFrame>
      <p:sp>
        <p:nvSpPr>
          <p:cNvPr id="10" name="Rettangolo con angoli arrotondati 9">
            <a:extLst>
              <a:ext uri="{FF2B5EF4-FFF2-40B4-BE49-F238E27FC236}">
                <a16:creationId xmlns:a16="http://schemas.microsoft.com/office/drawing/2014/main" id="{39DB09B9-4955-E74A-94B3-2011F150E721}"/>
              </a:ext>
            </a:extLst>
          </p:cNvPr>
          <p:cNvSpPr/>
          <p:nvPr/>
        </p:nvSpPr>
        <p:spPr>
          <a:xfrm>
            <a:off x="1833576" y="1607085"/>
            <a:ext cx="3267047" cy="529840"/>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7" name="CasellaDiTesto 6">
            <a:extLst>
              <a:ext uri="{FF2B5EF4-FFF2-40B4-BE49-F238E27FC236}">
                <a16:creationId xmlns:a16="http://schemas.microsoft.com/office/drawing/2014/main" id="{2D8F4902-1FC7-6DE6-C14A-ECB913B17B81}"/>
              </a:ext>
            </a:extLst>
          </p:cNvPr>
          <p:cNvSpPr txBox="1"/>
          <p:nvPr/>
        </p:nvSpPr>
        <p:spPr>
          <a:xfrm>
            <a:off x="2244090" y="1687339"/>
            <a:ext cx="2446020" cy="369332"/>
          </a:xfrm>
          <a:prstGeom prst="rect">
            <a:avLst/>
          </a:prstGeom>
          <a:noFill/>
        </p:spPr>
        <p:txBody>
          <a:bodyPr wrap="square" rtlCol="0">
            <a:spAutoFit/>
          </a:bodyPr>
          <a:lstStyle/>
          <a:p>
            <a:pPr algn="ctr"/>
            <a:r>
              <a:rPr lang="it-IT">
                <a:solidFill>
                  <a:schemeClr val="bg1"/>
                </a:solidFill>
              </a:rPr>
              <a:t>Standard package</a:t>
            </a:r>
          </a:p>
        </p:txBody>
      </p:sp>
      <p:sp>
        <p:nvSpPr>
          <p:cNvPr id="12" name="Rettangolo con angoli arrotondati 11">
            <a:extLst>
              <a:ext uri="{FF2B5EF4-FFF2-40B4-BE49-F238E27FC236}">
                <a16:creationId xmlns:a16="http://schemas.microsoft.com/office/drawing/2014/main" id="{1F2F0B11-F3B3-23F9-79F6-0E151EE8BEC6}"/>
              </a:ext>
            </a:extLst>
          </p:cNvPr>
          <p:cNvSpPr/>
          <p:nvPr/>
        </p:nvSpPr>
        <p:spPr>
          <a:xfrm>
            <a:off x="7086355" y="1636391"/>
            <a:ext cx="3267047" cy="529840"/>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13" name="CasellaDiTesto 12">
            <a:extLst>
              <a:ext uri="{FF2B5EF4-FFF2-40B4-BE49-F238E27FC236}">
                <a16:creationId xmlns:a16="http://schemas.microsoft.com/office/drawing/2014/main" id="{EB0D6C80-E0F9-8489-BECD-D1BD81F10C48}"/>
              </a:ext>
            </a:extLst>
          </p:cNvPr>
          <p:cNvSpPr txBox="1"/>
          <p:nvPr/>
        </p:nvSpPr>
        <p:spPr>
          <a:xfrm>
            <a:off x="7496868" y="1726410"/>
            <a:ext cx="2446020" cy="369332"/>
          </a:xfrm>
          <a:prstGeom prst="rect">
            <a:avLst/>
          </a:prstGeom>
          <a:noFill/>
        </p:spPr>
        <p:txBody>
          <a:bodyPr wrap="square" rtlCol="0">
            <a:spAutoFit/>
          </a:bodyPr>
          <a:lstStyle/>
          <a:p>
            <a:pPr algn="ctr"/>
            <a:r>
              <a:rPr lang="it-IT">
                <a:solidFill>
                  <a:schemeClr val="bg1"/>
                </a:solidFill>
              </a:rPr>
              <a:t>Optional</a:t>
            </a:r>
          </a:p>
        </p:txBody>
      </p:sp>
      <p:grpSp>
        <p:nvGrpSpPr>
          <p:cNvPr id="2" name="Gruppo 1">
            <a:extLst>
              <a:ext uri="{FF2B5EF4-FFF2-40B4-BE49-F238E27FC236}">
                <a16:creationId xmlns:a16="http://schemas.microsoft.com/office/drawing/2014/main" id="{DE2F3433-D00F-5111-0310-4EE52BF52DFD}"/>
              </a:ext>
            </a:extLst>
          </p:cNvPr>
          <p:cNvGrpSpPr/>
          <p:nvPr/>
        </p:nvGrpSpPr>
        <p:grpSpPr>
          <a:xfrm>
            <a:off x="2076995" y="4002240"/>
            <a:ext cx="8038011" cy="1862595"/>
            <a:chOff x="1869540" y="4002240"/>
            <a:chExt cx="8038011" cy="1862595"/>
          </a:xfrm>
        </p:grpSpPr>
        <p:sp>
          <p:nvSpPr>
            <p:cNvPr id="14" name="Rettangolo con angoli arrotondati 13">
              <a:extLst>
                <a:ext uri="{FF2B5EF4-FFF2-40B4-BE49-F238E27FC236}">
                  <a16:creationId xmlns:a16="http://schemas.microsoft.com/office/drawing/2014/main" id="{BE54822A-6299-2D30-5610-220A3D20A694}"/>
                </a:ext>
              </a:extLst>
            </p:cNvPr>
            <p:cNvSpPr/>
            <p:nvPr/>
          </p:nvSpPr>
          <p:spPr>
            <a:xfrm>
              <a:off x="1869540" y="4002240"/>
              <a:ext cx="5434149" cy="878840"/>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15" name="CasellaDiTesto 14">
              <a:extLst>
                <a:ext uri="{FF2B5EF4-FFF2-40B4-BE49-F238E27FC236}">
                  <a16:creationId xmlns:a16="http://schemas.microsoft.com/office/drawing/2014/main" id="{71013B66-350A-E2CB-D7F8-E9F8DE626D9F}"/>
                </a:ext>
              </a:extLst>
            </p:cNvPr>
            <p:cNvSpPr txBox="1"/>
            <p:nvPr/>
          </p:nvSpPr>
          <p:spPr>
            <a:xfrm>
              <a:off x="2395048" y="4241605"/>
              <a:ext cx="5098828" cy="400110"/>
            </a:xfrm>
            <a:prstGeom prst="rect">
              <a:avLst/>
            </a:prstGeom>
            <a:noFill/>
          </p:spPr>
          <p:txBody>
            <a:bodyPr wrap="square" rtlCol="0">
              <a:spAutoFit/>
            </a:bodyPr>
            <a:lstStyle/>
            <a:p>
              <a:pPr algn="ctr"/>
              <a:r>
                <a:rPr lang="it-IT" sz="2000">
                  <a:solidFill>
                    <a:schemeClr val="bg1"/>
                  </a:solidFill>
                </a:rPr>
                <a:t>First </a:t>
              </a:r>
              <a:r>
                <a:rPr lang="it-IT" sz="2000" err="1">
                  <a:solidFill>
                    <a:schemeClr val="bg1"/>
                  </a:solidFill>
                </a:rPr>
                <a:t>year</a:t>
              </a:r>
              <a:r>
                <a:rPr lang="it-IT" sz="2000">
                  <a:solidFill>
                    <a:schemeClr val="bg1"/>
                  </a:solidFill>
                </a:rPr>
                <a:t> </a:t>
              </a:r>
              <a:r>
                <a:rPr lang="it-IT" sz="2000" err="1">
                  <a:solidFill>
                    <a:schemeClr val="bg1"/>
                  </a:solidFill>
                </a:rPr>
                <a:t>margin</a:t>
              </a:r>
              <a:r>
                <a:rPr lang="it-IT" sz="2000">
                  <a:solidFill>
                    <a:schemeClr val="bg1"/>
                  </a:solidFill>
                </a:rPr>
                <a:t> per </a:t>
              </a:r>
              <a:r>
                <a:rPr lang="it-IT" sz="2000" err="1">
                  <a:solidFill>
                    <a:schemeClr val="bg1"/>
                  </a:solidFill>
                </a:rPr>
                <a:t>restaurant</a:t>
              </a:r>
              <a:endParaRPr lang="it-IT" sz="2000">
                <a:solidFill>
                  <a:schemeClr val="bg1"/>
                </a:solidFill>
              </a:endParaRPr>
            </a:p>
          </p:txBody>
        </p:sp>
        <p:sp>
          <p:nvSpPr>
            <p:cNvPr id="16" name="Rettangolo con angoli arrotondati 15">
              <a:extLst>
                <a:ext uri="{FF2B5EF4-FFF2-40B4-BE49-F238E27FC236}">
                  <a16:creationId xmlns:a16="http://schemas.microsoft.com/office/drawing/2014/main" id="{4AB6B73D-03DC-9473-70EA-3CB37ACE393B}"/>
                </a:ext>
              </a:extLst>
            </p:cNvPr>
            <p:cNvSpPr/>
            <p:nvPr/>
          </p:nvSpPr>
          <p:spPr>
            <a:xfrm>
              <a:off x="1918110" y="4051169"/>
              <a:ext cx="771837" cy="780982"/>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Elemento grafico 7" descr="Dollaro con riempimento a tinta unita">
              <a:extLst>
                <a:ext uri="{FF2B5EF4-FFF2-40B4-BE49-F238E27FC236}">
                  <a16:creationId xmlns:a16="http://schemas.microsoft.com/office/drawing/2014/main" id="{7AA6D3CC-8310-7785-2B5D-256400CCD4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8755" y="4241605"/>
              <a:ext cx="590546" cy="400110"/>
            </a:xfrm>
            <a:prstGeom prst="rect">
              <a:avLst/>
            </a:prstGeom>
          </p:spPr>
        </p:pic>
        <p:sp>
          <p:nvSpPr>
            <p:cNvPr id="9" name="Rettangolo con angoli arrotondati 8">
              <a:extLst>
                <a:ext uri="{FF2B5EF4-FFF2-40B4-BE49-F238E27FC236}">
                  <a16:creationId xmlns:a16="http://schemas.microsoft.com/office/drawing/2014/main" id="{25409E0E-65FE-DA19-6ED7-E8B484281CEB}"/>
                </a:ext>
              </a:extLst>
            </p:cNvPr>
            <p:cNvSpPr/>
            <p:nvPr/>
          </p:nvSpPr>
          <p:spPr>
            <a:xfrm>
              <a:off x="7496868" y="4002240"/>
              <a:ext cx="2410683" cy="878840"/>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11" name="CasellaDiTesto 10">
              <a:extLst>
                <a:ext uri="{FF2B5EF4-FFF2-40B4-BE49-F238E27FC236}">
                  <a16:creationId xmlns:a16="http://schemas.microsoft.com/office/drawing/2014/main" id="{98D5051D-8A9A-1EF0-02F0-F882F8A210DA}"/>
                </a:ext>
              </a:extLst>
            </p:cNvPr>
            <p:cNvSpPr txBox="1"/>
            <p:nvPr/>
          </p:nvSpPr>
          <p:spPr>
            <a:xfrm>
              <a:off x="7992663" y="4161855"/>
              <a:ext cx="1471345" cy="584775"/>
            </a:xfrm>
            <a:prstGeom prst="rect">
              <a:avLst/>
            </a:prstGeom>
            <a:noFill/>
          </p:spPr>
          <p:txBody>
            <a:bodyPr wrap="square" rtlCol="0">
              <a:spAutoFit/>
            </a:bodyPr>
            <a:lstStyle/>
            <a:p>
              <a:pPr algn="ctr"/>
              <a:r>
                <a:rPr lang="it-IT" sz="3200" b="1">
                  <a:solidFill>
                    <a:schemeClr val="bg1"/>
                  </a:solidFill>
                </a:rPr>
                <a:t>4500 €</a:t>
              </a:r>
            </a:p>
          </p:txBody>
        </p:sp>
        <p:sp>
          <p:nvSpPr>
            <p:cNvPr id="17" name="Rettangolo con angoli arrotondati 16">
              <a:extLst>
                <a:ext uri="{FF2B5EF4-FFF2-40B4-BE49-F238E27FC236}">
                  <a16:creationId xmlns:a16="http://schemas.microsoft.com/office/drawing/2014/main" id="{DD022D92-D2D6-0916-68B2-04860B9493FC}"/>
                </a:ext>
              </a:extLst>
            </p:cNvPr>
            <p:cNvSpPr/>
            <p:nvPr/>
          </p:nvSpPr>
          <p:spPr>
            <a:xfrm>
              <a:off x="1869540" y="4985995"/>
              <a:ext cx="5434149" cy="878840"/>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18" name="CasellaDiTesto 17">
              <a:extLst>
                <a:ext uri="{FF2B5EF4-FFF2-40B4-BE49-F238E27FC236}">
                  <a16:creationId xmlns:a16="http://schemas.microsoft.com/office/drawing/2014/main" id="{911D4F95-29FB-2EC9-C539-D5A53B08EAE6}"/>
                </a:ext>
              </a:extLst>
            </p:cNvPr>
            <p:cNvSpPr txBox="1"/>
            <p:nvPr/>
          </p:nvSpPr>
          <p:spPr>
            <a:xfrm>
              <a:off x="2395048" y="5225360"/>
              <a:ext cx="5098828" cy="400110"/>
            </a:xfrm>
            <a:prstGeom prst="rect">
              <a:avLst/>
            </a:prstGeom>
            <a:noFill/>
          </p:spPr>
          <p:txBody>
            <a:bodyPr wrap="square" rtlCol="0">
              <a:spAutoFit/>
            </a:bodyPr>
            <a:lstStyle/>
            <a:p>
              <a:pPr algn="ctr"/>
              <a:r>
                <a:rPr lang="it-IT" sz="2000">
                  <a:solidFill>
                    <a:schemeClr val="bg1"/>
                  </a:solidFill>
                </a:rPr>
                <a:t>After first </a:t>
              </a:r>
              <a:r>
                <a:rPr lang="it-IT" sz="2000" err="1">
                  <a:solidFill>
                    <a:schemeClr val="bg1"/>
                  </a:solidFill>
                </a:rPr>
                <a:t>year</a:t>
              </a:r>
              <a:r>
                <a:rPr lang="it-IT" sz="2000">
                  <a:solidFill>
                    <a:schemeClr val="bg1"/>
                  </a:solidFill>
                </a:rPr>
                <a:t> </a:t>
              </a:r>
              <a:r>
                <a:rPr lang="it-IT" sz="2000" err="1">
                  <a:solidFill>
                    <a:schemeClr val="bg1"/>
                  </a:solidFill>
                </a:rPr>
                <a:t>margin</a:t>
              </a:r>
              <a:r>
                <a:rPr lang="it-IT" sz="2000">
                  <a:solidFill>
                    <a:schemeClr val="bg1"/>
                  </a:solidFill>
                </a:rPr>
                <a:t> per </a:t>
              </a:r>
              <a:r>
                <a:rPr lang="it-IT" sz="2000" err="1">
                  <a:solidFill>
                    <a:schemeClr val="bg1"/>
                  </a:solidFill>
                </a:rPr>
                <a:t>restaurant</a:t>
              </a:r>
              <a:endParaRPr lang="it-IT" sz="2000">
                <a:solidFill>
                  <a:schemeClr val="bg1"/>
                </a:solidFill>
              </a:endParaRPr>
            </a:p>
          </p:txBody>
        </p:sp>
        <p:sp>
          <p:nvSpPr>
            <p:cNvPr id="19" name="Rettangolo con angoli arrotondati 18">
              <a:extLst>
                <a:ext uri="{FF2B5EF4-FFF2-40B4-BE49-F238E27FC236}">
                  <a16:creationId xmlns:a16="http://schemas.microsoft.com/office/drawing/2014/main" id="{ADB8FF43-A52D-43C9-44DB-F32759BAD808}"/>
                </a:ext>
              </a:extLst>
            </p:cNvPr>
            <p:cNvSpPr/>
            <p:nvPr/>
          </p:nvSpPr>
          <p:spPr>
            <a:xfrm>
              <a:off x="1918110" y="5034924"/>
              <a:ext cx="771837" cy="780982"/>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0" name="Elemento grafico 19" descr="Dollaro con riempimento a tinta unita">
              <a:extLst>
                <a:ext uri="{FF2B5EF4-FFF2-40B4-BE49-F238E27FC236}">
                  <a16:creationId xmlns:a16="http://schemas.microsoft.com/office/drawing/2014/main" id="{1F2EAC12-D069-B97F-AAE8-88C6DDE43B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8755" y="5225360"/>
              <a:ext cx="590546" cy="400110"/>
            </a:xfrm>
            <a:prstGeom prst="rect">
              <a:avLst/>
            </a:prstGeom>
          </p:spPr>
        </p:pic>
        <p:sp>
          <p:nvSpPr>
            <p:cNvPr id="21" name="Rettangolo con angoli arrotondati 20">
              <a:extLst>
                <a:ext uri="{FF2B5EF4-FFF2-40B4-BE49-F238E27FC236}">
                  <a16:creationId xmlns:a16="http://schemas.microsoft.com/office/drawing/2014/main" id="{9A7D2578-68FD-8CAF-C62C-2E090908D14E}"/>
                </a:ext>
              </a:extLst>
            </p:cNvPr>
            <p:cNvSpPr/>
            <p:nvPr/>
          </p:nvSpPr>
          <p:spPr>
            <a:xfrm>
              <a:off x="7496868" y="4985995"/>
              <a:ext cx="2410683" cy="878840"/>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22" name="CasellaDiTesto 21">
              <a:extLst>
                <a:ext uri="{FF2B5EF4-FFF2-40B4-BE49-F238E27FC236}">
                  <a16:creationId xmlns:a16="http://schemas.microsoft.com/office/drawing/2014/main" id="{F65BB415-8C15-63DA-25C5-2132AAFC5FA9}"/>
                </a:ext>
              </a:extLst>
            </p:cNvPr>
            <p:cNvSpPr txBox="1"/>
            <p:nvPr/>
          </p:nvSpPr>
          <p:spPr>
            <a:xfrm>
              <a:off x="7992663" y="5145610"/>
              <a:ext cx="1471345" cy="584775"/>
            </a:xfrm>
            <a:prstGeom prst="rect">
              <a:avLst/>
            </a:prstGeom>
            <a:noFill/>
          </p:spPr>
          <p:txBody>
            <a:bodyPr wrap="square" rtlCol="0">
              <a:spAutoFit/>
            </a:bodyPr>
            <a:lstStyle/>
            <a:p>
              <a:pPr algn="ctr"/>
              <a:r>
                <a:rPr lang="it-IT" sz="3200" b="1">
                  <a:solidFill>
                    <a:schemeClr val="bg1"/>
                  </a:solidFill>
                </a:rPr>
                <a:t>3000 €</a:t>
              </a:r>
            </a:p>
          </p:txBody>
        </p:sp>
      </p:grpSp>
    </p:spTree>
    <p:extLst>
      <p:ext uri="{BB962C8B-B14F-4D97-AF65-F5344CB8AC3E}">
        <p14:creationId xmlns:p14="http://schemas.microsoft.com/office/powerpoint/2010/main" val="660905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10617644" cy="707886"/>
          </a:xfrm>
          <a:prstGeom prst="rect">
            <a:avLst/>
          </a:prstGeom>
          <a:noFill/>
        </p:spPr>
        <p:txBody>
          <a:bodyPr wrap="square" rtlCol="0">
            <a:spAutoFit/>
          </a:bodyPr>
          <a:lstStyle/>
          <a:p>
            <a:r>
              <a:rPr lang="it-IT" sz="4000">
                <a:solidFill>
                  <a:schemeClr val="accent1"/>
                </a:solidFill>
                <a:latin typeface="+mj-lt"/>
              </a:rPr>
              <a:t>Financial Plan – </a:t>
            </a:r>
            <a:r>
              <a:rPr lang="it-IT" sz="4000" err="1">
                <a:solidFill>
                  <a:schemeClr val="accent1"/>
                </a:solidFill>
                <a:latin typeface="+mj-lt"/>
              </a:rPr>
              <a:t>Estimated</a:t>
            </a:r>
            <a:r>
              <a:rPr lang="it-IT" sz="4000">
                <a:solidFill>
                  <a:schemeClr val="accent1"/>
                </a:solidFill>
                <a:latin typeface="+mj-lt"/>
              </a:rPr>
              <a:t> profits</a:t>
            </a:r>
          </a:p>
        </p:txBody>
      </p:sp>
      <p:sp>
        <p:nvSpPr>
          <p:cNvPr id="19" name="Rettangolo con angoli arrotondati 18">
            <a:extLst>
              <a:ext uri="{FF2B5EF4-FFF2-40B4-BE49-F238E27FC236}">
                <a16:creationId xmlns:a16="http://schemas.microsoft.com/office/drawing/2014/main" id="{E187C369-CB38-A166-88C5-12AF4D75B38A}"/>
              </a:ext>
            </a:extLst>
          </p:cNvPr>
          <p:cNvSpPr/>
          <p:nvPr/>
        </p:nvSpPr>
        <p:spPr>
          <a:xfrm>
            <a:off x="-1352619" y="1396179"/>
            <a:ext cx="10670239" cy="4167223"/>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20" name="CasellaDiTesto 19">
            <a:extLst>
              <a:ext uri="{FF2B5EF4-FFF2-40B4-BE49-F238E27FC236}">
                <a16:creationId xmlns:a16="http://schemas.microsoft.com/office/drawing/2014/main" id="{F4711EC4-38D0-8DDB-A019-3299BDCBDC59}"/>
              </a:ext>
            </a:extLst>
          </p:cNvPr>
          <p:cNvSpPr txBox="1"/>
          <p:nvPr/>
        </p:nvSpPr>
        <p:spPr>
          <a:xfrm>
            <a:off x="839787" y="1474260"/>
            <a:ext cx="7885113" cy="3970318"/>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a:solidFill>
                  <a:schemeClr val="bg1"/>
                </a:solidFill>
              </a:rPr>
              <a:t>We have estimated that in </a:t>
            </a:r>
            <a:r>
              <a:rPr lang="en-US" err="1">
                <a:solidFill>
                  <a:schemeClr val="bg1"/>
                </a:solidFill>
              </a:rPr>
              <a:t>avarage</a:t>
            </a:r>
            <a:r>
              <a:rPr lang="en-US">
                <a:solidFill>
                  <a:schemeClr val="bg1"/>
                </a:solidFill>
              </a:rPr>
              <a:t> a Restaurant in Italy has a food waste impact of 66.000€.</a:t>
            </a:r>
          </a:p>
          <a:p>
            <a:pPr marL="285750" indent="-285750" algn="just">
              <a:buFont typeface="Arial" panose="020B0604020202020204" pitchFamily="34" charset="0"/>
              <a:buChar char="•"/>
            </a:pPr>
            <a:r>
              <a:rPr lang="it-IT">
                <a:solidFill>
                  <a:schemeClr val="bg1"/>
                </a:solidFill>
              </a:rPr>
              <a:t>In </a:t>
            </a:r>
            <a:r>
              <a:rPr lang="it-IT" err="1">
                <a:solidFill>
                  <a:schemeClr val="bg1"/>
                </a:solidFill>
              </a:rPr>
              <a:t>avarage</a:t>
            </a:r>
            <a:r>
              <a:rPr lang="it-IT">
                <a:solidFill>
                  <a:schemeClr val="bg1"/>
                </a:solidFill>
              </a:rPr>
              <a:t> a Computer Vision System </a:t>
            </a:r>
            <a:r>
              <a:rPr lang="it-IT" err="1">
                <a:solidFill>
                  <a:schemeClr val="bg1"/>
                </a:solidFill>
              </a:rPr>
              <a:t>allows</a:t>
            </a:r>
            <a:r>
              <a:rPr lang="it-IT">
                <a:solidFill>
                  <a:schemeClr val="bg1"/>
                </a:solidFill>
              </a:rPr>
              <a:t> </a:t>
            </a:r>
            <a:r>
              <a:rPr lang="it-IT" err="1">
                <a:solidFill>
                  <a:schemeClr val="bg1"/>
                </a:solidFill>
              </a:rPr>
              <a:t>restaurants</a:t>
            </a:r>
            <a:r>
              <a:rPr lang="it-IT">
                <a:solidFill>
                  <a:schemeClr val="bg1"/>
                </a:solidFill>
              </a:rPr>
              <a:t> to reduce food </a:t>
            </a:r>
            <a:r>
              <a:rPr lang="it-IT" err="1">
                <a:solidFill>
                  <a:schemeClr val="bg1"/>
                </a:solidFill>
              </a:rPr>
              <a:t>waste</a:t>
            </a:r>
            <a:r>
              <a:rPr lang="it-IT">
                <a:solidFill>
                  <a:schemeClr val="bg1"/>
                </a:solidFill>
              </a:rPr>
              <a:t> by 42%. So 66.000€ x 42% = 27.720€</a:t>
            </a:r>
          </a:p>
          <a:p>
            <a:pPr marL="285750" indent="-285750" algn="just">
              <a:buFont typeface="Arial" panose="020B0604020202020204" pitchFamily="34" charset="0"/>
              <a:buChar char="•"/>
            </a:pPr>
            <a:r>
              <a:rPr lang="en-US">
                <a:solidFill>
                  <a:schemeClr val="bg1"/>
                </a:solidFill>
              </a:rPr>
              <a:t>Let's assume we set a price of €10000 (for the first year) for our solution because:</a:t>
            </a:r>
          </a:p>
          <a:p>
            <a:pPr algn="just"/>
            <a:r>
              <a:rPr lang="en-US">
                <a:solidFill>
                  <a:schemeClr val="bg1"/>
                </a:solidFill>
              </a:rPr>
              <a:t>	a) Cost savings around 27.720€ by the reduction of food waste</a:t>
            </a:r>
          </a:p>
          <a:p>
            <a:pPr algn="just"/>
            <a:r>
              <a:rPr lang="en-US">
                <a:solidFill>
                  <a:schemeClr val="bg1"/>
                </a:solidFill>
              </a:rPr>
              <a:t>	b) Cost savings due to improved operational efficiency</a:t>
            </a:r>
          </a:p>
          <a:p>
            <a:pPr algn="just"/>
            <a:r>
              <a:rPr lang="en-US">
                <a:solidFill>
                  <a:schemeClr val="bg1"/>
                </a:solidFill>
              </a:rPr>
              <a:t>	c) High initial investment</a:t>
            </a:r>
          </a:p>
          <a:p>
            <a:pPr marL="285750" indent="-285750" algn="just">
              <a:buFont typeface="Arial" panose="020B0604020202020204" pitchFamily="34" charset="0"/>
              <a:buChar char="•"/>
            </a:pPr>
            <a:r>
              <a:rPr lang="en-US">
                <a:solidFill>
                  <a:schemeClr val="bg1"/>
                </a:solidFill>
              </a:rPr>
              <a:t> 107 customers in the first year (10% purchase full optional) are needed in order to reach BEP within the first year.</a:t>
            </a:r>
          </a:p>
          <a:p>
            <a:pPr algn="just"/>
            <a:r>
              <a:rPr lang="en-US">
                <a:solidFill>
                  <a:schemeClr val="bg1"/>
                </a:solidFill>
              </a:rPr>
              <a:t>	Customers = 545k€ / ( 0,1 x 16k€ + 0,9 x 10k€ - 5,5k€)</a:t>
            </a:r>
          </a:p>
          <a:p>
            <a:pPr marL="285750" indent="-285750" algn="just">
              <a:buFont typeface="Arial" panose="020B0604020202020204" pitchFamily="34" charset="0"/>
              <a:buChar char="•"/>
            </a:pPr>
            <a:r>
              <a:rPr lang="en-US">
                <a:solidFill>
                  <a:schemeClr val="bg1"/>
                </a:solidFill>
              </a:rPr>
              <a:t>It is necessary to find an investor who can bring in capital between 500k€ and 1mln€</a:t>
            </a:r>
          </a:p>
        </p:txBody>
      </p:sp>
      <p:sp>
        <p:nvSpPr>
          <p:cNvPr id="17" name="CasellaDiTesto 16">
            <a:extLst>
              <a:ext uri="{FF2B5EF4-FFF2-40B4-BE49-F238E27FC236}">
                <a16:creationId xmlns:a16="http://schemas.microsoft.com/office/drawing/2014/main" id="{E8F0480B-653C-B911-2925-3DCE22ADEE20}"/>
              </a:ext>
            </a:extLst>
          </p:cNvPr>
          <p:cNvSpPr txBox="1"/>
          <p:nvPr/>
        </p:nvSpPr>
        <p:spPr>
          <a:xfrm>
            <a:off x="4036355" y="5835001"/>
            <a:ext cx="7421077" cy="400110"/>
          </a:xfrm>
          <a:prstGeom prst="rect">
            <a:avLst/>
          </a:prstGeom>
          <a:noFill/>
        </p:spPr>
        <p:txBody>
          <a:bodyPr wrap="square" rtlCol="0">
            <a:spAutoFit/>
          </a:bodyPr>
          <a:lstStyle/>
          <a:p>
            <a:pPr algn="r"/>
            <a:r>
              <a:rPr lang="it-IT" sz="1000" i="1">
                <a:solidFill>
                  <a:schemeClr val="tx1">
                    <a:lumMod val="50000"/>
                    <a:lumOff val="50000"/>
                  </a:schemeClr>
                </a:solidFill>
                <a:latin typeface="Aptos Light" panose="020B0004020202020204" pitchFamily="34" charset="0"/>
              </a:rPr>
              <a:t>Source: </a:t>
            </a:r>
            <a:r>
              <a:rPr lang="it-IT" sz="1000" i="1">
                <a:solidFill>
                  <a:schemeClr val="tx1">
                    <a:lumMod val="50000"/>
                    <a:lumOff val="50000"/>
                  </a:schemeClr>
                </a:solidFill>
                <a:latin typeface="Aptos Light" panose="020B0004020202020204" pitchFamily="34" charset="0"/>
                <a:hlinkClick r:id="rId3">
                  <a:extLst>
                    <a:ext uri="{A12FA001-AC4F-418D-AE19-62706E023703}">
                      <ahyp:hlinkClr xmlns:ahyp="http://schemas.microsoft.com/office/drawing/2018/hyperlinkcolor" val="tx"/>
                    </a:ext>
                  </a:extLst>
                </a:hlinkClick>
              </a:rPr>
              <a:t>Cibo sprecato in Italia: le regioni che ne buttano di più. (2024, 7 aprile). </a:t>
            </a:r>
            <a:r>
              <a:rPr lang="it-IT" sz="1000" i="1" err="1">
                <a:solidFill>
                  <a:schemeClr val="tx1">
                    <a:lumMod val="50000"/>
                    <a:lumOff val="50000"/>
                  </a:schemeClr>
                </a:solidFill>
                <a:latin typeface="Aptos Light" panose="020B0004020202020204" pitchFamily="34" charset="0"/>
                <a:hlinkClick r:id="rId3">
                  <a:extLst>
                    <a:ext uri="{A12FA001-AC4F-418D-AE19-62706E023703}">
                      <ahyp:hlinkClr xmlns:ahyp="http://schemas.microsoft.com/office/drawing/2018/hyperlinkcolor" val="tx"/>
                    </a:ext>
                  </a:extLst>
                </a:hlinkClick>
              </a:rPr>
              <a:t>QuiFinanza</a:t>
            </a:r>
            <a:r>
              <a:rPr lang="it-IT" sz="1000" i="1">
                <a:solidFill>
                  <a:schemeClr val="tx1">
                    <a:lumMod val="50000"/>
                    <a:lumOff val="50000"/>
                  </a:schemeClr>
                </a:solidFill>
                <a:latin typeface="Aptos Light" panose="020B0004020202020204" pitchFamily="34" charset="0"/>
                <a:hlinkClick r:id="rId3">
                  <a:extLst>
                    <a:ext uri="{A12FA001-AC4F-418D-AE19-62706E023703}">
                      <ahyp:hlinkClr xmlns:ahyp="http://schemas.microsoft.com/office/drawing/2018/hyperlinkcolor" val="tx"/>
                    </a:ext>
                  </a:extLst>
                </a:hlinkClick>
              </a:rPr>
              <a:t>. </a:t>
            </a:r>
            <a:endParaRPr lang="it-IT" sz="1000" i="1">
              <a:solidFill>
                <a:schemeClr val="tx1">
                  <a:lumMod val="50000"/>
                  <a:lumOff val="50000"/>
                </a:schemeClr>
              </a:solidFill>
              <a:latin typeface="Aptos Light" panose="020B0004020202020204" pitchFamily="34" charset="0"/>
            </a:endParaRPr>
          </a:p>
          <a:p>
            <a:pPr algn="r"/>
            <a:r>
              <a:rPr lang="en-US" sz="1000" i="1">
                <a:solidFill>
                  <a:schemeClr val="tx1">
                    <a:lumMod val="50000"/>
                    <a:lumOff val="50000"/>
                  </a:schemeClr>
                </a:solidFill>
                <a:latin typeface="Aptos Light" panose="020B0004020202020204" pitchFamily="34" charset="0"/>
                <a:hlinkClick r:id="rId4">
                  <a:extLst>
                    <a:ext uri="{A12FA001-AC4F-418D-AE19-62706E023703}">
                      <ahyp:hlinkClr xmlns:ahyp="http://schemas.microsoft.com/office/drawing/2018/hyperlinkcolor" val="tx"/>
                    </a:ext>
                  </a:extLst>
                </a:hlinkClick>
              </a:rPr>
              <a:t>Albrecht, C. (2020, 30 </a:t>
            </a:r>
            <a:r>
              <a:rPr lang="en-US" sz="1000" i="1" err="1">
                <a:solidFill>
                  <a:schemeClr val="tx1">
                    <a:lumMod val="50000"/>
                    <a:lumOff val="50000"/>
                  </a:schemeClr>
                </a:solidFill>
                <a:latin typeface="Aptos Light" panose="020B0004020202020204" pitchFamily="34" charset="0"/>
                <a:hlinkClick r:id="rId4">
                  <a:extLst>
                    <a:ext uri="{A12FA001-AC4F-418D-AE19-62706E023703}">
                      <ahyp:hlinkClr xmlns:ahyp="http://schemas.microsoft.com/office/drawing/2018/hyperlinkcolor" val="tx"/>
                    </a:ext>
                  </a:extLst>
                </a:hlinkClick>
              </a:rPr>
              <a:t>luglio</a:t>
            </a:r>
            <a:r>
              <a:rPr lang="en-US" sz="1000" i="1">
                <a:solidFill>
                  <a:schemeClr val="tx1">
                    <a:lumMod val="50000"/>
                    <a:lumOff val="50000"/>
                  </a:schemeClr>
                </a:solidFill>
                <a:latin typeface="Aptos Light" panose="020B0004020202020204" pitchFamily="34" charset="0"/>
                <a:hlinkClick r:id="rId4">
                  <a:extLst>
                    <a:ext uri="{A12FA001-AC4F-418D-AE19-62706E023703}">
                      <ahyp:hlinkClr xmlns:ahyp="http://schemas.microsoft.com/office/drawing/2018/hyperlinkcolor" val="tx"/>
                    </a:ext>
                  </a:extLst>
                </a:hlinkClick>
              </a:rPr>
              <a:t>). </a:t>
            </a:r>
            <a:r>
              <a:rPr lang="en-US" sz="1000" i="1" err="1">
                <a:solidFill>
                  <a:schemeClr val="tx1">
                    <a:lumMod val="50000"/>
                    <a:lumOff val="50000"/>
                  </a:schemeClr>
                </a:solidFill>
                <a:latin typeface="Aptos Light" panose="020B0004020202020204" pitchFamily="34" charset="0"/>
                <a:hlinkClick r:id="rId4">
                  <a:extLst>
                    <a:ext uri="{A12FA001-AC4F-418D-AE19-62706E023703}">
                      <ahyp:hlinkClr xmlns:ahyp="http://schemas.microsoft.com/office/drawing/2018/hyperlinkcolor" val="tx"/>
                    </a:ext>
                  </a:extLst>
                </a:hlinkClick>
              </a:rPr>
              <a:t>Phood</a:t>
            </a:r>
            <a:r>
              <a:rPr lang="en-US" sz="1000" i="1">
                <a:solidFill>
                  <a:schemeClr val="tx1">
                    <a:lumMod val="50000"/>
                    <a:lumOff val="50000"/>
                  </a:schemeClr>
                </a:solidFill>
                <a:latin typeface="Aptos Light" panose="020B0004020202020204" pitchFamily="34" charset="0"/>
                <a:hlinkClick r:id="rId4">
                  <a:extLst>
                    <a:ext uri="{A12FA001-AC4F-418D-AE19-62706E023703}">
                      <ahyp:hlinkClr xmlns:ahyp="http://schemas.microsoft.com/office/drawing/2018/hyperlinkcolor" val="tx"/>
                    </a:ext>
                  </a:extLst>
                </a:hlinkClick>
              </a:rPr>
              <a:t> Fights Food Waste with Scales, Computer Vision and AI. The Spoon. </a:t>
            </a:r>
            <a:endParaRPr lang="it-IT" sz="1000" i="1">
              <a:solidFill>
                <a:schemeClr val="tx1">
                  <a:lumMod val="50000"/>
                  <a:lumOff val="50000"/>
                </a:schemeClr>
              </a:solidFill>
              <a:latin typeface="Aptos Light" panose="020B0004020202020204" pitchFamily="34" charset="0"/>
            </a:endParaRPr>
          </a:p>
        </p:txBody>
      </p:sp>
    </p:spTree>
    <p:extLst>
      <p:ext uri="{BB962C8B-B14F-4D97-AF65-F5344CB8AC3E}">
        <p14:creationId xmlns:p14="http://schemas.microsoft.com/office/powerpoint/2010/main" val="2500325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2B4BA72-C071-B459-1E6D-2DFD7C3F703C}"/>
              </a:ext>
            </a:extLst>
          </p:cNvPr>
          <p:cNvSpPr txBox="1"/>
          <p:nvPr/>
        </p:nvSpPr>
        <p:spPr>
          <a:xfrm>
            <a:off x="839788" y="557784"/>
            <a:ext cx="10617644" cy="707886"/>
          </a:xfrm>
          <a:prstGeom prst="rect">
            <a:avLst/>
          </a:prstGeom>
          <a:noFill/>
        </p:spPr>
        <p:txBody>
          <a:bodyPr wrap="square" rtlCol="0">
            <a:spAutoFit/>
          </a:bodyPr>
          <a:lstStyle/>
          <a:p>
            <a:r>
              <a:rPr lang="it-IT" sz="4000">
                <a:solidFill>
                  <a:schemeClr val="accent1"/>
                </a:solidFill>
                <a:latin typeface="+mj-lt"/>
              </a:rPr>
              <a:t>Roadmap for future </a:t>
            </a:r>
            <a:r>
              <a:rPr lang="it-IT" sz="4000" err="1">
                <a:solidFill>
                  <a:schemeClr val="accent1"/>
                </a:solidFill>
                <a:latin typeface="+mj-lt"/>
              </a:rPr>
              <a:t>development</a:t>
            </a:r>
            <a:endParaRPr lang="it-IT" sz="4000">
              <a:solidFill>
                <a:schemeClr val="accent1"/>
              </a:solidFill>
              <a:latin typeface="+mj-lt"/>
            </a:endParaRPr>
          </a:p>
        </p:txBody>
      </p:sp>
      <p:sp>
        <p:nvSpPr>
          <p:cNvPr id="7" name="Rettangolo con angoli arrotondati 6">
            <a:extLst>
              <a:ext uri="{FF2B5EF4-FFF2-40B4-BE49-F238E27FC236}">
                <a16:creationId xmlns:a16="http://schemas.microsoft.com/office/drawing/2014/main" id="{063C5FBD-8E31-65A9-5146-D7AC56B60701}"/>
              </a:ext>
            </a:extLst>
          </p:cNvPr>
          <p:cNvSpPr/>
          <p:nvPr/>
        </p:nvSpPr>
        <p:spPr>
          <a:xfrm>
            <a:off x="-1352619" y="1396180"/>
            <a:ext cx="10322999" cy="808005"/>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8" name="CasellaDiTesto 7">
            <a:extLst>
              <a:ext uri="{FF2B5EF4-FFF2-40B4-BE49-F238E27FC236}">
                <a16:creationId xmlns:a16="http://schemas.microsoft.com/office/drawing/2014/main" id="{C7D2935F-5497-8F8C-7774-E34E9A5735E7}"/>
              </a:ext>
            </a:extLst>
          </p:cNvPr>
          <p:cNvSpPr txBox="1"/>
          <p:nvPr/>
        </p:nvSpPr>
        <p:spPr>
          <a:xfrm>
            <a:off x="839788" y="1459585"/>
            <a:ext cx="7885113" cy="646331"/>
          </a:xfrm>
          <a:prstGeom prst="rect">
            <a:avLst/>
          </a:prstGeom>
          <a:noFill/>
        </p:spPr>
        <p:txBody>
          <a:bodyPr wrap="square" lIns="91440" tIns="45720" rIns="91440" bIns="45720" rtlCol="0" anchor="t">
            <a:spAutoFit/>
          </a:bodyPr>
          <a:lstStyle/>
          <a:p>
            <a:pPr algn="just"/>
            <a:r>
              <a:rPr lang="it-IT" dirty="0">
                <a:solidFill>
                  <a:schemeClr val="bg1"/>
                </a:solidFill>
                <a:ea typeface="+mn-lt"/>
                <a:cs typeface="+mn-lt"/>
              </a:rPr>
              <a:t>Future plans include </a:t>
            </a:r>
            <a:r>
              <a:rPr lang="it-IT" dirty="0" err="1">
                <a:solidFill>
                  <a:schemeClr val="bg1"/>
                </a:solidFill>
                <a:ea typeface="+mn-lt"/>
                <a:cs typeface="+mn-lt"/>
              </a:rPr>
              <a:t>various</a:t>
            </a:r>
            <a:r>
              <a:rPr lang="it-IT" dirty="0">
                <a:solidFill>
                  <a:schemeClr val="bg1"/>
                </a:solidFill>
                <a:ea typeface="+mn-lt"/>
                <a:cs typeface="+mn-lt"/>
              </a:rPr>
              <a:t> </a:t>
            </a:r>
            <a:r>
              <a:rPr lang="it-IT" dirty="0" err="1">
                <a:solidFill>
                  <a:schemeClr val="bg1"/>
                </a:solidFill>
                <a:ea typeface="+mn-lt"/>
                <a:cs typeface="+mn-lt"/>
              </a:rPr>
              <a:t>developments</a:t>
            </a:r>
            <a:r>
              <a:rPr lang="it-IT" dirty="0">
                <a:solidFill>
                  <a:schemeClr val="bg1"/>
                </a:solidFill>
                <a:ea typeface="+mn-lt"/>
                <a:cs typeface="+mn-lt"/>
              </a:rPr>
              <a:t> </a:t>
            </a:r>
            <a:r>
              <a:rPr lang="it-IT" dirty="0" err="1">
                <a:solidFill>
                  <a:schemeClr val="bg1"/>
                </a:solidFill>
                <a:ea typeface="+mn-lt"/>
                <a:cs typeface="+mn-lt"/>
              </a:rPr>
              <a:t>aimed</a:t>
            </a:r>
            <a:r>
              <a:rPr lang="it-IT" dirty="0">
                <a:solidFill>
                  <a:schemeClr val="bg1"/>
                </a:solidFill>
                <a:ea typeface="+mn-lt"/>
                <a:cs typeface="+mn-lt"/>
              </a:rPr>
              <a:t> </a:t>
            </a:r>
            <a:r>
              <a:rPr lang="it-IT" dirty="0" err="1">
                <a:solidFill>
                  <a:schemeClr val="bg1"/>
                </a:solidFill>
                <a:ea typeface="+mn-lt"/>
                <a:cs typeface="+mn-lt"/>
              </a:rPr>
              <a:t>at</a:t>
            </a:r>
            <a:r>
              <a:rPr lang="it-IT" dirty="0">
                <a:solidFill>
                  <a:schemeClr val="bg1"/>
                </a:solidFill>
                <a:ea typeface="+mn-lt"/>
                <a:cs typeface="+mn-lt"/>
              </a:rPr>
              <a:t> </a:t>
            </a:r>
            <a:r>
              <a:rPr lang="it-IT" dirty="0" err="1">
                <a:solidFill>
                  <a:schemeClr val="bg1"/>
                </a:solidFill>
                <a:ea typeface="+mn-lt"/>
                <a:cs typeface="+mn-lt"/>
              </a:rPr>
              <a:t>expanding</a:t>
            </a:r>
            <a:r>
              <a:rPr lang="it-IT" dirty="0">
                <a:solidFill>
                  <a:schemeClr val="bg1"/>
                </a:solidFill>
                <a:ea typeface="+mn-lt"/>
                <a:cs typeface="+mn-lt"/>
              </a:rPr>
              <a:t> the customer base by </a:t>
            </a:r>
            <a:r>
              <a:rPr lang="it-IT" dirty="0" err="1">
                <a:solidFill>
                  <a:schemeClr val="bg1"/>
                </a:solidFill>
                <a:ea typeface="+mn-lt"/>
                <a:cs typeface="+mn-lt"/>
              </a:rPr>
              <a:t>attracting</a:t>
            </a:r>
            <a:r>
              <a:rPr lang="it-IT" dirty="0">
                <a:solidFill>
                  <a:schemeClr val="bg1"/>
                </a:solidFill>
                <a:ea typeface="+mn-lt"/>
                <a:cs typeface="+mn-lt"/>
              </a:rPr>
              <a:t> </a:t>
            </a:r>
            <a:r>
              <a:rPr lang="it-IT" dirty="0" err="1">
                <a:solidFill>
                  <a:schemeClr val="bg1"/>
                </a:solidFill>
                <a:ea typeface="+mn-lt"/>
                <a:cs typeface="+mn-lt"/>
              </a:rPr>
              <a:t>them</a:t>
            </a:r>
            <a:r>
              <a:rPr lang="it-IT" dirty="0">
                <a:solidFill>
                  <a:schemeClr val="bg1"/>
                </a:solidFill>
                <a:ea typeface="+mn-lt"/>
                <a:cs typeface="+mn-lt"/>
              </a:rPr>
              <a:t> with new features.</a:t>
            </a:r>
          </a:p>
        </p:txBody>
      </p:sp>
      <p:sp>
        <p:nvSpPr>
          <p:cNvPr id="9" name="Rettangolo con angoli arrotondati 8">
            <a:extLst>
              <a:ext uri="{FF2B5EF4-FFF2-40B4-BE49-F238E27FC236}">
                <a16:creationId xmlns:a16="http://schemas.microsoft.com/office/drawing/2014/main" id="{227156D6-4927-731F-08C5-8D352004C54F}"/>
              </a:ext>
            </a:extLst>
          </p:cNvPr>
          <p:cNvSpPr/>
          <p:nvPr/>
        </p:nvSpPr>
        <p:spPr>
          <a:xfrm>
            <a:off x="839788" y="2800351"/>
            <a:ext cx="10512425" cy="226949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a:solidFill>
                <a:schemeClr val="tx1"/>
              </a:solidFill>
            </a:endParaRPr>
          </a:p>
        </p:txBody>
      </p:sp>
      <p:sp>
        <p:nvSpPr>
          <p:cNvPr id="11" name="CasellaDiTesto 10">
            <a:extLst>
              <a:ext uri="{FF2B5EF4-FFF2-40B4-BE49-F238E27FC236}">
                <a16:creationId xmlns:a16="http://schemas.microsoft.com/office/drawing/2014/main" id="{8C1113D4-78BF-50C0-4EC9-699AC3575077}"/>
              </a:ext>
            </a:extLst>
          </p:cNvPr>
          <p:cNvSpPr txBox="1"/>
          <p:nvPr/>
        </p:nvSpPr>
        <p:spPr>
          <a:xfrm>
            <a:off x="1451811" y="2965600"/>
            <a:ext cx="9288379" cy="1631216"/>
          </a:xfrm>
          <a:prstGeom prst="rect">
            <a:avLst/>
          </a:prstGeom>
          <a:noFill/>
        </p:spPr>
        <p:txBody>
          <a:bodyPr wrap="square" lIns="91440" tIns="45720" rIns="91440" bIns="45720" rtlCol="0" anchor="t">
            <a:spAutoFit/>
          </a:bodyPr>
          <a:lstStyle/>
          <a:p>
            <a:pPr marL="342900" indent="-342900" algn="just">
              <a:buAutoNum type="arabicPeriod"/>
            </a:pPr>
            <a:r>
              <a:rPr lang="it-IT" sz="2000" b="1" dirty="0" err="1">
                <a:solidFill>
                  <a:schemeClr val="accent6">
                    <a:lumMod val="60000"/>
                    <a:lumOff val="40000"/>
                  </a:schemeClr>
                </a:solidFill>
              </a:rPr>
              <a:t>Improvement</a:t>
            </a:r>
            <a:r>
              <a:rPr lang="it-IT" sz="2000" b="1" dirty="0">
                <a:solidFill>
                  <a:schemeClr val="accent6">
                    <a:lumMod val="60000"/>
                    <a:lumOff val="40000"/>
                  </a:schemeClr>
                </a:solidFill>
              </a:rPr>
              <a:t> of energy </a:t>
            </a:r>
            <a:r>
              <a:rPr lang="it-IT" sz="2000" b="1" dirty="0" err="1">
                <a:solidFill>
                  <a:schemeClr val="accent6">
                    <a:lumMod val="60000"/>
                    <a:lumOff val="40000"/>
                  </a:schemeClr>
                </a:solidFill>
              </a:rPr>
              <a:t>efficiency</a:t>
            </a:r>
            <a:r>
              <a:rPr lang="it-IT" sz="2000" dirty="0">
                <a:solidFill>
                  <a:schemeClr val="accent6">
                    <a:lumMod val="60000"/>
                    <a:lumOff val="40000"/>
                  </a:schemeClr>
                </a:solidFill>
              </a:rPr>
              <a:t>: </a:t>
            </a:r>
            <a:r>
              <a:rPr lang="it-IT" sz="2000" dirty="0">
                <a:solidFill>
                  <a:schemeClr val="accent6">
                    <a:lumMod val="60000"/>
                    <a:lumOff val="40000"/>
                  </a:schemeClr>
                </a:solidFill>
                <a:ea typeface="+mn-lt"/>
                <a:cs typeface="+mn-lt"/>
              </a:rPr>
              <a:t>Ai </a:t>
            </a:r>
            <a:r>
              <a:rPr lang="it-IT" sz="2000" dirty="0" err="1">
                <a:solidFill>
                  <a:schemeClr val="accent6">
                    <a:lumMod val="60000"/>
                    <a:lumOff val="40000"/>
                  </a:schemeClr>
                </a:solidFill>
                <a:ea typeface="+mn-lt"/>
                <a:cs typeface="+mn-lt"/>
              </a:rPr>
              <a:t>based</a:t>
            </a:r>
            <a:r>
              <a:rPr lang="it-IT" sz="2000" dirty="0">
                <a:solidFill>
                  <a:schemeClr val="accent6">
                    <a:lumMod val="60000"/>
                    <a:lumOff val="40000"/>
                  </a:schemeClr>
                </a:solidFill>
                <a:ea typeface="+mn-lt"/>
                <a:cs typeface="+mn-lt"/>
              </a:rPr>
              <a:t> energy-</a:t>
            </a:r>
            <a:r>
              <a:rPr lang="it-IT" sz="2000" dirty="0" err="1">
                <a:solidFill>
                  <a:schemeClr val="accent6">
                    <a:lumMod val="60000"/>
                    <a:lumOff val="40000"/>
                  </a:schemeClr>
                </a:solidFill>
                <a:ea typeface="+mn-lt"/>
                <a:cs typeface="+mn-lt"/>
              </a:rPr>
              <a:t>saving</a:t>
            </a:r>
            <a:r>
              <a:rPr lang="it-IT" sz="2000" dirty="0">
                <a:solidFill>
                  <a:schemeClr val="accent6">
                    <a:lumMod val="60000"/>
                    <a:lumOff val="40000"/>
                  </a:schemeClr>
                </a:solidFill>
                <a:ea typeface="+mn-lt"/>
                <a:cs typeface="+mn-lt"/>
              </a:rPr>
              <a:t> and energy use </a:t>
            </a:r>
            <a:r>
              <a:rPr lang="it-IT" sz="2000" dirty="0" err="1">
                <a:solidFill>
                  <a:schemeClr val="accent6">
                    <a:lumMod val="60000"/>
                    <a:lumOff val="40000"/>
                  </a:schemeClr>
                </a:solidFill>
                <a:ea typeface="+mn-lt"/>
                <a:cs typeface="+mn-lt"/>
              </a:rPr>
              <a:t>optimization</a:t>
            </a:r>
            <a:r>
              <a:rPr lang="it-IT" sz="2000" dirty="0">
                <a:solidFill>
                  <a:schemeClr val="accent6">
                    <a:lumMod val="60000"/>
                    <a:lumOff val="40000"/>
                  </a:schemeClr>
                </a:solidFill>
                <a:ea typeface="+mn-lt"/>
                <a:cs typeface="+mn-lt"/>
              </a:rPr>
              <a:t> </a:t>
            </a:r>
            <a:r>
              <a:rPr lang="it-IT" sz="2000" dirty="0" err="1">
                <a:solidFill>
                  <a:schemeClr val="accent6">
                    <a:lumMod val="60000"/>
                    <a:lumOff val="40000"/>
                  </a:schemeClr>
                </a:solidFill>
                <a:ea typeface="+mn-lt"/>
                <a:cs typeface="+mn-lt"/>
              </a:rPr>
              <a:t>solutions</a:t>
            </a:r>
            <a:r>
              <a:rPr lang="it-IT" sz="2000" dirty="0">
                <a:solidFill>
                  <a:schemeClr val="accent6">
                    <a:lumMod val="60000"/>
                    <a:lumOff val="40000"/>
                  </a:schemeClr>
                </a:solidFill>
                <a:ea typeface="+mn-lt"/>
                <a:cs typeface="+mn-lt"/>
              </a:rPr>
              <a:t> for the </a:t>
            </a:r>
            <a:r>
              <a:rPr lang="it-IT" sz="2000" dirty="0" err="1">
                <a:solidFill>
                  <a:schemeClr val="accent6">
                    <a:lumMod val="60000"/>
                    <a:lumOff val="40000"/>
                  </a:schemeClr>
                </a:solidFill>
                <a:ea typeface="+mn-lt"/>
                <a:cs typeface="+mn-lt"/>
              </a:rPr>
              <a:t>restaurant</a:t>
            </a:r>
            <a:r>
              <a:rPr lang="it-IT" sz="2000" dirty="0">
                <a:solidFill>
                  <a:schemeClr val="accent6">
                    <a:lumMod val="60000"/>
                    <a:lumOff val="40000"/>
                  </a:schemeClr>
                </a:solidFill>
                <a:ea typeface="+mn-lt"/>
                <a:cs typeface="+mn-lt"/>
              </a:rPr>
              <a:t>.</a:t>
            </a:r>
            <a:endParaRPr lang="it-IT" dirty="0">
              <a:solidFill>
                <a:schemeClr val="accent6">
                  <a:lumMod val="60000"/>
                  <a:lumOff val="40000"/>
                </a:schemeClr>
              </a:solidFill>
              <a:ea typeface="+mn-lt"/>
              <a:cs typeface="+mn-lt"/>
            </a:endParaRPr>
          </a:p>
          <a:p>
            <a:pPr marL="342900" indent="-342900" algn="just">
              <a:buFont typeface="+mj-lt"/>
              <a:buAutoNum type="arabicPeriod"/>
            </a:pPr>
            <a:r>
              <a:rPr lang="it-IT" sz="2000" b="1" dirty="0" err="1">
                <a:solidFill>
                  <a:schemeClr val="accent6">
                    <a:lumMod val="60000"/>
                    <a:lumOff val="40000"/>
                  </a:schemeClr>
                </a:solidFill>
              </a:rPr>
              <a:t>Expand</a:t>
            </a:r>
            <a:r>
              <a:rPr lang="it-IT" sz="2000" b="1" dirty="0">
                <a:solidFill>
                  <a:schemeClr val="accent6">
                    <a:lumMod val="60000"/>
                    <a:lumOff val="40000"/>
                  </a:schemeClr>
                </a:solidFill>
              </a:rPr>
              <a:t> the customer base:</a:t>
            </a:r>
          </a:p>
          <a:p>
            <a:pPr marL="914400" lvl="1" indent="-457200" algn="just">
              <a:buFont typeface="Arial" panose="020B0604020202020204" pitchFamily="34" charset="0"/>
              <a:buChar char="•"/>
            </a:pPr>
            <a:r>
              <a:rPr lang="en-US" sz="2000" dirty="0">
                <a:solidFill>
                  <a:schemeClr val="accent6">
                    <a:lumMod val="60000"/>
                    <a:lumOff val="40000"/>
                  </a:schemeClr>
                </a:solidFill>
              </a:rPr>
              <a:t>Adapt the solution to bars, fast food restaurants and catering</a:t>
            </a:r>
          </a:p>
          <a:p>
            <a:pPr marL="914400" lvl="1" indent="-457200" algn="just">
              <a:buFont typeface="Arial" panose="020B0604020202020204" pitchFamily="34" charset="0"/>
              <a:buChar char="•"/>
            </a:pPr>
            <a:r>
              <a:rPr lang="en-US" sz="2000" dirty="0">
                <a:solidFill>
                  <a:schemeClr val="accent6">
                    <a:lumMod val="60000"/>
                    <a:lumOff val="40000"/>
                  </a:schemeClr>
                </a:solidFill>
              </a:rPr>
              <a:t>Expand to foreign markets</a:t>
            </a:r>
          </a:p>
        </p:txBody>
      </p:sp>
    </p:spTree>
    <p:extLst>
      <p:ext uri="{BB962C8B-B14F-4D97-AF65-F5344CB8AC3E}">
        <p14:creationId xmlns:p14="http://schemas.microsoft.com/office/powerpoint/2010/main" val="1858744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err="1">
                <a:solidFill>
                  <a:schemeClr val="accent1"/>
                </a:solidFill>
                <a:latin typeface="+mj-lt"/>
              </a:rPr>
              <a:t>Appendix</a:t>
            </a:r>
            <a:endParaRPr lang="it-IT" sz="4000">
              <a:solidFill>
                <a:schemeClr val="accent1"/>
              </a:solidFill>
              <a:latin typeface="+mj-lt"/>
            </a:endParaRPr>
          </a:p>
        </p:txBody>
      </p:sp>
      <p:pic>
        <p:nvPicPr>
          <p:cNvPr id="6" name="Immagine 5">
            <a:extLst>
              <a:ext uri="{FF2B5EF4-FFF2-40B4-BE49-F238E27FC236}">
                <a16:creationId xmlns:a16="http://schemas.microsoft.com/office/drawing/2014/main" id="{27400BA4-7348-0BEA-F5E8-F3DE9DA52087}"/>
              </a:ext>
            </a:extLst>
          </p:cNvPr>
          <p:cNvPicPr>
            <a:picLocks noChangeAspect="1"/>
          </p:cNvPicPr>
          <p:nvPr/>
        </p:nvPicPr>
        <p:blipFill>
          <a:blip r:embed="rId2"/>
          <a:stretch>
            <a:fillRect/>
          </a:stretch>
        </p:blipFill>
        <p:spPr>
          <a:xfrm>
            <a:off x="2257341" y="1213406"/>
            <a:ext cx="7677318" cy="5113615"/>
          </a:xfrm>
          <a:prstGeom prst="rect">
            <a:avLst/>
          </a:prstGeom>
        </p:spPr>
      </p:pic>
    </p:spTree>
    <p:extLst>
      <p:ext uri="{BB962C8B-B14F-4D97-AF65-F5344CB8AC3E}">
        <p14:creationId xmlns:p14="http://schemas.microsoft.com/office/powerpoint/2010/main" val="4195485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FC30ECD-D4DC-F3C7-F129-B1C0D24653E5}"/>
              </a:ext>
            </a:extLst>
          </p:cNvPr>
          <p:cNvSpPr txBox="1"/>
          <p:nvPr/>
        </p:nvSpPr>
        <p:spPr>
          <a:xfrm>
            <a:off x="839788" y="557784"/>
            <a:ext cx="7885112" cy="707886"/>
          </a:xfrm>
          <a:prstGeom prst="rect">
            <a:avLst/>
          </a:prstGeom>
          <a:noFill/>
        </p:spPr>
        <p:txBody>
          <a:bodyPr wrap="square" rtlCol="0">
            <a:spAutoFit/>
          </a:bodyPr>
          <a:lstStyle/>
          <a:p>
            <a:r>
              <a:rPr lang="it-IT" sz="4000">
                <a:solidFill>
                  <a:schemeClr val="accent1"/>
                </a:solidFill>
                <a:latin typeface="+mj-lt"/>
              </a:rPr>
              <a:t>Persona</a:t>
            </a:r>
          </a:p>
        </p:txBody>
      </p:sp>
      <p:grpSp>
        <p:nvGrpSpPr>
          <p:cNvPr id="7" name="Gruppo 6">
            <a:extLst>
              <a:ext uri="{FF2B5EF4-FFF2-40B4-BE49-F238E27FC236}">
                <a16:creationId xmlns:a16="http://schemas.microsoft.com/office/drawing/2014/main" id="{D29EA1A8-EFE4-EDDC-8244-336E573B5E13}"/>
              </a:ext>
            </a:extLst>
          </p:cNvPr>
          <p:cNvGrpSpPr/>
          <p:nvPr/>
        </p:nvGrpSpPr>
        <p:grpSpPr>
          <a:xfrm>
            <a:off x="4481253" y="1727966"/>
            <a:ext cx="10670239" cy="3402068"/>
            <a:chOff x="4481253" y="1265670"/>
            <a:chExt cx="10670239" cy="3402068"/>
          </a:xfrm>
        </p:grpSpPr>
        <p:sp>
          <p:nvSpPr>
            <p:cNvPr id="6" name="Rettangolo con angoli arrotondati 5">
              <a:extLst>
                <a:ext uri="{FF2B5EF4-FFF2-40B4-BE49-F238E27FC236}">
                  <a16:creationId xmlns:a16="http://schemas.microsoft.com/office/drawing/2014/main" id="{C88EF8F5-AB5E-6BEE-210B-224454D2D50B}"/>
                </a:ext>
              </a:extLst>
            </p:cNvPr>
            <p:cNvSpPr/>
            <p:nvPr/>
          </p:nvSpPr>
          <p:spPr>
            <a:xfrm>
              <a:off x="4481253" y="1265670"/>
              <a:ext cx="10670239" cy="329533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BFB8F3"/>
                </a:solidFill>
              </a:endParaRPr>
            </a:p>
          </p:txBody>
        </p:sp>
        <p:sp>
          <p:nvSpPr>
            <p:cNvPr id="12" name="CasellaDiTesto 11">
              <a:extLst>
                <a:ext uri="{FF2B5EF4-FFF2-40B4-BE49-F238E27FC236}">
                  <a16:creationId xmlns:a16="http://schemas.microsoft.com/office/drawing/2014/main" id="{22ABEBA5-E2F9-850C-AF97-C2626B5C4436}"/>
                </a:ext>
              </a:extLst>
            </p:cNvPr>
            <p:cNvSpPr txBox="1"/>
            <p:nvPr/>
          </p:nvSpPr>
          <p:spPr>
            <a:xfrm>
              <a:off x="4802664" y="1528417"/>
              <a:ext cx="6740232" cy="3139321"/>
            </a:xfrm>
            <a:prstGeom prst="rect">
              <a:avLst/>
            </a:prstGeom>
            <a:noFill/>
          </p:spPr>
          <p:txBody>
            <a:bodyPr wrap="square">
              <a:spAutoFit/>
            </a:bodyPr>
            <a:lstStyle/>
            <a:p>
              <a:pPr algn="just"/>
              <a:r>
                <a:rPr lang="en-US" b="1">
                  <a:solidFill>
                    <a:schemeClr val="bg1"/>
                  </a:solidFill>
                </a:rPr>
                <a:t>Gaetano Esposito </a:t>
              </a:r>
              <a:r>
                <a:rPr lang="en-US">
                  <a:solidFill>
                    <a:schemeClr val="bg1"/>
                  </a:solidFill>
                </a:rPr>
                <a:t>is a 46-year-old pizza chef who lives in Naples with his wife Antonietta and their son </a:t>
              </a:r>
              <a:r>
                <a:rPr lang="en-US" err="1">
                  <a:solidFill>
                    <a:schemeClr val="bg1"/>
                  </a:solidFill>
                </a:rPr>
                <a:t>Calogero</a:t>
              </a:r>
              <a:r>
                <a:rPr lang="en-US">
                  <a:solidFill>
                    <a:schemeClr val="bg1"/>
                  </a:solidFill>
                </a:rPr>
                <a:t>. Since he was young, he has worked in the restaurant industry, learning the trade from the greatest Neapolitan chefs. Compared to the restaurant where he worked in previous years, Gaetano has noticed that, despite a similar number of covers and customer flow, his restaurant consumes more resources than necessary and has a higher amount of waste. </a:t>
              </a:r>
            </a:p>
            <a:p>
              <a:pPr algn="just"/>
              <a:r>
                <a:rPr lang="en-US">
                  <a:solidFill>
                    <a:schemeClr val="bg1"/>
                  </a:solidFill>
                </a:rPr>
                <a:t>His goal is to maintain low prices for his dishes despite the recent increase in expenses.</a:t>
              </a:r>
              <a:endParaRPr lang="it-IT">
                <a:solidFill>
                  <a:schemeClr val="bg1"/>
                </a:solidFill>
              </a:endParaRPr>
            </a:p>
            <a:p>
              <a:pPr algn="just"/>
              <a:endParaRPr lang="it-IT">
                <a:solidFill>
                  <a:schemeClr val="bg1"/>
                </a:solidFill>
              </a:endParaRPr>
            </a:p>
          </p:txBody>
        </p:sp>
      </p:grpSp>
      <p:pic>
        <p:nvPicPr>
          <p:cNvPr id="8" name="Immagine 7">
            <a:extLst>
              <a:ext uri="{FF2B5EF4-FFF2-40B4-BE49-F238E27FC236}">
                <a16:creationId xmlns:a16="http://schemas.microsoft.com/office/drawing/2014/main" id="{18A89F5D-3309-0D57-8E55-8893E497A3B6}"/>
              </a:ext>
            </a:extLst>
          </p:cNvPr>
          <p:cNvPicPr>
            <a:picLocks noChangeAspect="1"/>
          </p:cNvPicPr>
          <p:nvPr/>
        </p:nvPicPr>
        <p:blipFill>
          <a:blip r:embed="rId2"/>
          <a:stretch>
            <a:fillRect/>
          </a:stretch>
        </p:blipFill>
        <p:spPr>
          <a:xfrm>
            <a:off x="839788" y="1894855"/>
            <a:ext cx="3068290" cy="3068290"/>
          </a:xfrm>
          <a:prstGeom prst="rect">
            <a:avLst/>
          </a:prstGeom>
          <a:ln>
            <a:noFill/>
          </a:ln>
          <a:effectLst>
            <a:outerShdw blurRad="292100" dist="139700" dir="2700000" algn="tl" rotWithShape="0">
              <a:srgbClr val="333333">
                <a:alpha val="65000"/>
              </a:srgbClr>
            </a:outerShdw>
          </a:effectLst>
        </p:spPr>
      </p:pic>
      <p:pic>
        <p:nvPicPr>
          <p:cNvPr id="9" name="Immagine 8">
            <a:extLst>
              <a:ext uri="{FF2B5EF4-FFF2-40B4-BE49-F238E27FC236}">
                <a16:creationId xmlns:a16="http://schemas.microsoft.com/office/drawing/2014/main" id="{1A5E3419-CCBB-3750-1C13-15B6F9253A33}"/>
              </a:ext>
            </a:extLst>
          </p:cNvPr>
          <p:cNvPicPr>
            <a:picLocks noChangeAspect="1"/>
          </p:cNvPicPr>
          <p:nvPr/>
        </p:nvPicPr>
        <p:blipFill>
          <a:blip r:embed="rId3"/>
          <a:stretch>
            <a:fillRect/>
          </a:stretch>
        </p:blipFill>
        <p:spPr>
          <a:xfrm>
            <a:off x="-3707677" y="3743533"/>
            <a:ext cx="2054137" cy="20541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39099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
        <p159:morph option="byObject"/>
      </p:transition>
    </mc:Choice>
    <mc:Fallback xmlns="">
      <p:transition spd="slow" advClick="0" advTm="300">
        <p:fade/>
      </p:transition>
    </mc:Fallback>
  </mc:AlternateContent>
</p:sld>
</file>

<file path=ppt/theme/theme1.xml><?xml version="1.0" encoding="utf-8"?>
<a:theme xmlns:a="http://schemas.openxmlformats.org/drawingml/2006/main" name="Tema di Office">
  <a:themeElements>
    <a:clrScheme name="Personalizzato 4">
      <a:dk1>
        <a:srgbClr val="000000"/>
      </a:dk1>
      <a:lt1>
        <a:sysClr val="window" lastClr="FFFFFF"/>
      </a:lt1>
      <a:dk2>
        <a:srgbClr val="000000"/>
      </a:dk2>
      <a:lt2>
        <a:srgbClr val="FFFFFF"/>
      </a:lt2>
      <a:accent1>
        <a:srgbClr val="5F4DE1"/>
      </a:accent1>
      <a:accent2>
        <a:srgbClr val="000000"/>
      </a:accent2>
      <a:accent3>
        <a:srgbClr val="8A8A99"/>
      </a:accent3>
      <a:accent4>
        <a:srgbClr val="DADAE1"/>
      </a:accent4>
      <a:accent5>
        <a:srgbClr val="D0CAF6"/>
      </a:accent5>
      <a:accent6>
        <a:srgbClr val="5F4DE1"/>
      </a:accent6>
      <a:hlink>
        <a:srgbClr val="5F4DE1"/>
      </a:hlink>
      <a:folHlink>
        <a:srgbClr val="96607D"/>
      </a:folHlink>
    </a:clrScheme>
    <a:fontScheme name="Aptos">
      <a:majorFont>
        <a:latin typeface="Aptos ExtraBold"/>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20</TotalTime>
  <Words>6752</Words>
  <Application>Microsoft Office PowerPoint</Application>
  <PresentationFormat>Widescreen</PresentationFormat>
  <Paragraphs>776</Paragraphs>
  <Slides>86</Slides>
  <Notes>56</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86</vt:i4>
      </vt:variant>
    </vt:vector>
  </HeadingPairs>
  <TitlesOfParts>
    <vt:vector size="95" baseType="lpstr">
      <vt:lpstr>-apple-system</vt:lpstr>
      <vt:lpstr>Aptos</vt:lpstr>
      <vt:lpstr>Aptos Light</vt:lpstr>
      <vt:lpstr>Aptos Narrow</vt:lpstr>
      <vt:lpstr>Arial</vt:lpstr>
      <vt:lpstr>Segoe UI</vt:lpstr>
      <vt:lpstr>Symbol</vt:lpstr>
      <vt:lpstr>Times New Roman</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DANIELE BALDINI</dc:creator>
  <cp:lastModifiedBy>DANIELE BALDINI</cp:lastModifiedBy>
  <cp:revision>170</cp:revision>
  <dcterms:created xsi:type="dcterms:W3CDTF">2024-06-12T12:27:31Z</dcterms:created>
  <dcterms:modified xsi:type="dcterms:W3CDTF">2024-06-19T08:24:15Z</dcterms:modified>
</cp:coreProperties>
</file>